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3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4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5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6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7.xml" ContentType="application/vnd.openxmlformats-officedocument.theme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721" r:id="rId2"/>
    <p:sldMasterId id="2147483743" r:id="rId3"/>
    <p:sldMasterId id="2147483747" r:id="rId4"/>
    <p:sldMasterId id="2147483751" r:id="rId5"/>
    <p:sldMasterId id="2147483758" r:id="rId6"/>
    <p:sldMasterId id="2147483762" r:id="rId7"/>
    <p:sldMasterId id="2147483769" r:id="rId8"/>
  </p:sldMasterIdLst>
  <p:notesMasterIdLst>
    <p:notesMasterId r:id="rId10"/>
  </p:notesMasterIdLst>
  <p:handoutMasterIdLst>
    <p:handoutMasterId r:id="rId11"/>
  </p:handoutMasterIdLst>
  <p:sldIdLst>
    <p:sldId id="547" r:id="rId9"/>
  </p:sldIdLst>
  <p:sldSz cx="12192000" cy="68580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1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ris Macinkowicz" initials="CM" lastIdx="9" clrIdx="0">
    <p:extLst>
      <p:ext uri="{19B8F6BF-5375-455C-9EA6-DF929625EA0E}">
        <p15:presenceInfo xmlns:p15="http://schemas.microsoft.com/office/powerpoint/2012/main" userId="Chris Macinkowicz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1A1E"/>
    <a:srgbClr val="A790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838" autoAdjust="0"/>
    <p:restoredTop sz="93979" autoAdjust="0"/>
  </p:normalViewPr>
  <p:slideViewPr>
    <p:cSldViewPr snapToGrid="0">
      <p:cViewPr varScale="1">
        <p:scale>
          <a:sx n="79" d="100"/>
          <a:sy n="79" d="100"/>
        </p:scale>
        <p:origin x="691" y="72"/>
      </p:cViewPr>
      <p:guideLst>
        <p:guide orient="horz" pos="2160"/>
        <p:guide pos="3816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1" d="100"/>
          <a:sy n="51" d="100"/>
        </p:scale>
        <p:origin x="2862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5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589584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r>
              <a:rPr lang="en-US" sz="1400" dirty="0">
                <a:latin typeface="Times New Roman" panose="02020603050405020304" pitchFamily="18" charset="0"/>
              </a:rPr>
              <a:t>Electronic Submission Systems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589585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r>
              <a:rPr lang="en-US" sz="1400" dirty="0">
                <a:latin typeface="Times New Roman" panose="02020603050405020304" pitchFamily="18" charset="0"/>
              </a:rPr>
              <a:t>Electronic Submission Systems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2E80BC03-E498-44F3-8895-127E4384BE97}" type="slidenum">
              <a:rPr lang="en-US" sz="1400">
                <a:latin typeface="Times New Roman" panose="02020603050405020304" pitchFamily="18" charset="0"/>
              </a:rPr>
              <a:t>‹#›</a:t>
            </a:fld>
            <a:endParaRPr lang="en-US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0537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>
                <a:latin typeface="Times New Roman" panose="02020603050405020304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>
                <a:latin typeface="Times New Roman" panose="02020603050405020304" pitchFamily="18" charset="0"/>
              </a:defRPr>
            </a:lvl1pPr>
          </a:lstStyle>
          <a:p>
            <a:fld id="{4CCB3563-B21F-4472-A953-CA98BFE318F2}" type="datetimeFigureOut">
              <a:rPr lang="en-US" smtClean="0"/>
              <a:pPr/>
              <a:t>3/31/2026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>
                <a:latin typeface="Times New Roman" panose="02020603050405020304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>
                <a:latin typeface="Times New Roman" panose="02020603050405020304" pitchFamily="18" charset="0"/>
              </a:defRPr>
            </a:lvl1pPr>
          </a:lstStyle>
          <a:p>
            <a:fld id="{B8C36D78-C19F-4765-8B7F-2FE8BFF07D6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04104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8255" indent="-29163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66546" indent="-233309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33164" indent="-233309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99782" indent="-233309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66401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33019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99637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66256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662745" algn="l"/>
                <a:tab pos="1325491" algn="l"/>
                <a:tab pos="1988235" algn="l"/>
                <a:tab pos="2650979" algn="l"/>
              </a:tabLst>
              <a:defRPr/>
            </a:pPr>
            <a:fld id="{03B35247-28B0-49CA-AA35-CE14C62EC4E7}" type="slidenum">
              <a:rPr kumimoji="0" lang="en-US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tabLst>
                  <a:tab pos="662745" algn="l"/>
                  <a:tab pos="1325491" algn="l"/>
                  <a:tab pos="1988235" algn="l"/>
                  <a:tab pos="2650979" algn="l"/>
                </a:tabLst>
                <a:defRPr/>
              </a:pPr>
              <a:t>1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853429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93236"/>
            <a:ext cx="10515600" cy="4882058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FB73DA-5FDE-45B5-BAA4-C61223CC44F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200649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60B18D57-13A5-4968-950D-8FEF41FA439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Chart Placeholder 10"/>
          <p:cNvSpPr>
            <a:spLocks noGrp="1"/>
          </p:cNvSpPr>
          <p:nvPr>
            <p:ph type="chart" sz="quarter" idx="11"/>
          </p:nvPr>
        </p:nvSpPr>
        <p:spPr>
          <a:xfrm>
            <a:off x="860613" y="1515035"/>
            <a:ext cx="10493188" cy="4661928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icon to add chart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43315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60B18D57-13A5-4968-950D-8FEF41FA439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519491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58275F71-03D8-4E4B-9D1C-D9F8B6AB7123}" type="datetime1">
              <a:rPr lang="en-US" smtClean="0">
                <a:solidFill>
                  <a:prstClr val="black"/>
                </a:solidFill>
              </a:rPr>
              <a:pPr>
                <a:defRPr/>
              </a:pPr>
              <a:t>3/31/2026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F675AD29-2591-4391-8D28-DD298FB87CE4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1271122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25303296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62643"/>
            <a:ext cx="10972800" cy="7375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(#)</a:t>
            </a:r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/>
              <a:t>Seven Paths to Service Connection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59222E-0FA5-407E-8A7D-169509B9524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6240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09821163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62643"/>
            <a:ext cx="10972800" cy="7375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(#)</a:t>
            </a:r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/>
              <a:t>Seven Paths to Service Connection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59222E-0FA5-407E-8A7D-169509B9524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08406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93236"/>
            <a:ext cx="10515600" cy="488205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FB73DA-5FDE-45B5-BAA4-C61223CC44F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903335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458073"/>
            <a:ext cx="5156200" cy="4808257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58073"/>
            <a:ext cx="5156200" cy="479032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29571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able Placeholder 9"/>
          <p:cNvSpPr>
            <a:spLocks noGrp="1"/>
          </p:cNvSpPr>
          <p:nvPr>
            <p:ph type="tbl" sz="quarter" idx="13"/>
          </p:nvPr>
        </p:nvSpPr>
        <p:spPr>
          <a:xfrm>
            <a:off x="812801" y="1524000"/>
            <a:ext cx="10540999" cy="47244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3322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458073"/>
            <a:ext cx="5156200" cy="4808257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58073"/>
            <a:ext cx="5156200" cy="4790328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9466441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hart Placeholder 10"/>
          <p:cNvSpPr>
            <a:spLocks noGrp="1"/>
          </p:cNvSpPr>
          <p:nvPr>
            <p:ph type="chart" sz="quarter" idx="11"/>
          </p:nvPr>
        </p:nvSpPr>
        <p:spPr>
          <a:xfrm>
            <a:off x="860613" y="1515035"/>
            <a:ext cx="10493188" cy="466192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643342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887503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1DDF5C-27CD-46D4-A243-EFD7FCA7131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8512283"/>
      </p:ext>
    </p:extLst>
  </p:cSld>
  <p:clrMapOvr>
    <a:masterClrMapping/>
  </p:clrMapOvr>
  <p:transition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64548451"/>
      </p:ext>
    </p:extLst>
  </p:cSld>
  <p:clrMapOvr>
    <a:masterClrMapping/>
  </p:clrMapOvr>
  <p:hf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62643"/>
            <a:ext cx="10972800" cy="7375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(#)</a:t>
            </a:r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/>
              <a:t>Seven Paths to Service Connection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59222E-0FA5-407E-8A7D-169509B9524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970239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93236"/>
            <a:ext cx="10515600" cy="488205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FB73DA-5FDE-45B5-BAA4-C61223CC44F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870833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458073"/>
            <a:ext cx="5156200" cy="4808257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58073"/>
            <a:ext cx="5156200" cy="479032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000"/>
            </a:lvl1pPr>
          </a:lstStyle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858126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able Placeholder 9"/>
          <p:cNvSpPr>
            <a:spLocks noGrp="1"/>
          </p:cNvSpPr>
          <p:nvPr>
            <p:ph type="tbl" sz="quarter" idx="13"/>
          </p:nvPr>
        </p:nvSpPr>
        <p:spPr>
          <a:xfrm>
            <a:off x="812801" y="1524000"/>
            <a:ext cx="10540999" cy="47244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738849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hart Placeholder 10"/>
          <p:cNvSpPr>
            <a:spLocks noGrp="1"/>
          </p:cNvSpPr>
          <p:nvPr>
            <p:ph type="chart" sz="quarter" idx="11"/>
          </p:nvPr>
        </p:nvSpPr>
        <p:spPr>
          <a:xfrm>
            <a:off x="860613" y="1515035"/>
            <a:ext cx="10493188" cy="466192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515193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37087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able Placeholder 9"/>
          <p:cNvSpPr>
            <a:spLocks noGrp="1"/>
          </p:cNvSpPr>
          <p:nvPr>
            <p:ph type="tbl" sz="quarter" idx="13"/>
          </p:nvPr>
        </p:nvSpPr>
        <p:spPr>
          <a:xfrm>
            <a:off x="812801" y="1524000"/>
            <a:ext cx="10540999" cy="4724400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368103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3566103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4711807"/>
      </p:ext>
    </p:extLst>
  </p:cSld>
  <p:clrMapOvr>
    <a:masterClrMapping/>
  </p:clrMapOvr>
  <p:hf hdr="0" ftr="0" dt="0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000664"/>
            <a:ext cx="10972800" cy="79363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915064"/>
            <a:ext cx="10972800" cy="42111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(#)</a:t>
            </a:r>
            <a:endParaRPr lang="en-US" alt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8D816DE4-2C63-4152-8A0F-C45C00FFA49A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71123646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62643"/>
            <a:ext cx="10972800" cy="7375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(#)</a:t>
            </a:r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/>
              <a:t>Seven Paths to Service Connection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59222E-0FA5-407E-8A7D-169509B9524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1584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hart Placeholder 10"/>
          <p:cNvSpPr>
            <a:spLocks noGrp="1"/>
          </p:cNvSpPr>
          <p:nvPr>
            <p:ph type="chart" sz="quarter" idx="11"/>
          </p:nvPr>
        </p:nvSpPr>
        <p:spPr>
          <a:xfrm>
            <a:off x="860613" y="1515035"/>
            <a:ext cx="10493188" cy="4661928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85688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39217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2D809A6-B977-45CA-BC64-77C86AC76C02}" type="datetime1">
              <a:rPr lang="en-US" smtClean="0"/>
              <a:pPr>
                <a:defRPr/>
              </a:pPr>
              <a:t>3/31/2026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6F2E7C-C042-4555-B404-16BDCC60B11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91623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93236"/>
            <a:ext cx="10515600" cy="4882058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E2FB73DA-5FDE-45B5-BAA4-C61223CC44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45506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458073"/>
            <a:ext cx="5156200" cy="4808257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58073"/>
            <a:ext cx="5156200" cy="4790328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60B18D57-13A5-4968-950D-8FEF41FA439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72174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60B18D57-13A5-4968-950D-8FEF41FA439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Table Placeholder 9"/>
          <p:cNvSpPr>
            <a:spLocks noGrp="1"/>
          </p:cNvSpPr>
          <p:nvPr>
            <p:ph type="tbl" sz="quarter" idx="13"/>
          </p:nvPr>
        </p:nvSpPr>
        <p:spPr>
          <a:xfrm>
            <a:off x="812801" y="1524000"/>
            <a:ext cx="10540999" cy="4724400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icon to add table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844669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9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5" Type="http://schemas.openxmlformats.org/officeDocument/2006/relationships/slideLayout" Target="../slideLayouts/slideLayout11.xml"/><Relationship Id="rId4" Type="http://schemas.openxmlformats.org/officeDocument/2006/relationships/slideLayout" Target="../slideLayouts/slideLayout10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theme" Target="../theme/theme4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19.xml"/><Relationship Id="rId7" Type="http://schemas.openxmlformats.org/officeDocument/2006/relationships/theme" Target="../theme/theme5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5" Type="http://schemas.openxmlformats.org/officeDocument/2006/relationships/slideLayout" Target="../slideLayouts/slideLayout21.xml"/><Relationship Id="rId4" Type="http://schemas.openxmlformats.org/officeDocument/2006/relationships/slideLayout" Target="../slideLayouts/slideLayout20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27.xml"/><Relationship Id="rId7" Type="http://schemas.openxmlformats.org/officeDocument/2006/relationships/theme" Target="../theme/theme7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5" Type="http://schemas.openxmlformats.org/officeDocument/2006/relationships/slideLayout" Target="../slideLayouts/slideLayout29.xml"/><Relationship Id="rId4" Type="http://schemas.openxmlformats.org/officeDocument/2006/relationships/slideLayout" Target="../slideLayouts/slideLayout28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32.xml"/><Relationship Id="rId1" Type="http://schemas.openxmlformats.org/officeDocument/2006/relationships/slideLayout" Target="../slideLayouts/slideLayout3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theme" Target="../theme/theme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252728"/>
            <a:ext cx="12192000" cy="56052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0" y="1243584"/>
            <a:ext cx="121920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3794" y="273874"/>
            <a:ext cx="2636647" cy="691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5841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6" r:id="rId2"/>
    <p:sldLayoutId id="2147483680" r:id="rId3"/>
    <p:sldLayoutId id="2147483681" r:id="rId4"/>
    <p:sldLayoutId id="2147483678" r:id="rId5"/>
    <p:sldLayoutId id="2147483682" r:id="rId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1252728"/>
            <a:ext cx="12192000" cy="56052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60B18D57-13A5-4968-950D-8FEF41FA439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1243584"/>
            <a:ext cx="121920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3794" y="273874"/>
            <a:ext cx="2636647" cy="691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4157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41"/>
          <a:stretch/>
        </p:blipFill>
        <p:spPr>
          <a:xfrm>
            <a:off x="1" y="0"/>
            <a:ext cx="5145480" cy="68580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2535" y="623549"/>
            <a:ext cx="4659333" cy="1221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05711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6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41"/>
          <a:stretch/>
        </p:blipFill>
        <p:spPr>
          <a:xfrm>
            <a:off x="1" y="0"/>
            <a:ext cx="5145480" cy="68580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2535" y="623549"/>
            <a:ext cx="4659333" cy="1221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9276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50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1252728"/>
            <a:ext cx="12192000" cy="56052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1243584"/>
            <a:ext cx="121920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3794" y="273874"/>
            <a:ext cx="2636647" cy="691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2680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41"/>
          <a:stretch/>
        </p:blipFill>
        <p:spPr>
          <a:xfrm>
            <a:off x="1" y="0"/>
            <a:ext cx="5145480" cy="68580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2535" y="623549"/>
            <a:ext cx="4659333" cy="1221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9558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76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1252728"/>
            <a:ext cx="12192000" cy="56052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1243584"/>
            <a:ext cx="121920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3794" y="273874"/>
            <a:ext cx="2636647" cy="691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932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41"/>
          <a:stretch/>
        </p:blipFill>
        <p:spPr>
          <a:xfrm>
            <a:off x="1" y="0"/>
            <a:ext cx="5145480" cy="68580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2535" y="623549"/>
            <a:ext cx="4659333" cy="1221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117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1" r:id="rId2"/>
    <p:sldLayoutId id="2147483772" r:id="rId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esearch.net/r/57P2GDY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				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					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						</a:t>
            </a:r>
            <a:endParaRPr kumimoji="0" lang="en-US" altLang="en-US" sz="6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4A42F64-D194-1F61-918A-5056961FC552}"/>
              </a:ext>
            </a:extLst>
          </p:cNvPr>
          <p:cNvSpPr txBox="1"/>
          <p:nvPr/>
        </p:nvSpPr>
        <p:spPr>
          <a:xfrm>
            <a:off x="3710609" y="2057400"/>
            <a:ext cx="817659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2026 Live PTC End of Conference Survey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9381791-37E9-6F76-9EFD-09DB075C071E}"/>
              </a:ext>
            </a:extLst>
          </p:cNvPr>
          <p:cNvSpPr txBox="1"/>
          <p:nvPr/>
        </p:nvSpPr>
        <p:spPr>
          <a:xfrm>
            <a:off x="4267200" y="3810000"/>
            <a:ext cx="7696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Please scan the QR Code or click on the link below to take an anonymous survey about your experience during the Training Conference.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A7F7896-630A-F4BE-6100-D00D30E1198E}"/>
              </a:ext>
            </a:extLst>
          </p:cNvPr>
          <p:cNvSpPr txBox="1"/>
          <p:nvPr/>
        </p:nvSpPr>
        <p:spPr>
          <a:xfrm>
            <a:off x="5105400" y="6172200"/>
            <a:ext cx="685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US" sz="2800" dirty="0">
                <a:solidFill>
                  <a:prstClr val="black"/>
                </a:solidFill>
                <a:hlinkClick r:id="rId3"/>
              </a:rPr>
              <a:t>https://www.research.net/r/57P2GDY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E4FBE22-6328-B8A4-8991-BDDE962BDCB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058400" y="4648200"/>
            <a:ext cx="1524000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0796092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0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NEW LOGO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W LOGO" id="{B9A39CEB-2E9A-45FB-95E6-DE7B370B3DE6}" vid="{4DD1D5FA-30CF-47DB-B070-1AED59B559F2}"/>
    </a:ext>
  </a:extLst>
</a:theme>
</file>

<file path=ppt/theme/theme4.xml><?xml version="1.0" encoding="utf-8"?>
<a:theme xmlns:a="http://schemas.openxmlformats.org/drawingml/2006/main" name="1_NEW LOGO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W LOGO" id="{B9A39CEB-2E9A-45FB-95E6-DE7B370B3DE6}" vid="{4DD1D5FA-30CF-47DB-B070-1AED59B559F2}"/>
    </a:ext>
  </a:extLst>
</a:theme>
</file>

<file path=ppt/theme/theme5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2_NEW LOGO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W LOGO" id="{B9A39CEB-2E9A-45FB-95E6-DE7B370B3DE6}" vid="{4DD1D5FA-30CF-47DB-B070-1AED59B559F2}"/>
    </a:ext>
  </a:extLst>
</a:theme>
</file>

<file path=ppt/theme/theme7.xml><?xml version="1.0" encoding="utf-8"?>
<a:theme xmlns:a="http://schemas.openxmlformats.org/drawingml/2006/main" name="4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3_NEW LOGO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W LOGO" id="{B9A39CEB-2E9A-45FB-95E6-DE7B370B3DE6}" vid="{4DD1D5FA-30CF-47DB-B070-1AED59B559F2}"/>
    </a:ext>
  </a:extLst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12797</TotalTime>
  <Words>60</Words>
  <Application>Microsoft Office PowerPoint</Application>
  <PresentationFormat>Widescreen</PresentationFormat>
  <Paragraphs>12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1</vt:i4>
      </vt:variant>
    </vt:vector>
  </HeadingPairs>
  <TitlesOfParts>
    <vt:vector size="12" baseType="lpstr">
      <vt:lpstr>Arial</vt:lpstr>
      <vt:lpstr>Calibri</vt:lpstr>
      <vt:lpstr>Times New Roman</vt:lpstr>
      <vt:lpstr>Custom Design</vt:lpstr>
      <vt:lpstr>2_Custom Design</vt:lpstr>
      <vt:lpstr>NEW LOGO</vt:lpstr>
      <vt:lpstr>1_NEW LOGO</vt:lpstr>
      <vt:lpstr>3_Custom Design</vt:lpstr>
      <vt:lpstr>2_NEW LOGO</vt:lpstr>
      <vt:lpstr>4_Custom Design</vt:lpstr>
      <vt:lpstr>3_NEW LOGO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Monica Levy</dc:creator>
  <cp:lastModifiedBy>Dale Phillips</cp:lastModifiedBy>
  <cp:revision>391</cp:revision>
  <cp:lastPrinted>2019-04-23T12:55:55Z</cp:lastPrinted>
  <dcterms:created xsi:type="dcterms:W3CDTF">2018-09-13T15:53:27Z</dcterms:created>
  <dcterms:modified xsi:type="dcterms:W3CDTF">2026-03-31T18:17:52Z</dcterms:modified>
</cp:coreProperties>
</file>