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  <p:sldMasterId id="2147483743" r:id="rId3"/>
    <p:sldMasterId id="2147483747" r:id="rId4"/>
    <p:sldMasterId id="2147483751" r:id="rId5"/>
    <p:sldMasterId id="2147483758" r:id="rId6"/>
    <p:sldMasterId id="2147483762" r:id="rId7"/>
    <p:sldMasterId id="2147483769" r:id="rId8"/>
  </p:sldMasterIdLst>
  <p:notesMasterIdLst>
    <p:notesMasterId r:id="rId10"/>
  </p:notesMasterIdLst>
  <p:handoutMasterIdLst>
    <p:handoutMasterId r:id="rId11"/>
  </p:handoutMasterIdLst>
  <p:sldIdLst>
    <p:sldId id="547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79" d="100"/>
          <a:sy n="79" d="100"/>
        </p:scale>
        <p:origin x="691" y="7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3/31/2026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236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3/31/2026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596TDK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2026 Virtual PTC End of Conference Survey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https://www.research.net/r/596TDK7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12800</TotalTime>
  <Words>60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Times New Roman</vt:lpstr>
      <vt:lpstr>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Dale Phillips</cp:lastModifiedBy>
  <cp:revision>390</cp:revision>
  <cp:lastPrinted>2019-04-23T12:55:55Z</cp:lastPrinted>
  <dcterms:created xsi:type="dcterms:W3CDTF">2018-09-13T15:53:27Z</dcterms:created>
  <dcterms:modified xsi:type="dcterms:W3CDTF">2026-03-31T18:27:56Z</dcterms:modified>
</cp:coreProperties>
</file>