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M6HCSS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Healthcare Team and the DSO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https://www.research.net/r/M6HCSSG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12776</TotalTime>
  <Words>58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405</cp:revision>
  <cp:lastPrinted>2019-04-23T12:55:55Z</cp:lastPrinted>
  <dcterms:created xsi:type="dcterms:W3CDTF">2018-09-13T15:53:27Z</dcterms:created>
  <dcterms:modified xsi:type="dcterms:W3CDTF">2026-03-31T19:20:32Z</dcterms:modified>
</cp:coreProperties>
</file>