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1" r:id="rId2"/>
    <p:sldMasterId id="2147483743" r:id="rId3"/>
    <p:sldMasterId id="2147483747" r:id="rId4"/>
    <p:sldMasterId id="2147483751" r:id="rId5"/>
    <p:sldMasterId id="2147483758" r:id="rId6"/>
    <p:sldMasterId id="2147483762" r:id="rId7"/>
    <p:sldMasterId id="2147483769" r:id="rId8"/>
  </p:sldMasterIdLst>
  <p:notesMasterIdLst>
    <p:notesMasterId r:id="rId10"/>
  </p:notesMasterIdLst>
  <p:handoutMasterIdLst>
    <p:handoutMasterId r:id="rId11"/>
  </p:handoutMasterIdLst>
  <p:sldIdLst>
    <p:sldId id="547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3979" autoAdjust="0"/>
  </p:normalViewPr>
  <p:slideViewPr>
    <p:cSldViewPr snapToGrid="0">
      <p:cViewPr varScale="1">
        <p:scale>
          <a:sx n="79" d="100"/>
          <a:sy n="79" d="100"/>
        </p:scale>
        <p:origin x="691" y="72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2745" algn="l"/>
                <a:tab pos="1325491" algn="l"/>
                <a:tab pos="1988235" algn="l"/>
                <a:tab pos="2650979" algn="l"/>
              </a:tabLst>
              <a:defRPr/>
            </a:pPr>
            <a:fld id="{03B35247-28B0-49CA-AA35-CE14C62EC4E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2745" algn="l"/>
                  <a:tab pos="1325491" algn="l"/>
                  <a:tab pos="1988235" algn="l"/>
                  <a:tab pos="2650979" algn="l"/>
                </a:tabLst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3/31/2026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1807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D816DE4-2C63-4152-8A0F-C45C00FFA49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1236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8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3/31/2026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M6Y9GW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Key 365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https://www.research.net/r/M6Y9GWL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960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12769</TotalTime>
  <Words>55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Times New Roman</vt:lpstr>
      <vt:lpstr>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3_NEW 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Dale Phillips</cp:lastModifiedBy>
  <cp:revision>400</cp:revision>
  <cp:lastPrinted>2019-04-23T12:55:55Z</cp:lastPrinted>
  <dcterms:created xsi:type="dcterms:W3CDTF">2018-09-13T15:53:27Z</dcterms:created>
  <dcterms:modified xsi:type="dcterms:W3CDTF">2026-03-31T19:13:04Z</dcterms:modified>
</cp:coreProperties>
</file>