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307" r:id="rId3"/>
    <p:sldId id="318" r:id="rId4"/>
    <p:sldId id="309" r:id="rId5"/>
    <p:sldId id="310" r:id="rId6"/>
    <p:sldId id="311" r:id="rId7"/>
    <p:sldId id="312" r:id="rId8"/>
    <p:sldId id="313" r:id="rId9"/>
    <p:sldId id="314" r:id="rId10"/>
    <p:sldId id="317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542D12D-F7D2-49BC-AC7F-C8E26F234F1F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7E1FF0-0834-4D78-9A02-FEA38227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9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</a:t>
            </a:r>
            <a:r>
              <a:rPr lang="en-US" baseline="0" dirty="0" smtClean="0"/>
              <a:t> your congressional delegation. Use your position and access to make a difference for service members, veterans, and their families.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5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236"/>
            <a:ext cx="78867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8072"/>
            <a:ext cx="386715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8073"/>
            <a:ext cx="386715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09600" y="1524000"/>
            <a:ext cx="790574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645459" y="1515035"/>
            <a:ext cx="7869891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385911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01" y="623548"/>
            <a:ext cx="3494500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9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9144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5" y="273873"/>
            <a:ext cx="1977485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5" y="2517827"/>
            <a:ext cx="8117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Legislative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7597" y="5279094"/>
            <a:ext cx="443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Fuentes, Director</a:t>
            </a:r>
          </a:p>
        </p:txBody>
      </p:sp>
      <p:pic>
        <p:nvPicPr>
          <p:cNvPr id="4" name="Tabl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" y="541390"/>
            <a:ext cx="3338423" cy="15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393235"/>
            <a:ext cx="8062589" cy="532823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Benefits don’t just happen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and better advocates together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Years of Legislative Advocacy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preference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WWI War Bonuses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 Bill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 Exposures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 What We Have Secured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IU and other CBO proposals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 round down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TRICARE Increases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</a:t>
            </a:r>
          </a:p>
        </p:txBody>
      </p:sp>
    </p:spTree>
    <p:extLst>
      <p:ext uri="{BB962C8B-B14F-4D97-AF65-F5344CB8AC3E}">
        <p14:creationId xmlns:p14="http://schemas.microsoft.com/office/powerpoint/2010/main" val="19803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0" y="2041646"/>
            <a:ext cx="4253640" cy="31902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Victories: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15153" y="1393236"/>
            <a:ext cx="4894176" cy="5464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VA MISSION Act of 2018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Forever </a:t>
            </a:r>
            <a:r>
              <a:rPr lang="en-US" dirty="0"/>
              <a:t>GI Bill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Streamlined </a:t>
            </a:r>
            <a:r>
              <a:rPr lang="en-US" dirty="0" smtClean="0"/>
              <a:t>appeals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VA Accountability and </a:t>
            </a:r>
          </a:p>
          <a:p>
            <a:pPr marL="284163" indent="0">
              <a:buNone/>
            </a:pPr>
            <a:r>
              <a:rPr lang="en-US" dirty="0"/>
              <a:t>Whistleblower Protection</a:t>
            </a:r>
          </a:p>
          <a:p>
            <a:pPr marL="284163" indent="0">
              <a:buNone/>
            </a:pPr>
            <a:r>
              <a:rPr lang="en-US" dirty="0"/>
              <a:t>Act of </a:t>
            </a:r>
            <a:r>
              <a:rPr lang="en-US" dirty="0" smtClean="0"/>
              <a:t>2017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416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Priority Goals: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458072"/>
            <a:ext cx="5683373" cy="480825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Navy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Receipt     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Request and CBO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 Pits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Suicide Prevention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Cannabis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Assistance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more…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90" y="1458072"/>
            <a:ext cx="2117443" cy="4908862"/>
          </a:xfrm>
        </p:spPr>
      </p:pic>
    </p:spTree>
    <p:extLst>
      <p:ext uri="{BB962C8B-B14F-4D97-AF65-F5344CB8AC3E}">
        <p14:creationId xmlns:p14="http://schemas.microsoft.com/office/powerpoint/2010/main" val="23815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Advocacy: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15153" y="1582496"/>
            <a:ext cx="4799907" cy="46957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Stay informed </a:t>
            </a:r>
          </a:p>
          <a:p>
            <a:pPr lvl="1"/>
            <a:r>
              <a:rPr lang="en-US" sz="2700" dirty="0" err="1" smtClean="0"/>
              <a:t>www.vfw.org</a:t>
            </a:r>
            <a:r>
              <a:rPr lang="en-US" sz="2700" dirty="0" smtClean="0"/>
              <a:t>/</a:t>
            </a:r>
            <a:r>
              <a:rPr lang="en-US" sz="2700" dirty="0" err="1" smtClean="0"/>
              <a:t>ActionCorps</a:t>
            </a:r>
            <a:r>
              <a:rPr lang="en-US" sz="2700" dirty="0" smtClean="0"/>
              <a:t> </a:t>
            </a:r>
          </a:p>
          <a:p>
            <a:r>
              <a:rPr lang="en-US" sz="3100" dirty="0" smtClean="0"/>
              <a:t>Get involved</a:t>
            </a:r>
          </a:p>
          <a:p>
            <a:pPr lvl="1"/>
            <a:r>
              <a:rPr lang="en-US" sz="2700" dirty="0" smtClean="0"/>
              <a:t>All </a:t>
            </a:r>
            <a:r>
              <a:rPr lang="en-US" sz="2700" dirty="0"/>
              <a:t>politics </a:t>
            </a:r>
            <a:r>
              <a:rPr lang="en-US" sz="2700" dirty="0" smtClean="0"/>
              <a:t>is </a:t>
            </a:r>
            <a:r>
              <a:rPr lang="en-US" sz="2700" dirty="0"/>
              <a:t>local!</a:t>
            </a:r>
          </a:p>
          <a:p>
            <a:pPr lvl="1"/>
            <a:r>
              <a:rPr lang="en-US" sz="2800" dirty="0" smtClean="0"/>
              <a:t>Presidential Campaigns</a:t>
            </a:r>
            <a:endParaRPr lang="en-US" dirty="0" smtClean="0"/>
          </a:p>
          <a:p>
            <a:pPr lvl="1"/>
            <a:r>
              <a:rPr lang="en-US" dirty="0" err="1" smtClean="0"/>
              <a:t>GOTV</a:t>
            </a:r>
            <a:endParaRPr lang="en-US" sz="2800" dirty="0"/>
          </a:p>
          <a:p>
            <a:r>
              <a:rPr lang="en-US" sz="3100" dirty="0" smtClean="0"/>
              <a:t>Work with your National Legislative Committee Member(s)</a:t>
            </a:r>
          </a:p>
          <a:p>
            <a:pPr lvl="1"/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40" y="2807079"/>
            <a:ext cx="4140598" cy="3105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40" y="1702920"/>
            <a:ext cx="4140598" cy="11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Activities:</a:t>
            </a:r>
            <a:endParaRPr lang="en-US" sz="4900" dirty="0"/>
          </a:p>
        </p:txBody>
      </p:sp>
      <p:sp>
        <p:nvSpPr>
          <p:cNvPr id="6" name="Rectangle 5"/>
          <p:cNvSpPr/>
          <p:nvPr/>
        </p:nvSpPr>
        <p:spPr>
          <a:xfrm>
            <a:off x="215153" y="1809948"/>
            <a:ext cx="8300198" cy="4706262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/>
            <a:r>
              <a:rPr lang="en-US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DO’s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attend candidate town hall meetings and other events and ask candidates where they stand on our issues.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set up voter registration drives /Get Out the Vote Campaigns on the local level.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provide carpool service on Election Day to help the elderly and disabled get to the voting booth.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support and work for your favorite candidates as an individual voting constituent.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wear your VFW cap at public events such as town halls, rallies, forums, or debates.</a:t>
            </a:r>
          </a:p>
          <a:p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6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Activities:</a:t>
            </a:r>
            <a:endParaRPr lang="en-US" sz="4900" dirty="0"/>
          </a:p>
        </p:txBody>
      </p:sp>
      <p:sp>
        <p:nvSpPr>
          <p:cNvPr id="6" name="Rectangle 5"/>
          <p:cNvSpPr/>
          <p:nvPr/>
        </p:nvSpPr>
        <p:spPr>
          <a:xfrm>
            <a:off x="215153" y="1809948"/>
            <a:ext cx="8300198" cy="470626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algn="ctr"/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DON’Ts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endorse candidates on behalf of the VFW National Organization, Department, District or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your VFW cap when actively campaigning for a candidate, such as soliciting donations or knocking on doors asking people to pledge their vote for a candidate.</a:t>
            </a:r>
          </a:p>
          <a:p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Here to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Help: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28649" y="2003119"/>
            <a:ext cx="4442972" cy="33563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err="1" smtClean="0"/>
              <a:t>www.vfw.org</a:t>
            </a:r>
            <a:r>
              <a:rPr lang="en-US" dirty="0" smtClean="0"/>
              <a:t>/advocacy</a:t>
            </a:r>
            <a:endParaRPr lang="en-US" dirty="0"/>
          </a:p>
          <a:p>
            <a:pPr lvl="1" fontAlgn="auto">
              <a:spcAft>
                <a:spcPts val="0"/>
              </a:spcAft>
            </a:pPr>
            <a:r>
              <a:rPr lang="en-US" dirty="0"/>
              <a:t>Talking Points &amp; Priority Goals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Congressional Testimony	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Action Corps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Voting Brochure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76" y="2003119"/>
            <a:ext cx="3107404" cy="41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353" y="2865299"/>
            <a:ext cx="558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1431" y="5249140"/>
            <a:ext cx="4920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the VFW National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Service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Cfuentes@vfw.org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608-8368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328</Words>
  <Application>Microsoft Office PowerPoint</Application>
  <PresentationFormat>On-screen Show (4:3)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Custom Design</vt:lpstr>
      <vt:lpstr>PowerPoint Presentation</vt:lpstr>
      <vt:lpstr>The Importance of  Legislative Advocacy </vt:lpstr>
      <vt:lpstr>Recent Victories:</vt:lpstr>
      <vt:lpstr>2019 Priority Goals:</vt:lpstr>
      <vt:lpstr>Legislative Advocacy:</vt:lpstr>
      <vt:lpstr>Political Activities:</vt:lpstr>
      <vt:lpstr>Political Activities:</vt:lpstr>
      <vt:lpstr>We’re Here to Help: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Lauren Barefoot</cp:lastModifiedBy>
  <cp:revision>98</cp:revision>
  <cp:lastPrinted>2019-03-27T12:54:18Z</cp:lastPrinted>
  <dcterms:created xsi:type="dcterms:W3CDTF">2018-09-13T15:53:27Z</dcterms:created>
  <dcterms:modified xsi:type="dcterms:W3CDTF">2019-04-26T16:25:22Z</dcterms:modified>
</cp:coreProperties>
</file>