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  <p:sldMasterId id="2147483697" r:id="rId3"/>
  </p:sldMasterIdLst>
  <p:notesMasterIdLst>
    <p:notesMasterId r:id="rId10"/>
  </p:notesMasterIdLst>
  <p:handoutMasterIdLst>
    <p:handoutMasterId r:id="rId11"/>
  </p:handoutMasterIdLst>
  <p:sldIdLst>
    <p:sldId id="307" r:id="rId4"/>
    <p:sldId id="318" r:id="rId5"/>
    <p:sldId id="309" r:id="rId6"/>
    <p:sldId id="310" r:id="rId7"/>
    <p:sldId id="314" r:id="rId8"/>
    <p:sldId id="317" r:id="rId9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9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542D12D-F7D2-49BC-AC7F-C8E26F234F1F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A7E1FF0-0834-4D78-9A02-FEA382270F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192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CCB3563-B21F-4472-A953-CA98BFE318F2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8C36D78-C19F-4765-8B7F-2FE8BFF07D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410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3236"/>
            <a:ext cx="10515600" cy="488205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0064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90858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49770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62737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3699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60331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20202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34837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71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288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70120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58073"/>
            <a:ext cx="5156200" cy="480825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8073"/>
            <a:ext cx="5156200" cy="47903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4664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595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694673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4391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199496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781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671399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455322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910264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84690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73589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12801" y="1524000"/>
            <a:ext cx="10540999" cy="4724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681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12801" y="1524000"/>
            <a:ext cx="10540999" cy="47244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115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1"/>
          </p:nvPr>
        </p:nvSpPr>
        <p:spPr>
          <a:xfrm>
            <a:off x="860613" y="1515035"/>
            <a:ext cx="10493188" cy="466192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568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86871" y="134472"/>
            <a:ext cx="8450731" cy="981732"/>
          </a:xfrm>
          <a:prstGeom prst="rect">
            <a:avLst/>
          </a:prstGeom>
        </p:spPr>
        <p:txBody>
          <a:bodyPr anchor="ctr"/>
          <a:lstStyle>
            <a:lvl1pPr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9217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4491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2948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34880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5574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4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80" r:id="rId3"/>
    <p:sldLayoutId id="2147483681" r:id="rId4"/>
    <p:sldLayoutId id="2147483678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1"/>
          <a:stretch/>
        </p:blipFill>
        <p:spPr>
          <a:xfrm>
            <a:off x="1" y="0"/>
            <a:ext cx="514548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35" y="623549"/>
            <a:ext cx="4659333" cy="122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6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5" r:id="rId12"/>
    <p:sldLayoutId id="214748369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18D57-13A5-4968-950D-8FEF41FA43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252728"/>
            <a:ext cx="12192000" cy="56052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43584"/>
            <a:ext cx="12192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794" y="273874"/>
            <a:ext cx="2636647" cy="69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43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vfw.org/advocacy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5376" y="2842567"/>
            <a:ext cx="811754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Legislative Department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60062" y="5405219"/>
            <a:ext cx="56269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Patrick Murray, Director  </a:t>
            </a:r>
          </a:p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Legislative Service</a:t>
            </a:r>
          </a:p>
        </p:txBody>
      </p:sp>
    </p:spTree>
    <p:extLst>
      <p:ext uri="{BB962C8B-B14F-4D97-AF65-F5344CB8AC3E}">
        <p14:creationId xmlns:p14="http://schemas.microsoft.com/office/powerpoint/2010/main" val="4149506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94004"/>
            <a:ext cx="10515600" cy="123155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Importance of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Legislative Advocacy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6572" y="1412400"/>
            <a:ext cx="10687228" cy="4943950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Veterans Benefits Do Not Just Happen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Years of Legislative Advocacy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Veterans Preference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WWI War Bonuses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 Bill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Toxic Exposures</a:t>
            </a: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 What We Have Secured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Elimination of IU and other CBO proposals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COLA round down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TRICARE copay increases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73DA-5FDE-45B5-BAA4-C61223CC44F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394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254" y="2529309"/>
            <a:ext cx="3851747" cy="259746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 Victories: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1004215" y="1393236"/>
            <a:ext cx="4994410" cy="54647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VA MISSION Act of 2018</a:t>
            </a:r>
          </a:p>
          <a:p>
            <a:endParaRPr lang="en-US" dirty="0"/>
          </a:p>
          <a:p>
            <a:r>
              <a:rPr lang="en-US" dirty="0"/>
              <a:t>Forever GI Bill</a:t>
            </a:r>
          </a:p>
          <a:p>
            <a:endParaRPr lang="en-US" dirty="0"/>
          </a:p>
          <a:p>
            <a:r>
              <a:rPr lang="en-US" dirty="0"/>
              <a:t>Blue Water Navy Vietnam Veterans Act</a:t>
            </a:r>
          </a:p>
          <a:p>
            <a:endParaRPr lang="en-US" dirty="0"/>
          </a:p>
          <a:p>
            <a:r>
              <a:rPr lang="en-US" dirty="0"/>
              <a:t>Elimination of the Widow’s Tax</a:t>
            </a:r>
          </a:p>
          <a:p>
            <a:pPr marL="284163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880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Priority Goals: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598" y="1548093"/>
            <a:ext cx="5683373" cy="4808257"/>
          </a:xfrm>
        </p:spPr>
        <p:txBody>
          <a:bodyPr>
            <a:norm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Toxic Exposures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Bladder cancer, hypothyroidism, and parkinsonism added to NDAA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Veterans Health Care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785, Commander John Scott Hannon Veterans Mental Health Care Improvement Act of 2019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S. 514/H.R. 3224, Deborah Sampson Act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48-Hour Rule</a:t>
            </a: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50139" y="1548093"/>
            <a:ext cx="2212564" cy="496569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555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77"/>
            <a:ext cx="10515600" cy="1325563"/>
          </a:xfrm>
        </p:spPr>
        <p:txBody>
          <a:bodyPr/>
          <a:lstStyle/>
          <a:p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Here to Help: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18D57-13A5-4968-950D-8FEF41FA4399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041422" y="1716985"/>
            <a:ext cx="5366327" cy="418882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hlinkClick r:id="rId2"/>
              </a:rPr>
              <a:t>www.vfw.org/advocacy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Talking Points &amp; Priority Goals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Congressional Testimony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Action Corps</a:t>
            </a:r>
          </a:p>
          <a:p>
            <a:pPr lvl="2"/>
            <a:r>
              <a:rPr lang="en-US" dirty="0"/>
              <a:t>Read the weekly</a:t>
            </a:r>
          </a:p>
          <a:p>
            <a:pPr lvl="2"/>
            <a:r>
              <a:rPr lang="en-US" dirty="0"/>
              <a:t>Take action </a:t>
            </a:r>
          </a:p>
          <a:p>
            <a:pPr lvl="2"/>
            <a:r>
              <a:rPr lang="en-US" dirty="0"/>
              <a:t>Sign up advocates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81"/>
          <a:stretch/>
        </p:blipFill>
        <p:spPr>
          <a:xfrm>
            <a:off x="7261135" y="1559661"/>
            <a:ext cx="2284602" cy="2251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399" y="3811398"/>
            <a:ext cx="4165600" cy="2243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6437" y="3035255"/>
            <a:ext cx="1311564" cy="155228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69072" y="1736328"/>
            <a:ext cx="1475593" cy="112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04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0353" y="2865300"/>
            <a:ext cx="5585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  <p:sp>
        <p:nvSpPr>
          <p:cNvPr id="3" name="Rectangle 2"/>
          <p:cNvSpPr/>
          <p:nvPr/>
        </p:nvSpPr>
        <p:spPr>
          <a:xfrm>
            <a:off x="5005431" y="5249141"/>
            <a:ext cx="49202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the VFW National Legislative Service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PMurray@vfw.org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Call: (202)608-8365</a:t>
            </a:r>
          </a:p>
        </p:txBody>
      </p:sp>
    </p:spTree>
    <p:extLst>
      <p:ext uri="{BB962C8B-B14F-4D97-AF65-F5344CB8AC3E}">
        <p14:creationId xmlns:p14="http://schemas.microsoft.com/office/powerpoint/2010/main" val="232529723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2460</TotalTime>
  <Words>178</Words>
  <Application>Microsoft Office PowerPoint</Application>
  <PresentationFormat>Widescreen</PresentationFormat>
  <Paragraphs>56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Custom Design</vt:lpstr>
      <vt:lpstr>Office Theme</vt:lpstr>
      <vt:lpstr>1_Custom Design</vt:lpstr>
      <vt:lpstr>PowerPoint Presentation</vt:lpstr>
      <vt:lpstr>The Importance of  Legislative Advocacy </vt:lpstr>
      <vt:lpstr>Recent Victories:</vt:lpstr>
      <vt:lpstr>2020 Priority Goals:</vt:lpstr>
      <vt:lpstr>We Are Here to Help: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Levy</dc:creator>
  <cp:lastModifiedBy>Christopher Macinkowicz</cp:lastModifiedBy>
  <cp:revision>122</cp:revision>
  <cp:lastPrinted>2019-03-27T12:54:18Z</cp:lastPrinted>
  <dcterms:created xsi:type="dcterms:W3CDTF">2018-09-13T15:53:27Z</dcterms:created>
  <dcterms:modified xsi:type="dcterms:W3CDTF">2020-11-03T14:23:09Z</dcterms:modified>
</cp:coreProperties>
</file>