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7" r:id="rId34"/>
    <p:sldId id="288" r:id="rId35"/>
    <p:sldId id="289" r:id="rId36"/>
    <p:sldId id="290" r:id="rId37"/>
    <p:sldId id="291" r:id="rId38"/>
  </p:sldIdLst>
  <p:sldSz cx="13004800" cy="73152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00" d="100"/>
          <a:sy n="100" d="100"/>
        </p:scale>
        <p:origin x="60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2267712"/>
            <a:ext cx="1105408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4096512"/>
            <a:ext cx="910336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1682496"/>
            <a:ext cx="5657088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1682496"/>
            <a:ext cx="5657088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004800" cy="731520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13004800" y="0"/>
                </a:moveTo>
                <a:lnTo>
                  <a:pt x="0" y="0"/>
                </a:lnTo>
                <a:lnTo>
                  <a:pt x="0" y="7315200"/>
                </a:lnTo>
                <a:lnTo>
                  <a:pt x="13004800" y="73152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8BE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41900" y="0"/>
            <a:ext cx="7188200" cy="7315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21972" y="1085015"/>
            <a:ext cx="1610197" cy="202744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958627" y="5768877"/>
            <a:ext cx="1658620" cy="322580"/>
          </a:xfrm>
          <a:custGeom>
            <a:avLst/>
            <a:gdLst/>
            <a:ahLst/>
            <a:cxnLst/>
            <a:rect l="l" t="t" r="r" b="b"/>
            <a:pathLst>
              <a:path w="1658620" h="322579">
                <a:moveTo>
                  <a:pt x="619734" y="72097"/>
                </a:moveTo>
                <a:lnTo>
                  <a:pt x="587986" y="74288"/>
                </a:lnTo>
                <a:lnTo>
                  <a:pt x="561395" y="79270"/>
                </a:lnTo>
                <a:lnTo>
                  <a:pt x="542183" y="84656"/>
                </a:lnTo>
                <a:lnTo>
                  <a:pt x="532574" y="88061"/>
                </a:lnTo>
                <a:lnTo>
                  <a:pt x="532574" y="319278"/>
                </a:lnTo>
                <a:lnTo>
                  <a:pt x="585482" y="319278"/>
                </a:lnTo>
                <a:lnTo>
                  <a:pt x="589292" y="315404"/>
                </a:lnTo>
                <a:lnTo>
                  <a:pt x="589292" y="124396"/>
                </a:lnTo>
                <a:lnTo>
                  <a:pt x="596769" y="122541"/>
                </a:lnTo>
                <a:lnTo>
                  <a:pt x="603919" y="121234"/>
                </a:lnTo>
                <a:lnTo>
                  <a:pt x="610741" y="120460"/>
                </a:lnTo>
                <a:lnTo>
                  <a:pt x="617232" y="120205"/>
                </a:lnTo>
                <a:lnTo>
                  <a:pt x="835421" y="120205"/>
                </a:lnTo>
                <a:lnTo>
                  <a:pt x="834744" y="116305"/>
                </a:lnTo>
                <a:lnTo>
                  <a:pt x="816217" y="90652"/>
                </a:lnTo>
                <a:lnTo>
                  <a:pt x="690422" y="90652"/>
                </a:lnTo>
                <a:lnTo>
                  <a:pt x="676150" y="82213"/>
                </a:lnTo>
                <a:lnTo>
                  <a:pt x="659569" y="76450"/>
                </a:lnTo>
                <a:lnTo>
                  <a:pt x="640743" y="73150"/>
                </a:lnTo>
                <a:lnTo>
                  <a:pt x="619734" y="72097"/>
                </a:lnTo>
                <a:close/>
              </a:path>
              <a:path w="1658620" h="322579">
                <a:moveTo>
                  <a:pt x="748753" y="120205"/>
                </a:moveTo>
                <a:lnTo>
                  <a:pt x="617232" y="120205"/>
                </a:lnTo>
                <a:lnTo>
                  <a:pt x="637749" y="122812"/>
                </a:lnTo>
                <a:lnTo>
                  <a:pt x="650420" y="131022"/>
                </a:lnTo>
                <a:lnTo>
                  <a:pt x="656848" y="145419"/>
                </a:lnTo>
                <a:lnTo>
                  <a:pt x="658634" y="166585"/>
                </a:lnTo>
                <a:lnTo>
                  <a:pt x="658634" y="314413"/>
                </a:lnTo>
                <a:lnTo>
                  <a:pt x="661962" y="319278"/>
                </a:lnTo>
                <a:lnTo>
                  <a:pt x="712330" y="319278"/>
                </a:lnTo>
                <a:lnTo>
                  <a:pt x="715556" y="315087"/>
                </a:lnTo>
                <a:lnTo>
                  <a:pt x="715556" y="131597"/>
                </a:lnTo>
                <a:lnTo>
                  <a:pt x="722845" y="126565"/>
                </a:lnTo>
                <a:lnTo>
                  <a:pt x="731092" y="123010"/>
                </a:lnTo>
                <a:lnTo>
                  <a:pt x="739871" y="120901"/>
                </a:lnTo>
                <a:lnTo>
                  <a:pt x="748753" y="120205"/>
                </a:lnTo>
                <a:close/>
              </a:path>
              <a:path w="1658620" h="322579">
                <a:moveTo>
                  <a:pt x="835421" y="120205"/>
                </a:moveTo>
                <a:lnTo>
                  <a:pt x="748753" y="120205"/>
                </a:lnTo>
                <a:lnTo>
                  <a:pt x="765263" y="122509"/>
                </a:lnTo>
                <a:lnTo>
                  <a:pt x="776485" y="129941"/>
                </a:lnTo>
                <a:lnTo>
                  <a:pt x="782881" y="143281"/>
                </a:lnTo>
                <a:lnTo>
                  <a:pt x="784910" y="163309"/>
                </a:lnTo>
                <a:lnTo>
                  <a:pt x="784910" y="314045"/>
                </a:lnTo>
                <a:lnTo>
                  <a:pt x="787755" y="319278"/>
                </a:lnTo>
                <a:lnTo>
                  <a:pt x="841552" y="319278"/>
                </a:lnTo>
                <a:lnTo>
                  <a:pt x="841552" y="155524"/>
                </a:lnTo>
                <a:lnTo>
                  <a:pt x="835421" y="120205"/>
                </a:lnTo>
                <a:close/>
              </a:path>
              <a:path w="1658620" h="322579">
                <a:moveTo>
                  <a:pt x="754405" y="72097"/>
                </a:moveTo>
                <a:lnTo>
                  <a:pt x="734610" y="73866"/>
                </a:lnTo>
                <a:lnTo>
                  <a:pt x="716537" y="78360"/>
                </a:lnTo>
                <a:lnTo>
                  <a:pt x="701402" y="84361"/>
                </a:lnTo>
                <a:lnTo>
                  <a:pt x="690422" y="90652"/>
                </a:lnTo>
                <a:lnTo>
                  <a:pt x="816217" y="90652"/>
                </a:lnTo>
                <a:lnTo>
                  <a:pt x="788446" y="76405"/>
                </a:lnTo>
                <a:lnTo>
                  <a:pt x="754405" y="72097"/>
                </a:lnTo>
                <a:close/>
              </a:path>
              <a:path w="1658620" h="322579">
                <a:moveTo>
                  <a:pt x="56438" y="0"/>
                </a:moveTo>
                <a:lnTo>
                  <a:pt x="0" y="0"/>
                </a:lnTo>
                <a:lnTo>
                  <a:pt x="0" y="319214"/>
                </a:lnTo>
                <a:lnTo>
                  <a:pt x="54749" y="319214"/>
                </a:lnTo>
                <a:lnTo>
                  <a:pt x="59512" y="315531"/>
                </a:lnTo>
                <a:lnTo>
                  <a:pt x="59512" y="176187"/>
                </a:lnTo>
                <a:lnTo>
                  <a:pt x="240195" y="176187"/>
                </a:lnTo>
                <a:lnTo>
                  <a:pt x="240195" y="127914"/>
                </a:lnTo>
                <a:lnTo>
                  <a:pt x="82892" y="127914"/>
                </a:lnTo>
                <a:lnTo>
                  <a:pt x="73769" y="126053"/>
                </a:lnTo>
                <a:lnTo>
                  <a:pt x="66340" y="121059"/>
                </a:lnTo>
                <a:lnTo>
                  <a:pt x="61341" y="113812"/>
                </a:lnTo>
                <a:lnTo>
                  <a:pt x="59512" y="105194"/>
                </a:lnTo>
                <a:lnTo>
                  <a:pt x="59512" y="4978"/>
                </a:lnTo>
                <a:lnTo>
                  <a:pt x="56438" y="0"/>
                </a:lnTo>
                <a:close/>
              </a:path>
              <a:path w="1658620" h="322579">
                <a:moveTo>
                  <a:pt x="240195" y="176187"/>
                </a:moveTo>
                <a:lnTo>
                  <a:pt x="153517" y="176187"/>
                </a:lnTo>
                <a:lnTo>
                  <a:pt x="164365" y="178373"/>
                </a:lnTo>
                <a:lnTo>
                  <a:pt x="172988" y="184164"/>
                </a:lnTo>
                <a:lnTo>
                  <a:pt x="178679" y="192405"/>
                </a:lnTo>
                <a:lnTo>
                  <a:pt x="180733" y="201942"/>
                </a:lnTo>
                <a:lnTo>
                  <a:pt x="180733" y="315175"/>
                </a:lnTo>
                <a:lnTo>
                  <a:pt x="184670" y="319214"/>
                </a:lnTo>
                <a:lnTo>
                  <a:pt x="240195" y="319214"/>
                </a:lnTo>
                <a:lnTo>
                  <a:pt x="240195" y="176187"/>
                </a:lnTo>
                <a:close/>
              </a:path>
              <a:path w="1658620" h="322579">
                <a:moveTo>
                  <a:pt x="240195" y="0"/>
                </a:moveTo>
                <a:lnTo>
                  <a:pt x="184899" y="0"/>
                </a:lnTo>
                <a:lnTo>
                  <a:pt x="180733" y="3784"/>
                </a:lnTo>
                <a:lnTo>
                  <a:pt x="180733" y="127914"/>
                </a:lnTo>
                <a:lnTo>
                  <a:pt x="240195" y="127914"/>
                </a:lnTo>
                <a:lnTo>
                  <a:pt x="240195" y="0"/>
                </a:lnTo>
                <a:close/>
              </a:path>
              <a:path w="1658620" h="322579">
                <a:moveTo>
                  <a:pt x="1468818" y="72301"/>
                </a:moveTo>
                <a:lnTo>
                  <a:pt x="1426462" y="78743"/>
                </a:lnTo>
                <a:lnTo>
                  <a:pt x="1394301" y="98361"/>
                </a:lnTo>
                <a:lnTo>
                  <a:pt x="1373874" y="131590"/>
                </a:lnTo>
                <a:lnTo>
                  <a:pt x="1366723" y="178866"/>
                </a:lnTo>
                <a:lnTo>
                  <a:pt x="1366723" y="215277"/>
                </a:lnTo>
                <a:lnTo>
                  <a:pt x="1374124" y="265870"/>
                </a:lnTo>
                <a:lnTo>
                  <a:pt x="1393878" y="298730"/>
                </a:lnTo>
                <a:lnTo>
                  <a:pt x="1422315" y="316506"/>
                </a:lnTo>
                <a:lnTo>
                  <a:pt x="1455762" y="321843"/>
                </a:lnTo>
                <a:lnTo>
                  <a:pt x="1472723" y="319194"/>
                </a:lnTo>
                <a:lnTo>
                  <a:pt x="1488386" y="312602"/>
                </a:lnTo>
                <a:lnTo>
                  <a:pt x="1501215" y="304103"/>
                </a:lnTo>
                <a:lnTo>
                  <a:pt x="1509674" y="295732"/>
                </a:lnTo>
                <a:lnTo>
                  <a:pt x="1566456" y="295732"/>
                </a:lnTo>
                <a:lnTo>
                  <a:pt x="1566456" y="275450"/>
                </a:lnTo>
                <a:lnTo>
                  <a:pt x="1468818" y="275450"/>
                </a:lnTo>
                <a:lnTo>
                  <a:pt x="1448353" y="271779"/>
                </a:lnTo>
                <a:lnTo>
                  <a:pt x="1434250" y="260602"/>
                </a:lnTo>
                <a:lnTo>
                  <a:pt x="1426093" y="241669"/>
                </a:lnTo>
                <a:lnTo>
                  <a:pt x="1423520" y="215277"/>
                </a:lnTo>
                <a:lnTo>
                  <a:pt x="1423466" y="181089"/>
                </a:lnTo>
                <a:lnTo>
                  <a:pt x="1426641" y="151510"/>
                </a:lnTo>
                <a:lnTo>
                  <a:pt x="1435712" y="132870"/>
                </a:lnTo>
                <a:lnTo>
                  <a:pt x="1449998" y="123160"/>
                </a:lnTo>
                <a:lnTo>
                  <a:pt x="1468818" y="120370"/>
                </a:lnTo>
                <a:lnTo>
                  <a:pt x="1566456" y="120370"/>
                </a:lnTo>
                <a:lnTo>
                  <a:pt x="1566456" y="86207"/>
                </a:lnTo>
                <a:lnTo>
                  <a:pt x="1538198" y="78167"/>
                </a:lnTo>
                <a:lnTo>
                  <a:pt x="1518608" y="74039"/>
                </a:lnTo>
                <a:lnTo>
                  <a:pt x="1498533" y="72518"/>
                </a:lnTo>
                <a:lnTo>
                  <a:pt x="1468818" y="72301"/>
                </a:lnTo>
                <a:close/>
              </a:path>
              <a:path w="1658620" h="322579">
                <a:moveTo>
                  <a:pt x="1566456" y="295732"/>
                </a:moveTo>
                <a:lnTo>
                  <a:pt x="1509674" y="295732"/>
                </a:lnTo>
                <a:lnTo>
                  <a:pt x="1509674" y="314604"/>
                </a:lnTo>
                <a:lnTo>
                  <a:pt x="1513116" y="319227"/>
                </a:lnTo>
                <a:lnTo>
                  <a:pt x="1566456" y="319227"/>
                </a:lnTo>
                <a:lnTo>
                  <a:pt x="1566456" y="295732"/>
                </a:lnTo>
                <a:close/>
              </a:path>
              <a:path w="1658620" h="322579">
                <a:moveTo>
                  <a:pt x="1566456" y="120370"/>
                </a:moveTo>
                <a:lnTo>
                  <a:pt x="1468818" y="120370"/>
                </a:lnTo>
                <a:lnTo>
                  <a:pt x="1484405" y="120687"/>
                </a:lnTo>
                <a:lnTo>
                  <a:pt x="1496242" y="121459"/>
                </a:lnTo>
                <a:lnTo>
                  <a:pt x="1504581" y="122417"/>
                </a:lnTo>
                <a:lnTo>
                  <a:pt x="1509674" y="123291"/>
                </a:lnTo>
                <a:lnTo>
                  <a:pt x="1509674" y="260235"/>
                </a:lnTo>
                <a:lnTo>
                  <a:pt x="1501995" y="266242"/>
                </a:lnTo>
                <a:lnTo>
                  <a:pt x="1493651" y="270891"/>
                </a:lnTo>
                <a:lnTo>
                  <a:pt x="1483105" y="274015"/>
                </a:lnTo>
                <a:lnTo>
                  <a:pt x="1468818" y="275450"/>
                </a:lnTo>
                <a:lnTo>
                  <a:pt x="1566456" y="275450"/>
                </a:lnTo>
                <a:lnTo>
                  <a:pt x="1566456" y="120370"/>
                </a:lnTo>
                <a:close/>
              </a:path>
              <a:path w="1658620" h="322579">
                <a:moveTo>
                  <a:pt x="982941" y="72301"/>
                </a:moveTo>
                <a:lnTo>
                  <a:pt x="940588" y="78743"/>
                </a:lnTo>
                <a:lnTo>
                  <a:pt x="908430" y="98361"/>
                </a:lnTo>
                <a:lnTo>
                  <a:pt x="888008" y="131590"/>
                </a:lnTo>
                <a:lnTo>
                  <a:pt x="880859" y="178866"/>
                </a:lnTo>
                <a:lnTo>
                  <a:pt x="880859" y="215277"/>
                </a:lnTo>
                <a:lnTo>
                  <a:pt x="888258" y="265870"/>
                </a:lnTo>
                <a:lnTo>
                  <a:pt x="908007" y="298730"/>
                </a:lnTo>
                <a:lnTo>
                  <a:pt x="936435" y="316506"/>
                </a:lnTo>
                <a:lnTo>
                  <a:pt x="969873" y="321843"/>
                </a:lnTo>
                <a:lnTo>
                  <a:pt x="986841" y="319194"/>
                </a:lnTo>
                <a:lnTo>
                  <a:pt x="1002507" y="312602"/>
                </a:lnTo>
                <a:lnTo>
                  <a:pt x="1015338" y="304103"/>
                </a:lnTo>
                <a:lnTo>
                  <a:pt x="1023797" y="295732"/>
                </a:lnTo>
                <a:lnTo>
                  <a:pt x="1080566" y="295732"/>
                </a:lnTo>
                <a:lnTo>
                  <a:pt x="1080566" y="275450"/>
                </a:lnTo>
                <a:lnTo>
                  <a:pt x="982941" y="275450"/>
                </a:lnTo>
                <a:lnTo>
                  <a:pt x="962477" y="271779"/>
                </a:lnTo>
                <a:lnTo>
                  <a:pt x="948374" y="260602"/>
                </a:lnTo>
                <a:lnTo>
                  <a:pt x="940216" y="241669"/>
                </a:lnTo>
                <a:lnTo>
                  <a:pt x="937643" y="215277"/>
                </a:lnTo>
                <a:lnTo>
                  <a:pt x="937590" y="181089"/>
                </a:lnTo>
                <a:lnTo>
                  <a:pt x="940765" y="151510"/>
                </a:lnTo>
                <a:lnTo>
                  <a:pt x="949836" y="132870"/>
                </a:lnTo>
                <a:lnTo>
                  <a:pt x="964122" y="123160"/>
                </a:lnTo>
                <a:lnTo>
                  <a:pt x="982941" y="120370"/>
                </a:lnTo>
                <a:lnTo>
                  <a:pt x="1080566" y="120370"/>
                </a:lnTo>
                <a:lnTo>
                  <a:pt x="1080566" y="86207"/>
                </a:lnTo>
                <a:lnTo>
                  <a:pt x="1052316" y="78167"/>
                </a:lnTo>
                <a:lnTo>
                  <a:pt x="1032730" y="74039"/>
                </a:lnTo>
                <a:lnTo>
                  <a:pt x="1012656" y="72518"/>
                </a:lnTo>
                <a:lnTo>
                  <a:pt x="982941" y="72301"/>
                </a:lnTo>
                <a:close/>
              </a:path>
              <a:path w="1658620" h="322579">
                <a:moveTo>
                  <a:pt x="1080566" y="295732"/>
                </a:moveTo>
                <a:lnTo>
                  <a:pt x="1023797" y="295732"/>
                </a:lnTo>
                <a:lnTo>
                  <a:pt x="1023797" y="314604"/>
                </a:lnTo>
                <a:lnTo>
                  <a:pt x="1027252" y="319227"/>
                </a:lnTo>
                <a:lnTo>
                  <a:pt x="1080566" y="319227"/>
                </a:lnTo>
                <a:lnTo>
                  <a:pt x="1080566" y="295732"/>
                </a:lnTo>
                <a:close/>
              </a:path>
              <a:path w="1658620" h="322579">
                <a:moveTo>
                  <a:pt x="1080566" y="120370"/>
                </a:moveTo>
                <a:lnTo>
                  <a:pt x="982941" y="120370"/>
                </a:lnTo>
                <a:lnTo>
                  <a:pt x="998528" y="120687"/>
                </a:lnTo>
                <a:lnTo>
                  <a:pt x="1010365" y="121459"/>
                </a:lnTo>
                <a:lnTo>
                  <a:pt x="1018705" y="122417"/>
                </a:lnTo>
                <a:lnTo>
                  <a:pt x="1023797" y="123291"/>
                </a:lnTo>
                <a:lnTo>
                  <a:pt x="1023797" y="260235"/>
                </a:lnTo>
                <a:lnTo>
                  <a:pt x="1016113" y="266242"/>
                </a:lnTo>
                <a:lnTo>
                  <a:pt x="1007770" y="270891"/>
                </a:lnTo>
                <a:lnTo>
                  <a:pt x="997226" y="274015"/>
                </a:lnTo>
                <a:lnTo>
                  <a:pt x="982941" y="275450"/>
                </a:lnTo>
                <a:lnTo>
                  <a:pt x="1080566" y="275450"/>
                </a:lnTo>
                <a:lnTo>
                  <a:pt x="1080566" y="120370"/>
                </a:lnTo>
                <a:close/>
              </a:path>
              <a:path w="1658620" h="322579">
                <a:moveTo>
                  <a:pt x="1228661" y="72009"/>
                </a:moveTo>
                <a:lnTo>
                  <a:pt x="1193000" y="74209"/>
                </a:lnTo>
                <a:lnTo>
                  <a:pt x="1161618" y="79133"/>
                </a:lnTo>
                <a:lnTo>
                  <a:pt x="1138589" y="84267"/>
                </a:lnTo>
                <a:lnTo>
                  <a:pt x="1127988" y="87096"/>
                </a:lnTo>
                <a:lnTo>
                  <a:pt x="1127988" y="319252"/>
                </a:lnTo>
                <a:lnTo>
                  <a:pt x="1180376" y="319252"/>
                </a:lnTo>
                <a:lnTo>
                  <a:pt x="1184732" y="315468"/>
                </a:lnTo>
                <a:lnTo>
                  <a:pt x="1184732" y="124955"/>
                </a:lnTo>
                <a:lnTo>
                  <a:pt x="1195228" y="122862"/>
                </a:lnTo>
                <a:lnTo>
                  <a:pt x="1205760" y="121380"/>
                </a:lnTo>
                <a:lnTo>
                  <a:pt x="1216325" y="120497"/>
                </a:lnTo>
                <a:lnTo>
                  <a:pt x="1226921" y="120205"/>
                </a:lnTo>
                <a:lnTo>
                  <a:pt x="1319291" y="120205"/>
                </a:lnTo>
                <a:lnTo>
                  <a:pt x="1300603" y="92438"/>
                </a:lnTo>
                <a:lnTo>
                  <a:pt x="1269663" y="76727"/>
                </a:lnTo>
                <a:lnTo>
                  <a:pt x="1228661" y="72009"/>
                </a:lnTo>
                <a:close/>
              </a:path>
              <a:path w="1658620" h="322579">
                <a:moveTo>
                  <a:pt x="1319291" y="120205"/>
                </a:moveTo>
                <a:lnTo>
                  <a:pt x="1226921" y="120205"/>
                </a:lnTo>
                <a:lnTo>
                  <a:pt x="1247010" y="122589"/>
                </a:lnTo>
                <a:lnTo>
                  <a:pt x="1260347" y="130425"/>
                </a:lnTo>
                <a:lnTo>
                  <a:pt x="1267751" y="144744"/>
                </a:lnTo>
                <a:lnTo>
                  <a:pt x="1269996" y="166179"/>
                </a:lnTo>
                <a:lnTo>
                  <a:pt x="1270038" y="316115"/>
                </a:lnTo>
                <a:lnTo>
                  <a:pt x="1274521" y="319252"/>
                </a:lnTo>
                <a:lnTo>
                  <a:pt x="1326959" y="319252"/>
                </a:lnTo>
                <a:lnTo>
                  <a:pt x="1326959" y="166179"/>
                </a:lnTo>
                <a:lnTo>
                  <a:pt x="1320147" y="121477"/>
                </a:lnTo>
                <a:lnTo>
                  <a:pt x="1319291" y="120205"/>
                </a:lnTo>
                <a:close/>
              </a:path>
              <a:path w="1658620" h="322579">
                <a:moveTo>
                  <a:pt x="338531" y="76365"/>
                </a:moveTo>
                <a:lnTo>
                  <a:pt x="286080" y="76365"/>
                </a:lnTo>
                <a:lnTo>
                  <a:pt x="286080" y="227812"/>
                </a:lnTo>
                <a:lnTo>
                  <a:pt x="292891" y="272514"/>
                </a:lnTo>
                <a:lnTo>
                  <a:pt x="312435" y="301553"/>
                </a:lnTo>
                <a:lnTo>
                  <a:pt x="343376" y="317264"/>
                </a:lnTo>
                <a:lnTo>
                  <a:pt x="384378" y="321983"/>
                </a:lnTo>
                <a:lnTo>
                  <a:pt x="420039" y="319780"/>
                </a:lnTo>
                <a:lnTo>
                  <a:pt x="451421" y="314852"/>
                </a:lnTo>
                <a:lnTo>
                  <a:pt x="474450" y="309713"/>
                </a:lnTo>
                <a:lnTo>
                  <a:pt x="485051" y="306882"/>
                </a:lnTo>
                <a:lnTo>
                  <a:pt x="485051" y="273773"/>
                </a:lnTo>
                <a:lnTo>
                  <a:pt x="386118" y="273773"/>
                </a:lnTo>
                <a:lnTo>
                  <a:pt x="366031" y="271392"/>
                </a:lnTo>
                <a:lnTo>
                  <a:pt x="352698" y="263559"/>
                </a:lnTo>
                <a:lnTo>
                  <a:pt x="345298" y="249245"/>
                </a:lnTo>
                <a:lnTo>
                  <a:pt x="343055" y="227812"/>
                </a:lnTo>
                <a:lnTo>
                  <a:pt x="343014" y="79514"/>
                </a:lnTo>
                <a:lnTo>
                  <a:pt x="338531" y="76365"/>
                </a:lnTo>
                <a:close/>
              </a:path>
              <a:path w="1658620" h="322579">
                <a:moveTo>
                  <a:pt x="485051" y="76365"/>
                </a:moveTo>
                <a:lnTo>
                  <a:pt x="432676" y="76365"/>
                </a:lnTo>
                <a:lnTo>
                  <a:pt x="428307" y="80149"/>
                </a:lnTo>
                <a:lnTo>
                  <a:pt x="428307" y="269024"/>
                </a:lnTo>
                <a:lnTo>
                  <a:pt x="417816" y="271121"/>
                </a:lnTo>
                <a:lnTo>
                  <a:pt x="407284" y="272603"/>
                </a:lnTo>
                <a:lnTo>
                  <a:pt x="396716" y="273483"/>
                </a:lnTo>
                <a:lnTo>
                  <a:pt x="386118" y="273773"/>
                </a:lnTo>
                <a:lnTo>
                  <a:pt x="485051" y="273773"/>
                </a:lnTo>
                <a:lnTo>
                  <a:pt x="485051" y="76365"/>
                </a:lnTo>
                <a:close/>
              </a:path>
              <a:path w="1658620" h="322579">
                <a:moveTo>
                  <a:pt x="1629587" y="263182"/>
                </a:moveTo>
                <a:lnTo>
                  <a:pt x="1618246" y="265462"/>
                </a:lnTo>
                <a:lnTo>
                  <a:pt x="1609096" y="271699"/>
                </a:lnTo>
                <a:lnTo>
                  <a:pt x="1602984" y="280986"/>
                </a:lnTo>
                <a:lnTo>
                  <a:pt x="1600758" y="292417"/>
                </a:lnTo>
                <a:lnTo>
                  <a:pt x="1602995" y="303820"/>
                </a:lnTo>
                <a:lnTo>
                  <a:pt x="1609120" y="313105"/>
                </a:lnTo>
                <a:lnTo>
                  <a:pt x="1618252" y="319353"/>
                </a:lnTo>
                <a:lnTo>
                  <a:pt x="1629511" y="321640"/>
                </a:lnTo>
                <a:lnTo>
                  <a:pt x="1640699" y="319353"/>
                </a:lnTo>
                <a:lnTo>
                  <a:pt x="1644468" y="316750"/>
                </a:lnTo>
                <a:lnTo>
                  <a:pt x="1629422" y="316750"/>
                </a:lnTo>
                <a:lnTo>
                  <a:pt x="1620453" y="314872"/>
                </a:lnTo>
                <a:lnTo>
                  <a:pt x="1613263" y="309713"/>
                </a:lnTo>
                <a:lnTo>
                  <a:pt x="1608486" y="301989"/>
                </a:lnTo>
                <a:lnTo>
                  <a:pt x="1606753" y="292417"/>
                </a:lnTo>
                <a:lnTo>
                  <a:pt x="1608520" y="282847"/>
                </a:lnTo>
                <a:lnTo>
                  <a:pt x="1613369" y="275128"/>
                </a:lnTo>
                <a:lnTo>
                  <a:pt x="1620619" y="269973"/>
                </a:lnTo>
                <a:lnTo>
                  <a:pt x="1629587" y="268097"/>
                </a:lnTo>
                <a:lnTo>
                  <a:pt x="1644605" y="268097"/>
                </a:lnTo>
                <a:lnTo>
                  <a:pt x="1640795" y="265462"/>
                </a:lnTo>
                <a:lnTo>
                  <a:pt x="1629587" y="263182"/>
                </a:lnTo>
                <a:close/>
              </a:path>
              <a:path w="1658620" h="322579">
                <a:moveTo>
                  <a:pt x="1644605" y="268097"/>
                </a:moveTo>
                <a:lnTo>
                  <a:pt x="1629587" y="268097"/>
                </a:lnTo>
                <a:lnTo>
                  <a:pt x="1638522" y="269973"/>
                </a:lnTo>
                <a:lnTo>
                  <a:pt x="1645697" y="275128"/>
                </a:lnTo>
                <a:lnTo>
                  <a:pt x="1650472" y="282847"/>
                </a:lnTo>
                <a:lnTo>
                  <a:pt x="1652206" y="292417"/>
                </a:lnTo>
                <a:lnTo>
                  <a:pt x="1650446" y="302048"/>
                </a:lnTo>
                <a:lnTo>
                  <a:pt x="1645615" y="309765"/>
                </a:lnTo>
                <a:lnTo>
                  <a:pt x="1638383" y="314891"/>
                </a:lnTo>
                <a:lnTo>
                  <a:pt x="1629422" y="316750"/>
                </a:lnTo>
                <a:lnTo>
                  <a:pt x="1644468" y="316750"/>
                </a:lnTo>
                <a:lnTo>
                  <a:pt x="1649747" y="313105"/>
                </a:lnTo>
                <a:lnTo>
                  <a:pt x="1655802" y="303820"/>
                </a:lnTo>
                <a:lnTo>
                  <a:pt x="1658010" y="292417"/>
                </a:lnTo>
                <a:lnTo>
                  <a:pt x="1655825" y="280986"/>
                </a:lnTo>
                <a:lnTo>
                  <a:pt x="1649814" y="271699"/>
                </a:lnTo>
                <a:lnTo>
                  <a:pt x="1644605" y="268097"/>
                </a:lnTo>
                <a:close/>
              </a:path>
              <a:path w="1658620" h="322579">
                <a:moveTo>
                  <a:pt x="1636547" y="276415"/>
                </a:moveTo>
                <a:lnTo>
                  <a:pt x="1618513" y="276415"/>
                </a:lnTo>
                <a:lnTo>
                  <a:pt x="1618513" y="307568"/>
                </a:lnTo>
                <a:lnTo>
                  <a:pt x="1619249" y="307975"/>
                </a:lnTo>
                <a:lnTo>
                  <a:pt x="1624126" y="307975"/>
                </a:lnTo>
                <a:lnTo>
                  <a:pt x="1624749" y="307568"/>
                </a:lnTo>
                <a:lnTo>
                  <a:pt x="1624749" y="295986"/>
                </a:lnTo>
                <a:lnTo>
                  <a:pt x="1635473" y="295986"/>
                </a:lnTo>
                <a:lnTo>
                  <a:pt x="1635112" y="295351"/>
                </a:lnTo>
                <a:lnTo>
                  <a:pt x="1639481" y="293611"/>
                </a:lnTo>
                <a:lnTo>
                  <a:pt x="1641086" y="291071"/>
                </a:lnTo>
                <a:lnTo>
                  <a:pt x="1624749" y="291071"/>
                </a:lnTo>
                <a:lnTo>
                  <a:pt x="1624749" y="281546"/>
                </a:lnTo>
                <a:lnTo>
                  <a:pt x="1641576" y="281546"/>
                </a:lnTo>
                <a:lnTo>
                  <a:pt x="1641576" y="278676"/>
                </a:lnTo>
                <a:lnTo>
                  <a:pt x="1636547" y="276415"/>
                </a:lnTo>
                <a:close/>
              </a:path>
              <a:path w="1658620" h="322579">
                <a:moveTo>
                  <a:pt x="1635473" y="295986"/>
                </a:moveTo>
                <a:lnTo>
                  <a:pt x="1628876" y="295986"/>
                </a:lnTo>
                <a:lnTo>
                  <a:pt x="1632839" y="302920"/>
                </a:lnTo>
                <a:lnTo>
                  <a:pt x="1634274" y="305054"/>
                </a:lnTo>
                <a:lnTo>
                  <a:pt x="1635912" y="307200"/>
                </a:lnTo>
                <a:lnTo>
                  <a:pt x="1636217" y="307568"/>
                </a:lnTo>
                <a:lnTo>
                  <a:pt x="1636763" y="307975"/>
                </a:lnTo>
                <a:lnTo>
                  <a:pt x="1642097" y="307975"/>
                </a:lnTo>
                <a:lnTo>
                  <a:pt x="1643100" y="307670"/>
                </a:lnTo>
                <a:lnTo>
                  <a:pt x="1640420" y="304012"/>
                </a:lnTo>
                <a:lnTo>
                  <a:pt x="1638515" y="301282"/>
                </a:lnTo>
                <a:lnTo>
                  <a:pt x="1635473" y="295986"/>
                </a:lnTo>
                <a:close/>
              </a:path>
              <a:path w="1658620" h="322579">
                <a:moveTo>
                  <a:pt x="1641576" y="281546"/>
                </a:moveTo>
                <a:lnTo>
                  <a:pt x="1631886" y="281546"/>
                </a:lnTo>
                <a:lnTo>
                  <a:pt x="1635531" y="282181"/>
                </a:lnTo>
                <a:lnTo>
                  <a:pt x="1635531" y="288937"/>
                </a:lnTo>
                <a:lnTo>
                  <a:pt x="1633778" y="291071"/>
                </a:lnTo>
                <a:lnTo>
                  <a:pt x="1641086" y="291071"/>
                </a:lnTo>
                <a:lnTo>
                  <a:pt x="1641576" y="290296"/>
                </a:lnTo>
                <a:lnTo>
                  <a:pt x="1641576" y="2815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820" y="381000"/>
            <a:ext cx="12167158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1682496"/>
            <a:ext cx="11704320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6803136"/>
            <a:ext cx="4161536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6803136"/>
            <a:ext cx="299110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6803136"/>
            <a:ext cx="2991104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6921500"/>
            <a:ext cx="17773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solidFill>
                  <a:srgbClr val="53575A"/>
                </a:solidFill>
                <a:latin typeface="Calibri"/>
                <a:cs typeface="Calibri"/>
              </a:rPr>
              <a:t>Y0040_GHHK9YGEN_21_C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11740">
              <a:lnSpc>
                <a:spcPct val="100000"/>
              </a:lnSpc>
              <a:spcBef>
                <a:spcPts val="100"/>
              </a:spcBef>
            </a:pPr>
            <a:r>
              <a:rPr b="0" spc="130" dirty="0">
                <a:latin typeface="Microsoft JhengHei"/>
                <a:cs typeface="Microsoft JhengHei"/>
              </a:rPr>
              <a:t>2021</a:t>
            </a:r>
            <a:r>
              <a:rPr b="0" spc="335" dirty="0">
                <a:latin typeface="Microsoft JhengHei"/>
                <a:cs typeface="Microsoft JhengHei"/>
              </a:rPr>
              <a:t> </a:t>
            </a:r>
            <a:r>
              <a:rPr spc="35" dirty="0"/>
              <a:t>VETERAN</a:t>
            </a:r>
            <a:r>
              <a:rPr spc="-360" dirty="0"/>
              <a:t>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0992" y="3398053"/>
            <a:ext cx="4618990" cy="189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364490" algn="ctr">
              <a:lnSpc>
                <a:spcPct val="106800"/>
              </a:lnSpc>
              <a:spcBef>
                <a:spcPts val="95"/>
              </a:spcBef>
            </a:pPr>
            <a:r>
              <a:rPr sz="4200" spc="75" dirty="0">
                <a:solidFill>
                  <a:srgbClr val="003057"/>
                </a:solidFill>
                <a:latin typeface="Calibri"/>
                <a:cs typeface="Calibri"/>
              </a:rPr>
              <a:t>Your</a:t>
            </a:r>
            <a:r>
              <a:rPr sz="4200" spc="60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75" dirty="0">
                <a:solidFill>
                  <a:srgbClr val="003057"/>
                </a:solidFill>
                <a:latin typeface="Calibri"/>
                <a:cs typeface="Calibri"/>
              </a:rPr>
              <a:t>best</a:t>
            </a:r>
            <a:r>
              <a:rPr sz="4200" spc="65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200" dirty="0">
                <a:solidFill>
                  <a:srgbClr val="003057"/>
                </a:solidFill>
                <a:latin typeface="Calibri"/>
                <a:cs typeface="Calibri"/>
              </a:rPr>
              <a:t>health </a:t>
            </a:r>
            <a:r>
              <a:rPr sz="4200" spc="-935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80" dirty="0">
                <a:solidFill>
                  <a:srgbClr val="003057"/>
                </a:solidFill>
                <a:latin typeface="Calibri"/>
                <a:cs typeface="Calibri"/>
              </a:rPr>
              <a:t>starts</a:t>
            </a:r>
            <a:r>
              <a:rPr sz="4200" spc="90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30" dirty="0">
                <a:solidFill>
                  <a:srgbClr val="003057"/>
                </a:solidFill>
                <a:latin typeface="Calibri"/>
                <a:cs typeface="Calibri"/>
              </a:rPr>
              <a:t>here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25"/>
              </a:spcBef>
            </a:pPr>
            <a:r>
              <a:rPr sz="1800" b="1" spc="-114" dirty="0">
                <a:solidFill>
                  <a:srgbClr val="003057"/>
                </a:solidFill>
                <a:latin typeface="Arial"/>
                <a:cs typeface="Arial"/>
              </a:rPr>
              <a:t>A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003057"/>
                </a:solidFill>
                <a:latin typeface="Arial"/>
                <a:cs typeface="Arial"/>
              </a:rPr>
              <a:t>guided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3057"/>
                </a:solidFill>
                <a:latin typeface="Arial"/>
                <a:cs typeface="Arial"/>
              </a:rPr>
              <a:t>tour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3057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3057"/>
                </a:solidFill>
                <a:latin typeface="Arial"/>
                <a:cs typeface="Arial"/>
              </a:rPr>
              <a:t>i</a:t>
            </a:r>
            <a:r>
              <a:rPr sz="1800" b="1" spc="-35" dirty="0">
                <a:solidFill>
                  <a:srgbClr val="003057"/>
                </a:solidFill>
                <a:latin typeface="Arial"/>
                <a:cs typeface="Arial"/>
              </a:rPr>
              <a:t>n</a:t>
            </a:r>
            <a:r>
              <a:rPr sz="1800" b="1" spc="60" dirty="0">
                <a:solidFill>
                  <a:srgbClr val="003057"/>
                </a:solidFill>
                <a:latin typeface="Arial"/>
                <a:cs typeface="Arial"/>
              </a:rPr>
              <a:t>t</a:t>
            </a:r>
            <a:r>
              <a:rPr sz="1800" b="1" spc="55" dirty="0">
                <a:solidFill>
                  <a:srgbClr val="003057"/>
                </a:solidFill>
                <a:latin typeface="Arial"/>
                <a:cs typeface="Arial"/>
              </a:rPr>
              <a:t>r</a:t>
            </a:r>
            <a:r>
              <a:rPr sz="1800" b="1" spc="-65" dirty="0">
                <a:solidFill>
                  <a:srgbClr val="003057"/>
                </a:solidFill>
                <a:latin typeface="Arial"/>
                <a:cs typeface="Arial"/>
              </a:rPr>
              <a:t>odu</a:t>
            </a:r>
            <a:r>
              <a:rPr sz="1800" b="1" spc="-25" dirty="0">
                <a:solidFill>
                  <a:srgbClr val="003057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003057"/>
                </a:solidFill>
                <a:latin typeface="Arial"/>
                <a:cs typeface="Arial"/>
              </a:rPr>
              <a:t>tion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003057"/>
                </a:solidFill>
                <a:latin typeface="Arial"/>
                <a:cs typeface="Arial"/>
              </a:rPr>
              <a:t>to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003057"/>
                </a:solidFill>
                <a:latin typeface="Arial"/>
                <a:cs typeface="Arial"/>
              </a:rPr>
              <a:t>Medi</a:t>
            </a:r>
            <a:r>
              <a:rPr sz="1800" b="1" spc="-40" dirty="0">
                <a:solidFill>
                  <a:srgbClr val="003057"/>
                </a:solidFill>
                <a:latin typeface="Arial"/>
                <a:cs typeface="Arial"/>
              </a:rPr>
              <a:t>c</a:t>
            </a:r>
            <a:r>
              <a:rPr sz="1800" b="1" spc="25" dirty="0">
                <a:solidFill>
                  <a:srgbClr val="003057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003057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003057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87BC-6327-4729-AC6D-7EED0FDC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90205-D866-4627-9B71-1925401BA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30016"/>
            <a:ext cx="13053058" cy="734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EFFA-4A40-4607-84B6-0B06BA56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75F1-877D-461A-9D75-82CDE01EE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8BD27-6DEF-4E4E-9789-698F81506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78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D235-BCBC-414D-99CC-25767D50B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21AA2-9D09-4010-8E0E-1E130BE7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79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C503-B022-44B4-BFF2-7D88112A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8CF5F-A155-4069-9211-AB57CBA43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47DE-6ACA-4E3D-AF40-BFF62B34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A2167-68B9-4785-8055-137C8034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3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12BA-FA69-4D13-8C16-925BF0C4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B8433-BFD4-4D7E-870C-E74015DC8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4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9FCC-B89B-4D2B-B5B7-4C2B8874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7858-92BD-4E71-9B68-1F0DFA5D3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97DBE-D0B4-4D8C-9F3E-B0C7F3B5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B648-FD6A-47DC-B12A-75ACB2A6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FDB01-9EEF-4F38-9457-7E0CE17D8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FA9DE-9406-43F2-8C09-20BB80FB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2E2F-60F2-4F08-A8DA-793DFD6A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AF9D2-9DAE-4933-A0BD-6A3200F42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18EBA-CF72-4225-8F44-11D9DE92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5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F240-8108-461A-B555-F34BC3F8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7D9B4-3E6F-4194-B9B5-B1F03F03B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5D044-4FE2-4BEF-B697-B714AFB52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6921500"/>
            <a:ext cx="17773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solidFill>
                  <a:srgbClr val="53575A"/>
                </a:solidFill>
                <a:latin typeface="Calibri"/>
                <a:cs typeface="Calibri"/>
              </a:rPr>
              <a:t>Y0040_GHHK9YGEN_21_C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11740">
              <a:lnSpc>
                <a:spcPct val="100000"/>
              </a:lnSpc>
              <a:spcBef>
                <a:spcPts val="100"/>
              </a:spcBef>
            </a:pPr>
            <a:r>
              <a:rPr b="0" spc="130" dirty="0">
                <a:latin typeface="Microsoft JhengHei"/>
                <a:cs typeface="Microsoft JhengHei"/>
              </a:rPr>
              <a:t>2021</a:t>
            </a:r>
            <a:r>
              <a:rPr b="0" spc="335" dirty="0">
                <a:latin typeface="Microsoft JhengHei"/>
                <a:cs typeface="Microsoft JhengHei"/>
              </a:rPr>
              <a:t> </a:t>
            </a:r>
            <a:r>
              <a:rPr spc="35" dirty="0"/>
              <a:t>VETERAN</a:t>
            </a:r>
            <a:r>
              <a:rPr spc="-360" dirty="0"/>
              <a:t>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0992" y="3398053"/>
            <a:ext cx="4618990" cy="1898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2110" marR="364490" algn="ctr">
              <a:lnSpc>
                <a:spcPct val="106800"/>
              </a:lnSpc>
              <a:spcBef>
                <a:spcPts val="95"/>
              </a:spcBef>
            </a:pPr>
            <a:r>
              <a:rPr sz="4200" spc="75" dirty="0">
                <a:solidFill>
                  <a:srgbClr val="003057"/>
                </a:solidFill>
                <a:latin typeface="Calibri"/>
                <a:cs typeface="Calibri"/>
              </a:rPr>
              <a:t>Your</a:t>
            </a:r>
            <a:r>
              <a:rPr sz="4200" spc="60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75" dirty="0">
                <a:solidFill>
                  <a:srgbClr val="003057"/>
                </a:solidFill>
                <a:latin typeface="Calibri"/>
                <a:cs typeface="Calibri"/>
              </a:rPr>
              <a:t>best</a:t>
            </a:r>
            <a:r>
              <a:rPr sz="4200" spc="65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200" dirty="0">
                <a:solidFill>
                  <a:srgbClr val="003057"/>
                </a:solidFill>
                <a:latin typeface="Calibri"/>
                <a:cs typeface="Calibri"/>
              </a:rPr>
              <a:t>health </a:t>
            </a:r>
            <a:r>
              <a:rPr sz="4200" spc="-935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80" dirty="0">
                <a:solidFill>
                  <a:srgbClr val="003057"/>
                </a:solidFill>
                <a:latin typeface="Calibri"/>
                <a:cs typeface="Calibri"/>
              </a:rPr>
              <a:t>starts</a:t>
            </a:r>
            <a:r>
              <a:rPr sz="4200" spc="90" dirty="0">
                <a:solidFill>
                  <a:srgbClr val="003057"/>
                </a:solidFill>
                <a:latin typeface="Calibri"/>
                <a:cs typeface="Calibri"/>
              </a:rPr>
              <a:t> </a:t>
            </a:r>
            <a:r>
              <a:rPr sz="4200" spc="130" dirty="0">
                <a:solidFill>
                  <a:srgbClr val="003057"/>
                </a:solidFill>
                <a:latin typeface="Calibri"/>
                <a:cs typeface="Calibri"/>
              </a:rPr>
              <a:t>here</a:t>
            </a:r>
            <a:endParaRPr sz="4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25"/>
              </a:spcBef>
            </a:pPr>
            <a:r>
              <a:rPr sz="1800" b="1" spc="-114" dirty="0">
                <a:solidFill>
                  <a:srgbClr val="003057"/>
                </a:solidFill>
                <a:latin typeface="Arial"/>
                <a:cs typeface="Arial"/>
              </a:rPr>
              <a:t>A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003057"/>
                </a:solidFill>
                <a:latin typeface="Arial"/>
                <a:cs typeface="Arial"/>
              </a:rPr>
              <a:t>guided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3057"/>
                </a:solidFill>
                <a:latin typeface="Arial"/>
                <a:cs typeface="Arial"/>
              </a:rPr>
              <a:t>tour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3057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3057"/>
                </a:solidFill>
                <a:latin typeface="Arial"/>
                <a:cs typeface="Arial"/>
              </a:rPr>
              <a:t>i</a:t>
            </a:r>
            <a:r>
              <a:rPr sz="1800" b="1" spc="-35" dirty="0">
                <a:solidFill>
                  <a:srgbClr val="003057"/>
                </a:solidFill>
                <a:latin typeface="Arial"/>
                <a:cs typeface="Arial"/>
              </a:rPr>
              <a:t>n</a:t>
            </a:r>
            <a:r>
              <a:rPr sz="1800" b="1" spc="60" dirty="0">
                <a:solidFill>
                  <a:srgbClr val="003057"/>
                </a:solidFill>
                <a:latin typeface="Arial"/>
                <a:cs typeface="Arial"/>
              </a:rPr>
              <a:t>t</a:t>
            </a:r>
            <a:r>
              <a:rPr sz="1800" b="1" spc="55" dirty="0">
                <a:solidFill>
                  <a:srgbClr val="003057"/>
                </a:solidFill>
                <a:latin typeface="Arial"/>
                <a:cs typeface="Arial"/>
              </a:rPr>
              <a:t>r</a:t>
            </a:r>
            <a:r>
              <a:rPr sz="1800" b="1" spc="-65" dirty="0">
                <a:solidFill>
                  <a:srgbClr val="003057"/>
                </a:solidFill>
                <a:latin typeface="Arial"/>
                <a:cs typeface="Arial"/>
              </a:rPr>
              <a:t>odu</a:t>
            </a:r>
            <a:r>
              <a:rPr sz="1800" b="1" spc="-25" dirty="0">
                <a:solidFill>
                  <a:srgbClr val="003057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003057"/>
                </a:solidFill>
                <a:latin typeface="Arial"/>
                <a:cs typeface="Arial"/>
              </a:rPr>
              <a:t>tion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003057"/>
                </a:solidFill>
                <a:latin typeface="Arial"/>
                <a:cs typeface="Arial"/>
              </a:rPr>
              <a:t>to</a:t>
            </a:r>
            <a:r>
              <a:rPr sz="1800" b="1" spc="-45" dirty="0">
                <a:solidFill>
                  <a:srgbClr val="003057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003057"/>
                </a:solidFill>
                <a:latin typeface="Arial"/>
                <a:cs typeface="Arial"/>
              </a:rPr>
              <a:t>Medi</a:t>
            </a:r>
            <a:r>
              <a:rPr sz="1800" b="1" spc="-40" dirty="0">
                <a:solidFill>
                  <a:srgbClr val="003057"/>
                </a:solidFill>
                <a:latin typeface="Arial"/>
                <a:cs typeface="Arial"/>
              </a:rPr>
              <a:t>c</a:t>
            </a:r>
            <a:r>
              <a:rPr sz="1800" b="1" spc="25" dirty="0">
                <a:solidFill>
                  <a:srgbClr val="003057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003057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003057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FD188-7D3D-4D1E-901D-6967678CD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1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4643-5A72-4673-BFDD-4C621932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C8440-984C-4540-B568-DCE830593A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7FA72-EB62-4D1E-84A0-9FA15F151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7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6DB3-F8BD-4632-9E79-B4C5E884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A1CF7-B000-444C-A852-871B683B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0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699D-45C0-4433-A000-EFDCF9C1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C74EA-1627-4F48-8370-09E2980D3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EC5D7-1A54-4ED1-B30B-3F61E64A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"/>
            <a:ext cx="13004800" cy="73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1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55BD-EFA0-409B-8473-05991FFB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50675-0CDF-4B2F-ABB9-8186E7EB8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E527C-A5CF-4B9D-808F-DD8598CD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1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1A24-3D7F-4F3C-AAFA-97768A65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494E7-2E3A-4BAF-BA33-9C028A894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51FB2-7EB1-4E74-8B4F-00AC379A1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96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8F4B-C79B-4DE6-B242-8FA526AE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6B0B9-31B3-479A-8526-BA4C5FDF3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0B3B0-2E43-4D09-88EB-FE0D63193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8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6369E-DC9B-4FB5-83F6-E2B15E3A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0B99-84C7-428B-A1F7-A555EA244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CE078-EFAA-4CF3-ABE1-98F07753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72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3501-90A5-4FF0-A127-9B13083C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C5609-3497-4BF1-93FE-290CEBC50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9B61-C5DC-4C70-AE50-380E9CDE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50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1E4A-708B-4AA3-8196-9CBAEC2B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F4C5B-E4AF-4E1D-A541-6EFC11B48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CA534-4352-4CE8-B820-B691E4C2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8C67-C8C2-4678-B7E4-CA6BF5230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ED2EC-E6C7-4ED2-B694-FDF2A3C22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243F4-BC23-442D-80D0-F5C9EE5A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EAAA-6095-45E3-A961-48516CB1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17E67-E862-463D-A998-9464B9683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E2449-C4C4-4DDA-9D28-899B9E99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7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109C-4BC3-4A47-9AEB-6912ED95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9E394-58C9-421B-B7A0-36D1FB309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CB478-3486-4BAC-BE09-DC552FD38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09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6492-7340-4D77-92ED-98FE2D6B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36159-E57C-4443-A85D-576F0D3BA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0D9D4-9E18-4998-83C1-62D46310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84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0CAB-3E13-4F3E-9338-BB454EAB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0F872-A1C3-459E-BAC4-9AFEAAE8D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E5C5E-CED0-480D-BB29-AE828B0B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8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73E-4FC1-41A7-9AC1-CB2A0DA5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4EE91-875C-4F05-9D60-A26B55183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990AE-BE3F-4F98-B3EB-110B2B21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89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7022-B92A-4A6E-9C16-5A0AAF6B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305CD-AA73-4CDD-923B-839E5A252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695CB-A664-4890-814C-5866ED32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60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EC1E-6EB5-4FEC-AAE6-F0AE854D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B3796-6937-43C4-B706-E27A7DFE2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0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D8FB-BD6A-46BA-971C-524E4FF9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8593C-8FAE-46C1-BBE6-028409B71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23CA-168C-4EF1-A1EE-300E2F963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3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E995-FB15-4F64-8DBF-7A2072F5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5D06-9E18-4270-BF00-996C66C4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34C04-AED0-494B-90C8-B328FA32F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4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EAAA-6095-45E3-A961-48516CB1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17E67-E862-463D-A998-9464B9683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E2449-C4C4-4DDA-9D28-899B9E99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41F50-D451-42BC-926E-BD40D3682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41" y="-1431"/>
            <a:ext cx="13002259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DBA7-5E97-431B-9494-67425022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AF6B4-0A8A-4574-8E9C-F0537945B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CD7C3-63E6-4285-BEAE-FBAAACB414A6}"/>
              </a:ext>
            </a:extLst>
          </p:cNvPr>
          <p:cNvSpPr txBox="1"/>
          <p:nvPr/>
        </p:nvSpPr>
        <p:spPr>
          <a:xfrm>
            <a:off x="3251470" y="2741965"/>
            <a:ext cx="650294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en-US" sz="2800" b="0" i="0" u="none" strike="noStrike" baseline="0" dirty="0">
                <a:solidFill>
                  <a:srgbClr val="4A7729"/>
                </a:solidFill>
                <a:latin typeface="Calibri" panose="020F0502020204030204" pitchFamily="34" charset="0"/>
              </a:rPr>
              <a:t>Are you eligible for Medicare?</a:t>
            </a:r>
          </a:p>
          <a:p>
            <a:pPr marR="90360"/>
            <a:r>
              <a:rPr lang="en-US" sz="1500" b="0" i="0" u="none" strike="noStrike" baseline="0" dirty="0">
                <a:solidFill>
                  <a:srgbClr val="53575A"/>
                </a:solidFill>
                <a:latin typeface="Tahoma" panose="020B0604030504040204" pitchFamily="34" charset="0"/>
              </a:rPr>
              <a:t>If you are within three months of turning 65, you are eligible for the Medicare Initial Enrollment Period (IEP) and can enroll in a Medicare plan.</a:t>
            </a:r>
          </a:p>
          <a:p>
            <a:r>
              <a:rPr lang="en-US" sz="1500" b="0" i="0" u="none" strike="noStrike" baseline="0" dirty="0">
                <a:solidFill>
                  <a:srgbClr val="53575A"/>
                </a:solidFill>
                <a:latin typeface="Tahoma" panose="020B0604030504040204" pitchFamily="34" charset="0"/>
              </a:rPr>
              <a:t>It’s time to explore Medicare.</a:t>
            </a:r>
          </a:p>
          <a:p>
            <a:endParaRPr lang="en-US" sz="1000" b="0" i="0" u="none" strike="noStrike" baseline="0" dirty="0">
              <a:latin typeface="Tahoma" panose="020B0604030504040204" pitchFamily="34" charset="0"/>
            </a:endParaRPr>
          </a:p>
          <a:p>
            <a:endParaRPr lang="en-US" sz="1000" b="0" i="0" u="none" strike="noStrike" baseline="0" dirty="0">
              <a:latin typeface="Tahoma" panose="020B0604030504040204" pitchFamily="34" charset="0"/>
            </a:endParaRPr>
          </a:p>
          <a:p>
            <a:endParaRPr lang="en-US" sz="10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EAD88-BD5F-455B-8386-6F6D88901C95}"/>
              </a:ext>
            </a:extLst>
          </p:cNvPr>
          <p:cNvSpPr txBox="1"/>
          <p:nvPr/>
        </p:nvSpPr>
        <p:spPr>
          <a:xfrm>
            <a:off x="3251470" y="2488049"/>
            <a:ext cx="650294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050" b="0" i="0" u="none" strike="noStrike" baseline="0">
              <a:latin typeface="Times New Roman" panose="02020603050405020304" pitchFamily="18" charset="0"/>
            </a:endParaRPr>
          </a:p>
          <a:p>
            <a:r>
              <a:rPr lang="en-US" sz="3200" b="0" i="0" u="none" strike="noStrike" baseline="0" dirty="0">
                <a:solidFill>
                  <a:srgbClr val="4A7729"/>
                </a:solidFill>
                <a:latin typeface="Calibri" panose="020F0502020204030204" pitchFamily="34" charset="0"/>
              </a:rPr>
              <a:t>Are you eligible for Medicare?</a:t>
            </a:r>
          </a:p>
          <a:p>
            <a:pPr marR="90360"/>
            <a:r>
              <a:rPr lang="en-US" sz="1800" b="0" i="0" u="none" strike="noStrike" baseline="0" dirty="0">
                <a:solidFill>
                  <a:srgbClr val="53575A"/>
                </a:solidFill>
                <a:latin typeface="Tahoma" panose="020B0604030504040204" pitchFamily="34" charset="0"/>
              </a:rPr>
              <a:t>If you are within three months of turning 65, you are eligible for the Medicare Initial Enrollment Period (IEP) and can enroll in a Medicare plan.</a:t>
            </a:r>
          </a:p>
          <a:p>
            <a:r>
              <a:rPr lang="en-US" sz="1800" b="0" i="0" u="none" strike="noStrike" baseline="0" dirty="0">
                <a:solidFill>
                  <a:srgbClr val="53575A"/>
                </a:solidFill>
                <a:latin typeface="Tahoma" panose="020B0604030504040204" pitchFamily="34" charset="0"/>
              </a:rPr>
              <a:t>It’s time to explore Medicare.</a:t>
            </a:r>
          </a:p>
          <a:p>
            <a:endParaRPr lang="en-US" sz="1050" b="0" i="0" u="none" strike="noStrike" baseline="0" dirty="0">
              <a:latin typeface="Tahoma" panose="020B0604030504040204" pitchFamily="34" charset="0"/>
            </a:endParaRPr>
          </a:p>
          <a:p>
            <a:endParaRPr lang="en-US" sz="1050" b="0" i="0" u="none" strike="noStrike" baseline="0" dirty="0">
              <a:latin typeface="Tahoma" panose="020B0604030504040204" pitchFamily="34" charset="0"/>
            </a:endParaRPr>
          </a:p>
          <a:p>
            <a:endParaRPr lang="en-US" sz="105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E03BF-3BE4-4654-A6BD-E86925D9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8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8363D-9347-4C0E-B49A-C5EAC1C1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B99C1-16C8-4033-901F-54F77380F7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1E7EE-3D02-42CC-9E3F-8C6BDB42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757B-5001-48A7-BA56-14A13929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3112F-586A-4762-8750-EA4B1BE54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3C115-B4EF-4342-B694-F670DEF6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757B-5001-48A7-BA56-14A139298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3112F-586A-4762-8750-EA4B1BE54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F34FE-5E82-4D29-9199-3037617CE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2258" cy="7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DE79-2734-43AD-A13A-B16930AE4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52AB5-20B0-4429-B4A5-BE71E7A91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28E0E-A67C-437D-A549-D2624559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0"/>
            <a:ext cx="13004800" cy="73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0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126</Words>
  <Application>Microsoft Office PowerPoint</Application>
  <PresentationFormat>Custom</PresentationFormat>
  <Paragraphs>18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Microsoft JhengHei</vt:lpstr>
      <vt:lpstr>Arial</vt:lpstr>
      <vt:lpstr>Calibri</vt:lpstr>
      <vt:lpstr>Tahoma</vt:lpstr>
      <vt:lpstr>Times New Roman</vt:lpstr>
      <vt:lpstr>Office Theme</vt:lpstr>
      <vt:lpstr>2021 VETERAN </vt:lpstr>
      <vt:lpstr>2021 VETERAN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VETERAN</dc:title>
  <dc:creator>Christopher Macinkowicz</dc:creator>
  <cp:lastModifiedBy>Christopher Macinkowicz</cp:lastModifiedBy>
  <cp:revision>5</cp:revision>
  <cp:lastPrinted>2021-11-12T14:17:55Z</cp:lastPrinted>
  <dcterms:created xsi:type="dcterms:W3CDTF">2021-11-10T19:50:36Z</dcterms:created>
  <dcterms:modified xsi:type="dcterms:W3CDTF">2021-11-12T15:48:58Z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2020-06-18T00:00:00Z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2021-11-10T00:00:00Z</vt:filetime>
  </property>
</Properties>
</file>