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7" r:id="rId4"/>
  </p:sldMasterIdLst>
  <p:notesMasterIdLst>
    <p:notesMasterId r:id="rId21"/>
  </p:notesMasterIdLst>
  <p:handoutMasterIdLst>
    <p:handoutMasterId r:id="rId22"/>
  </p:handoutMasterIdLst>
  <p:sldIdLst>
    <p:sldId id="289" r:id="rId5"/>
    <p:sldId id="292" r:id="rId6"/>
    <p:sldId id="301" r:id="rId7"/>
    <p:sldId id="307" r:id="rId8"/>
    <p:sldId id="304" r:id="rId9"/>
    <p:sldId id="303" r:id="rId10"/>
    <p:sldId id="302" r:id="rId11"/>
    <p:sldId id="299" r:id="rId12"/>
    <p:sldId id="291" r:id="rId13"/>
    <p:sldId id="305" r:id="rId14"/>
    <p:sldId id="313" r:id="rId15"/>
    <p:sldId id="306" r:id="rId16"/>
    <p:sldId id="293" r:id="rId17"/>
    <p:sldId id="314" r:id="rId18"/>
    <p:sldId id="285" r:id="rId19"/>
    <p:sldId id="312"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339"/>
    <a:srgbClr val="E2E2E2"/>
    <a:srgbClr val="DDDDDF"/>
    <a:srgbClr val="275F92"/>
    <a:srgbClr val="007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539B38-0C73-42E0-8B7D-C4ADE6533AFD}" v="3" dt="2021-03-26T19:15:12.643"/>
  </p1510:revLst>
</p1510:revInfo>
</file>

<file path=ppt/tableStyles.xml><?xml version="1.0" encoding="utf-8"?>
<a:tblStyleLst xmlns:a="http://schemas.openxmlformats.org/drawingml/2006/main" def="{FC329930-32DE-4E1D-A582-FB0B37859C0F}">
  <a:tblStyle styleId="{FC329930-32DE-4E1D-A582-FB0B37859C0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7"/>
    <p:restoredTop sz="91497"/>
  </p:normalViewPr>
  <p:slideViewPr>
    <p:cSldViewPr snapToGrid="0" snapToObjects="1">
      <p:cViewPr varScale="1">
        <p:scale>
          <a:sx n="81" d="100"/>
          <a:sy n="81" d="100"/>
        </p:scale>
        <p:origin x="244" y="6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0" d="100"/>
          <a:sy n="90" d="100"/>
        </p:scale>
        <p:origin x="413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36DA8D-C0B9-4641-B322-7EDDCBBAA6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C12F8A-DA88-DD4D-959C-D420E90167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5C55A0-5A45-A447-8D6F-937DCFE15157}" type="datetimeFigureOut">
              <a:rPr lang="en-US" smtClean="0"/>
              <a:t>11/15/2021</a:t>
            </a:fld>
            <a:endParaRPr lang="en-US"/>
          </a:p>
        </p:txBody>
      </p:sp>
      <p:sp>
        <p:nvSpPr>
          <p:cNvPr id="4" name="Footer Placeholder 3">
            <a:extLst>
              <a:ext uri="{FF2B5EF4-FFF2-40B4-BE49-F238E27FC236}">
                <a16:creationId xmlns:a16="http://schemas.microsoft.com/office/drawing/2014/main" id="{08845F7D-FC3F-CC44-8677-8B07884809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2415797-9320-BC40-ADA3-E79A312204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1199BB-2BFD-CD44-9306-08CF3728E272}" type="slidenum">
              <a:rPr lang="en-US" smtClean="0"/>
              <a:t>‹#›</a:t>
            </a:fld>
            <a:endParaRPr lang="en-US"/>
          </a:p>
        </p:txBody>
      </p:sp>
    </p:spTree>
    <p:extLst>
      <p:ext uri="{BB962C8B-B14F-4D97-AF65-F5344CB8AC3E}">
        <p14:creationId xmlns:p14="http://schemas.microsoft.com/office/powerpoint/2010/main" val="1330358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769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4731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4" name="Google Shape;11;p2">
            <a:extLst>
              <a:ext uri="{FF2B5EF4-FFF2-40B4-BE49-F238E27FC236}">
                <a16:creationId xmlns:a16="http://schemas.microsoft.com/office/drawing/2014/main" id="{3693B008-5106-DB40-B5C6-23D6CB725DAF}"/>
              </a:ext>
            </a:extLst>
          </p:cNvPr>
          <p:cNvSpPr/>
          <p:nvPr userDrawn="1"/>
        </p:nvSpPr>
        <p:spPr>
          <a:xfrm>
            <a:off x="0" y="0"/>
            <a:ext cx="6100200" cy="5143500"/>
          </a:xfrm>
          <a:prstGeom prst="rect">
            <a:avLst/>
          </a:prstGeom>
          <a:solidFill>
            <a:srgbClr val="007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 name="Google Shape;12;p2">
            <a:extLst>
              <a:ext uri="{FF2B5EF4-FFF2-40B4-BE49-F238E27FC236}">
                <a16:creationId xmlns:a16="http://schemas.microsoft.com/office/drawing/2014/main" id="{A57E8E3F-5BD1-464E-8A86-98A40DBDDB1F}"/>
              </a:ext>
            </a:extLst>
          </p:cNvPr>
          <p:cNvSpPr/>
          <p:nvPr userDrawn="1"/>
        </p:nvSpPr>
        <p:spPr>
          <a:xfrm>
            <a:off x="-174" y="1541675"/>
            <a:ext cx="6100201" cy="2060100"/>
          </a:xfrm>
          <a:prstGeom prst="rect">
            <a:avLst/>
          </a:prstGeom>
          <a:solidFill>
            <a:srgbClr val="275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7" name="Google Shape;188;p3">
            <a:extLst>
              <a:ext uri="{FF2B5EF4-FFF2-40B4-BE49-F238E27FC236}">
                <a16:creationId xmlns:a16="http://schemas.microsoft.com/office/drawing/2014/main" id="{4F7334D6-E083-F94E-A38C-A6E926EAF7B3}"/>
              </a:ext>
            </a:extLst>
          </p:cNvPr>
          <p:cNvSpPr txBox="1">
            <a:spLocks noGrp="1"/>
          </p:cNvSpPr>
          <p:nvPr>
            <p:ph type="ctrTitle"/>
          </p:nvPr>
        </p:nvSpPr>
        <p:spPr>
          <a:xfrm>
            <a:off x="603425" y="1794125"/>
            <a:ext cx="5496667" cy="8727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3200" b="1" i="0">
                <a:solidFill>
                  <a:schemeClr val="bg1"/>
                </a:solidFill>
                <a:latin typeface="Zilla Slab Light" pitchFamily="2" charset="77"/>
                <a:ea typeface="Zilla Slab Light" pitchFamily="2" charset="77"/>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dirty="0"/>
          </a:p>
        </p:txBody>
      </p:sp>
      <p:sp>
        <p:nvSpPr>
          <p:cNvPr id="8" name="Google Shape;189;p3">
            <a:extLst>
              <a:ext uri="{FF2B5EF4-FFF2-40B4-BE49-F238E27FC236}">
                <a16:creationId xmlns:a16="http://schemas.microsoft.com/office/drawing/2014/main" id="{E4C9A3A7-7E59-7745-AFF0-F4682E36B5AF}"/>
              </a:ext>
            </a:extLst>
          </p:cNvPr>
          <p:cNvSpPr txBox="1">
            <a:spLocks noGrp="1"/>
          </p:cNvSpPr>
          <p:nvPr>
            <p:ph type="subTitle" idx="1"/>
          </p:nvPr>
        </p:nvSpPr>
        <p:spPr>
          <a:xfrm>
            <a:off x="603425" y="2604674"/>
            <a:ext cx="5496667" cy="3798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sz="2000">
                <a:solidFill>
                  <a:schemeClr val="bg1"/>
                </a:solidFill>
                <a:latin typeface="Zilla Slab Light" pitchFamily="2" charset="77"/>
                <a:ea typeface="Zilla Slab Light" pitchFamily="2" charset="77"/>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dirty="0"/>
          </a:p>
        </p:txBody>
      </p:sp>
      <p:pic>
        <p:nvPicPr>
          <p:cNvPr id="6" name="Picture 5">
            <a:extLst>
              <a:ext uri="{FF2B5EF4-FFF2-40B4-BE49-F238E27FC236}">
                <a16:creationId xmlns:a16="http://schemas.microsoft.com/office/drawing/2014/main" id="{53ACDA52-61A8-47CB-9B7F-7EDE280151D7}"/>
              </a:ext>
            </a:extLst>
          </p:cNvPr>
          <p:cNvPicPr>
            <a:picLocks noChangeAspect="1"/>
          </p:cNvPicPr>
          <p:nvPr userDrawn="1"/>
        </p:nvPicPr>
        <p:blipFill rotWithShape="1">
          <a:blip r:embed="rId2"/>
          <a:srcRect t="22785" b="26512"/>
          <a:stretch/>
        </p:blipFill>
        <p:spPr>
          <a:xfrm>
            <a:off x="5915510" y="2262883"/>
            <a:ext cx="3478251" cy="683582"/>
          </a:xfrm>
          <a:prstGeom prst="rect">
            <a:avLst/>
          </a:prstGeom>
        </p:spPr>
      </p:pic>
    </p:spTree>
    <p:extLst>
      <p:ext uri="{BB962C8B-B14F-4D97-AF65-F5344CB8AC3E}">
        <p14:creationId xmlns:p14="http://schemas.microsoft.com/office/powerpoint/2010/main" val="342662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sp>
        <p:nvSpPr>
          <p:cNvPr id="6" name="Google Shape;259;p5">
            <a:extLst>
              <a:ext uri="{FF2B5EF4-FFF2-40B4-BE49-F238E27FC236}">
                <a16:creationId xmlns:a16="http://schemas.microsoft.com/office/drawing/2014/main" id="{7723FE01-1F15-DA47-B688-4C6FC159C13A}"/>
              </a:ext>
            </a:extLst>
          </p:cNvPr>
          <p:cNvSpPr/>
          <p:nvPr userDrawn="1"/>
        </p:nvSpPr>
        <p:spPr>
          <a:xfrm>
            <a:off x="1" y="0"/>
            <a:ext cx="653700" cy="5143500"/>
          </a:xfrm>
          <a:prstGeom prst="rect">
            <a:avLst/>
          </a:prstGeom>
          <a:solidFill>
            <a:srgbClr val="D133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 name="Google Shape;359;p8">
            <a:extLst>
              <a:ext uri="{FF2B5EF4-FFF2-40B4-BE49-F238E27FC236}">
                <a16:creationId xmlns:a16="http://schemas.microsoft.com/office/drawing/2014/main" id="{062CBA2F-EB0F-F646-B54F-0E9DA74A448E}"/>
              </a:ext>
            </a:extLst>
          </p:cNvPr>
          <p:cNvSpPr/>
          <p:nvPr userDrawn="1"/>
        </p:nvSpPr>
        <p:spPr>
          <a:xfrm>
            <a:off x="300998" y="324751"/>
            <a:ext cx="8181900" cy="653700"/>
          </a:xfrm>
          <a:prstGeom prst="rect">
            <a:avLst/>
          </a:pr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6" name="Google Shape;286;p5"/>
          <p:cNvSpPr txBox="1">
            <a:spLocks noGrp="1"/>
          </p:cNvSpPr>
          <p:nvPr>
            <p:ph type="title"/>
          </p:nvPr>
        </p:nvSpPr>
        <p:spPr>
          <a:xfrm>
            <a:off x="661100" y="324751"/>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sz="2600" b="1">
                <a:solidFill>
                  <a:srgbClr val="275F92"/>
                </a:solidFill>
                <a:latin typeface="Zilla Slab Light" pitchFamily="2" charset="77"/>
                <a:ea typeface="Zilla Slab Light" pitchFamily="2" charset="77"/>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dirty="0"/>
          </a:p>
        </p:txBody>
      </p:sp>
      <p:sp>
        <p:nvSpPr>
          <p:cNvPr id="287" name="Google Shape;287;p5"/>
          <p:cNvSpPr txBox="1">
            <a:spLocks noGrp="1"/>
          </p:cNvSpPr>
          <p:nvPr>
            <p:ph type="body" idx="1"/>
          </p:nvPr>
        </p:nvSpPr>
        <p:spPr>
          <a:xfrm>
            <a:off x="1199774" y="1303202"/>
            <a:ext cx="7283123" cy="3182498"/>
          </a:xfrm>
          <a:prstGeom prst="rect">
            <a:avLst/>
          </a:prstGeom>
        </p:spPr>
        <p:txBody>
          <a:bodyPr spcFirstLastPara="1" wrap="square" lIns="0" tIns="0" rIns="0" bIns="0" anchor="t" anchorCtr="0">
            <a:noAutofit/>
          </a:bodyPr>
          <a:lstStyle>
            <a:lvl1pPr marL="457189" lvl="0" indent="-380990" rtl="0">
              <a:spcBef>
                <a:spcPts val="600"/>
              </a:spcBef>
              <a:spcAft>
                <a:spcPts val="0"/>
              </a:spcAft>
              <a:buClr>
                <a:srgbClr val="007CBA"/>
              </a:buClr>
              <a:buSzPts val="2400"/>
              <a:buChar char="▪"/>
              <a:defRPr b="0">
                <a:latin typeface="Source Sans Pro" panose="020B0703030403020204" pitchFamily="34" charset="0"/>
                <a:ea typeface="Source Sans Pro" panose="020B0703030403020204" pitchFamily="34" charset="0"/>
              </a:defRPr>
            </a:lvl1pPr>
            <a:lvl2pPr marL="914377" lvl="1" indent="-380990" rtl="0">
              <a:spcBef>
                <a:spcPts val="0"/>
              </a:spcBef>
              <a:spcAft>
                <a:spcPts val="0"/>
              </a:spcAft>
              <a:buSzPts val="2400"/>
              <a:buChar char="▫"/>
              <a:defRPr/>
            </a:lvl2pPr>
            <a:lvl3pPr marL="1371566" lvl="2" indent="-380990" rtl="0">
              <a:spcBef>
                <a:spcPts val="0"/>
              </a:spcBef>
              <a:spcAft>
                <a:spcPts val="0"/>
              </a:spcAft>
              <a:buSzPts val="2400"/>
              <a:buChar char="▫"/>
              <a:defRPr/>
            </a:lvl3pPr>
            <a:lvl4pPr marL="1828754" lvl="3" indent="-380990" rtl="0">
              <a:spcBef>
                <a:spcPts val="0"/>
              </a:spcBef>
              <a:spcAft>
                <a:spcPts val="0"/>
              </a:spcAft>
              <a:buSzPts val="2400"/>
              <a:buChar char="▫"/>
              <a:defRPr/>
            </a:lvl4pPr>
            <a:lvl5pPr marL="2285943" lvl="4" indent="-380990" rtl="0">
              <a:spcBef>
                <a:spcPts val="0"/>
              </a:spcBef>
              <a:spcAft>
                <a:spcPts val="0"/>
              </a:spcAft>
              <a:buSzPts val="2400"/>
              <a:buChar char="▫"/>
              <a:defRPr/>
            </a:lvl5pPr>
            <a:lvl6pPr marL="2743131" lvl="5" indent="-380990" rtl="0">
              <a:spcBef>
                <a:spcPts val="0"/>
              </a:spcBef>
              <a:spcAft>
                <a:spcPts val="0"/>
              </a:spcAft>
              <a:buSzPts val="2400"/>
              <a:buChar char="▫"/>
              <a:defRPr/>
            </a:lvl6pPr>
            <a:lvl7pPr marL="3200320" lvl="6" indent="-380990" rtl="0">
              <a:spcBef>
                <a:spcPts val="0"/>
              </a:spcBef>
              <a:spcAft>
                <a:spcPts val="0"/>
              </a:spcAft>
              <a:buSzPts val="2400"/>
              <a:buChar char="▫"/>
              <a:defRPr/>
            </a:lvl7pPr>
            <a:lvl8pPr marL="3657509" lvl="7" indent="-380990" rtl="0">
              <a:spcBef>
                <a:spcPts val="0"/>
              </a:spcBef>
              <a:spcAft>
                <a:spcPts val="0"/>
              </a:spcAft>
              <a:buSzPts val="2400"/>
              <a:buChar char="▫"/>
              <a:defRPr/>
            </a:lvl8pPr>
            <a:lvl9pPr marL="4114697" lvl="8" indent="-380990" rtl="0">
              <a:spcBef>
                <a:spcPts val="0"/>
              </a:spcBef>
              <a:spcAft>
                <a:spcPts val="0"/>
              </a:spcAft>
              <a:buSzPts val="2400"/>
              <a:buChar char="▫"/>
              <a:defRPr/>
            </a:lvl9pPr>
          </a:lstStyle>
          <a:p>
            <a:endParaRPr dirty="0"/>
          </a:p>
        </p:txBody>
      </p:sp>
      <p:sp>
        <p:nvSpPr>
          <p:cNvPr id="288" name="Google Shape;288;p5"/>
          <p:cNvSpPr txBox="1">
            <a:spLocks noGrp="1"/>
          </p:cNvSpPr>
          <p:nvPr>
            <p:ph type="sldNum" idx="12"/>
          </p:nvPr>
        </p:nvSpPr>
        <p:spPr>
          <a:xfrm>
            <a:off x="8504255" y="4489800"/>
            <a:ext cx="653700" cy="653700"/>
          </a:xfrm>
          <a:prstGeom prst="rect">
            <a:avLst/>
          </a:prstGeom>
        </p:spPr>
        <p:txBody>
          <a:bodyPr spcFirstLastPara="1" wrap="square" lIns="0" tIns="0" rIns="0" bIns="0" anchor="ctr" anchorCtr="0">
            <a:noAutofit/>
          </a:bodyPr>
          <a:lstStyle>
            <a:lvl1pPr lvl="0" algn="ctr"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80825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Рисунок 1">
            <a:extLst>
              <a:ext uri="{FF2B5EF4-FFF2-40B4-BE49-F238E27FC236}">
                <a16:creationId xmlns:a16="http://schemas.microsoft.com/office/drawing/2014/main" id="{67D3F332-B6D1-B145-8A35-E7FB8E907EFC}"/>
              </a:ext>
            </a:extLst>
          </p:cNvPr>
          <p:cNvSpPr>
            <a:spLocks noGrp="1"/>
          </p:cNvSpPr>
          <p:nvPr>
            <p:ph type="pic" sz="quarter" idx="14"/>
          </p:nvPr>
        </p:nvSpPr>
        <p:spPr>
          <a:xfrm>
            <a:off x="4380076" y="393450"/>
            <a:ext cx="4368875" cy="4356600"/>
          </a:xfrm>
          <a:prstGeom prst="rect">
            <a:avLst/>
          </a:prstGeom>
          <a:solidFill>
            <a:srgbClr val="DDDDDF"/>
          </a:solidFill>
        </p:spPr>
        <p:txBody>
          <a:bodyPr/>
          <a:lstStyle>
            <a:lvl1pPr marL="76200" indent="0">
              <a:buFontTx/>
              <a:buNone/>
              <a:defRPr>
                <a:solidFill>
                  <a:srgbClr val="DDDDDF"/>
                </a:solidFill>
              </a:defRPr>
            </a:lvl1pPr>
          </a:lstStyle>
          <a:p>
            <a:endParaRPr lang="en-US" dirty="0"/>
          </a:p>
        </p:txBody>
      </p:sp>
      <p:sp>
        <p:nvSpPr>
          <p:cNvPr id="4" name="Google Shape;23;p5">
            <a:extLst>
              <a:ext uri="{FF2B5EF4-FFF2-40B4-BE49-F238E27FC236}">
                <a16:creationId xmlns:a16="http://schemas.microsoft.com/office/drawing/2014/main" id="{9A31D604-AE64-1343-AEBC-18EEAFB1AE30}"/>
              </a:ext>
            </a:extLst>
          </p:cNvPr>
          <p:cNvSpPr/>
          <p:nvPr userDrawn="1"/>
        </p:nvSpPr>
        <p:spPr>
          <a:xfrm>
            <a:off x="198600" y="198600"/>
            <a:ext cx="8746800" cy="4760700"/>
          </a:xfrm>
          <a:prstGeom prst="frame">
            <a:avLst>
              <a:gd name="adj1" fmla="val 4126"/>
            </a:avLst>
          </a:prstGeom>
          <a:solidFill>
            <a:srgbClr val="275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 name="Google Shape;26;p5">
            <a:extLst>
              <a:ext uri="{FF2B5EF4-FFF2-40B4-BE49-F238E27FC236}">
                <a16:creationId xmlns:a16="http://schemas.microsoft.com/office/drawing/2014/main" id="{ACB565F0-2A6B-B746-9708-FE3617719A7D}"/>
              </a:ext>
            </a:extLst>
          </p:cNvPr>
          <p:cNvSpPr txBox="1">
            <a:spLocks noGrp="1"/>
          </p:cNvSpPr>
          <p:nvPr>
            <p:ph type="sldNum" idx="12"/>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
        <p:nvSpPr>
          <p:cNvPr id="11" name="Google Shape;286;p5">
            <a:extLst>
              <a:ext uri="{FF2B5EF4-FFF2-40B4-BE49-F238E27FC236}">
                <a16:creationId xmlns:a16="http://schemas.microsoft.com/office/drawing/2014/main" id="{C13518A1-709E-904D-90A1-B9C11FFAF76A}"/>
              </a:ext>
            </a:extLst>
          </p:cNvPr>
          <p:cNvSpPr txBox="1">
            <a:spLocks noGrp="1"/>
          </p:cNvSpPr>
          <p:nvPr>
            <p:ph type="title"/>
          </p:nvPr>
        </p:nvSpPr>
        <p:spPr>
          <a:xfrm>
            <a:off x="685800" y="1214535"/>
            <a:ext cx="3470400" cy="551642"/>
          </a:xfrm>
          <a:prstGeom prst="rect">
            <a:avLst/>
          </a:prstGeom>
        </p:spPr>
        <p:txBody>
          <a:bodyPr spcFirstLastPara="1" wrap="square" lIns="0" tIns="0" rIns="0" bIns="0" anchor="ctr" anchorCtr="0">
            <a:noAutofit/>
          </a:bodyPr>
          <a:lstStyle>
            <a:lvl1pPr lvl="0" rtl="0">
              <a:spcBef>
                <a:spcPts val="0"/>
              </a:spcBef>
              <a:spcAft>
                <a:spcPts val="0"/>
              </a:spcAft>
              <a:buSzPts val="2600"/>
              <a:buNone/>
              <a:defRPr sz="2800" b="1">
                <a:solidFill>
                  <a:schemeClr val="tx1"/>
                </a:solidFill>
                <a:latin typeface="Zilla Slab Light" pitchFamily="2" charset="77"/>
                <a:ea typeface="Zilla Slab Light" pitchFamily="2" charset="77"/>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dirty="0"/>
          </a:p>
        </p:txBody>
      </p:sp>
      <p:sp>
        <p:nvSpPr>
          <p:cNvPr id="14" name="Text Placeholder 12">
            <a:extLst>
              <a:ext uri="{FF2B5EF4-FFF2-40B4-BE49-F238E27FC236}">
                <a16:creationId xmlns:a16="http://schemas.microsoft.com/office/drawing/2014/main" id="{B196517C-2A88-2C4B-B870-D9EB672C8607}"/>
              </a:ext>
            </a:extLst>
          </p:cNvPr>
          <p:cNvSpPr>
            <a:spLocks noGrp="1"/>
          </p:cNvSpPr>
          <p:nvPr>
            <p:ph type="body" sz="quarter" idx="15"/>
          </p:nvPr>
        </p:nvSpPr>
        <p:spPr>
          <a:xfrm>
            <a:off x="685800" y="2009775"/>
            <a:ext cx="3470275" cy="2420938"/>
          </a:xfrm>
        </p:spPr>
        <p:txBody>
          <a:bodyPr/>
          <a:lstStyle>
            <a:lvl1pPr marL="76200" indent="0">
              <a:buNone/>
              <a:defRPr b="0" i="0">
                <a:latin typeface="Source Sans Pro" panose="020B0503030403020204" pitchFamily="34" charset="0"/>
              </a:defRPr>
            </a:lvl1pPr>
          </a:lstStyle>
          <a:p>
            <a:pPr lvl="0"/>
            <a:endParaRPr lang="en-US" dirty="0"/>
          </a:p>
        </p:txBody>
      </p:sp>
      <p:pic>
        <p:nvPicPr>
          <p:cNvPr id="8" name="Picture 7">
            <a:extLst>
              <a:ext uri="{FF2B5EF4-FFF2-40B4-BE49-F238E27FC236}">
                <a16:creationId xmlns:a16="http://schemas.microsoft.com/office/drawing/2014/main" id="{36B98120-F575-4B6B-90F9-C60A4D73140D}"/>
              </a:ext>
            </a:extLst>
          </p:cNvPr>
          <p:cNvPicPr>
            <a:picLocks noChangeAspect="1"/>
          </p:cNvPicPr>
          <p:nvPr userDrawn="1"/>
        </p:nvPicPr>
        <p:blipFill rotWithShape="1">
          <a:blip r:embed="rId2"/>
          <a:srcRect t="22785" b="26512"/>
          <a:stretch/>
        </p:blipFill>
        <p:spPr>
          <a:xfrm>
            <a:off x="459430" y="577963"/>
            <a:ext cx="1999557" cy="392974"/>
          </a:xfrm>
          <a:prstGeom prst="rect">
            <a:avLst/>
          </a:prstGeom>
        </p:spPr>
      </p:pic>
    </p:spTree>
    <p:extLst>
      <p:ext uri="{BB962C8B-B14F-4D97-AF65-F5344CB8AC3E}">
        <p14:creationId xmlns:p14="http://schemas.microsoft.com/office/powerpoint/2010/main" val="228985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55"/>
        <p:cNvGrpSpPr/>
        <p:nvPr/>
      </p:nvGrpSpPr>
      <p:grpSpPr>
        <a:xfrm>
          <a:off x="0" y="0"/>
          <a:ext cx="0" cy="0"/>
          <a:chOff x="0" y="0"/>
          <a:chExt cx="0" cy="0"/>
        </a:xfrm>
      </p:grpSpPr>
      <p:sp>
        <p:nvSpPr>
          <p:cNvPr id="358" name="Google Shape;358;p8"/>
          <p:cNvSpPr/>
          <p:nvPr userDrawn="1"/>
        </p:nvSpPr>
        <p:spPr>
          <a:xfrm>
            <a:off x="1" y="0"/>
            <a:ext cx="653700" cy="5143500"/>
          </a:xfrm>
          <a:prstGeom prst="rect">
            <a:avLst/>
          </a:prstGeom>
          <a:solidFill>
            <a:srgbClr val="275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359;p8">
            <a:extLst>
              <a:ext uri="{FF2B5EF4-FFF2-40B4-BE49-F238E27FC236}">
                <a16:creationId xmlns:a16="http://schemas.microsoft.com/office/drawing/2014/main" id="{467CF943-FA9E-8D40-9633-F59ABC8F1A8D}"/>
              </a:ext>
            </a:extLst>
          </p:cNvPr>
          <p:cNvSpPr/>
          <p:nvPr userDrawn="1"/>
        </p:nvSpPr>
        <p:spPr>
          <a:xfrm>
            <a:off x="300998" y="324751"/>
            <a:ext cx="8181900" cy="653700"/>
          </a:xfrm>
          <a:prstGeom prst="rect">
            <a:avLst/>
          </a:prstGeom>
          <a:solidFill>
            <a:srgbClr val="D133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 name="Google Shape;389;p8"/>
          <p:cNvSpPr txBox="1">
            <a:spLocks noGrp="1"/>
          </p:cNvSpPr>
          <p:nvPr>
            <p:ph type="sldNum" idx="12"/>
          </p:nvPr>
        </p:nvSpPr>
        <p:spPr>
          <a:xfrm>
            <a:off x="8504255" y="4489800"/>
            <a:ext cx="653700" cy="653700"/>
          </a:xfrm>
          <a:prstGeom prst="rect">
            <a:avLst/>
          </a:prstGeom>
        </p:spPr>
        <p:txBody>
          <a:bodyPr spcFirstLastPara="1" wrap="square" lIns="0" tIns="0" rIns="0" bIns="0" anchor="ctr" anchorCtr="0">
            <a:noAutofit/>
          </a:bodyPr>
          <a:lstStyle>
            <a:lvl1pPr lvl="0" algn="ctr" rtl="0">
              <a:buNone/>
              <a:defRPr>
                <a:solidFill>
                  <a:schemeClr val="tx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385" name="Google Shape;385;p8"/>
          <p:cNvSpPr txBox="1">
            <a:spLocks noGrp="1"/>
          </p:cNvSpPr>
          <p:nvPr>
            <p:ph type="title"/>
          </p:nvPr>
        </p:nvSpPr>
        <p:spPr>
          <a:xfrm>
            <a:off x="661102" y="324801"/>
            <a:ext cx="7210055" cy="653700"/>
          </a:xfrm>
          <a:prstGeom prst="rect">
            <a:avLst/>
          </a:prstGeom>
          <a:noFill/>
        </p:spPr>
        <p:txBody>
          <a:bodyPr spcFirstLastPara="1" wrap="square" lIns="0" tIns="0" rIns="0" bIns="0" anchor="ctr" anchorCtr="0">
            <a:noAutofit/>
          </a:bodyPr>
          <a:lstStyle>
            <a:lvl1pPr lvl="0" rtl="0">
              <a:spcBef>
                <a:spcPts val="0"/>
              </a:spcBef>
              <a:spcAft>
                <a:spcPts val="0"/>
              </a:spcAft>
              <a:buSzPts val="2600"/>
              <a:buNone/>
              <a:defRPr sz="2600" b="1">
                <a:solidFill>
                  <a:schemeClr val="bg1"/>
                </a:solidFill>
                <a:latin typeface="Zilla Slab Light" pitchFamily="2" charset="77"/>
                <a:ea typeface="Zilla Slab Light" pitchFamily="2" charset="77"/>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dirty="0"/>
          </a:p>
        </p:txBody>
      </p:sp>
      <p:sp>
        <p:nvSpPr>
          <p:cNvPr id="386" name="Google Shape;386;p8"/>
          <p:cNvSpPr txBox="1">
            <a:spLocks noGrp="1"/>
          </p:cNvSpPr>
          <p:nvPr>
            <p:ph type="body" idx="1"/>
          </p:nvPr>
        </p:nvSpPr>
        <p:spPr>
          <a:xfrm>
            <a:off x="1165875" y="3109054"/>
            <a:ext cx="2257200" cy="1380847"/>
          </a:xfrm>
          <a:prstGeom prst="rect">
            <a:avLst/>
          </a:prstGeom>
        </p:spPr>
        <p:txBody>
          <a:bodyPr spcFirstLastPara="1" wrap="square" lIns="0" tIns="0" rIns="0" bIns="0" anchor="t" anchorCtr="0">
            <a:noAutofit/>
          </a:bodyPr>
          <a:lstStyle>
            <a:lvl1pPr marL="457189" lvl="0" indent="-342891" rtl="0">
              <a:spcBef>
                <a:spcPts val="600"/>
              </a:spcBef>
              <a:spcAft>
                <a:spcPts val="0"/>
              </a:spcAft>
              <a:buClr>
                <a:srgbClr val="007CBA"/>
              </a:buClr>
              <a:buSzPts val="1800"/>
              <a:buChar char="▪"/>
              <a:defRPr sz="1800">
                <a:latin typeface="Source Sans Pro" panose="020B0703030403020204" pitchFamily="34" charset="0"/>
                <a:ea typeface="Source Sans Pro" panose="020B0703030403020204" pitchFamily="34" charset="0"/>
              </a:defRPr>
            </a:lvl1pPr>
            <a:lvl2pPr marL="914377" lvl="1" indent="-342891" rtl="0">
              <a:spcBef>
                <a:spcPts val="0"/>
              </a:spcBef>
              <a:spcAft>
                <a:spcPts val="0"/>
              </a:spcAft>
              <a:buSzPts val="1800"/>
              <a:buChar char="▫"/>
              <a:defRPr sz="1800"/>
            </a:lvl2pPr>
            <a:lvl3pPr marL="1371566" lvl="2" indent="-342891" rtl="0">
              <a:spcBef>
                <a:spcPts val="0"/>
              </a:spcBef>
              <a:spcAft>
                <a:spcPts val="0"/>
              </a:spcAft>
              <a:buSzPts val="1800"/>
              <a:buChar char="▫"/>
              <a:defRPr sz="1800"/>
            </a:lvl3pPr>
            <a:lvl4pPr marL="1828754" lvl="3" indent="-342891" rtl="0">
              <a:spcBef>
                <a:spcPts val="0"/>
              </a:spcBef>
              <a:spcAft>
                <a:spcPts val="0"/>
              </a:spcAft>
              <a:buSzPts val="1800"/>
              <a:buChar char="▫"/>
              <a:defRPr sz="1800"/>
            </a:lvl4pPr>
            <a:lvl5pPr marL="2285943" lvl="4" indent="-342891" rtl="0">
              <a:spcBef>
                <a:spcPts val="0"/>
              </a:spcBef>
              <a:spcAft>
                <a:spcPts val="0"/>
              </a:spcAft>
              <a:buSzPts val="1800"/>
              <a:buChar char="▫"/>
              <a:defRPr sz="1800"/>
            </a:lvl5pPr>
            <a:lvl6pPr marL="2743131" lvl="5" indent="-342891" rtl="0">
              <a:spcBef>
                <a:spcPts val="0"/>
              </a:spcBef>
              <a:spcAft>
                <a:spcPts val="0"/>
              </a:spcAft>
              <a:buSzPts val="1800"/>
              <a:buChar char="▫"/>
              <a:defRPr sz="1800"/>
            </a:lvl6pPr>
            <a:lvl7pPr marL="3200320" lvl="6" indent="-342891" rtl="0">
              <a:spcBef>
                <a:spcPts val="0"/>
              </a:spcBef>
              <a:spcAft>
                <a:spcPts val="0"/>
              </a:spcAft>
              <a:buSzPts val="1800"/>
              <a:buChar char="▫"/>
              <a:defRPr sz="1800"/>
            </a:lvl7pPr>
            <a:lvl8pPr marL="3657509" lvl="7" indent="-342891" rtl="0">
              <a:spcBef>
                <a:spcPts val="0"/>
              </a:spcBef>
              <a:spcAft>
                <a:spcPts val="0"/>
              </a:spcAft>
              <a:buSzPts val="1800"/>
              <a:buChar char="▫"/>
              <a:defRPr sz="1800"/>
            </a:lvl8pPr>
            <a:lvl9pPr marL="4114697" lvl="8" indent="-342891" rtl="0">
              <a:spcBef>
                <a:spcPts val="0"/>
              </a:spcBef>
              <a:spcAft>
                <a:spcPts val="0"/>
              </a:spcAft>
              <a:buSzPts val="1800"/>
              <a:buChar char="▫"/>
              <a:defRPr sz="1800"/>
            </a:lvl9pPr>
          </a:lstStyle>
          <a:p>
            <a:endParaRPr dirty="0"/>
          </a:p>
        </p:txBody>
      </p:sp>
      <p:sp>
        <p:nvSpPr>
          <p:cNvPr id="10" name="Рисунок 1">
            <a:extLst>
              <a:ext uri="{FF2B5EF4-FFF2-40B4-BE49-F238E27FC236}">
                <a16:creationId xmlns:a16="http://schemas.microsoft.com/office/drawing/2014/main" id="{C4276E7F-BBDC-1F4A-ADB3-396DBEC4A6C0}"/>
              </a:ext>
            </a:extLst>
          </p:cNvPr>
          <p:cNvSpPr>
            <a:spLocks noGrp="1"/>
          </p:cNvSpPr>
          <p:nvPr>
            <p:ph type="pic" sz="quarter" idx="10"/>
          </p:nvPr>
        </p:nvSpPr>
        <p:spPr>
          <a:xfrm>
            <a:off x="1165822" y="1303152"/>
            <a:ext cx="2257199" cy="1481251"/>
          </a:xfrm>
          <a:prstGeom prst="rect">
            <a:avLst/>
          </a:prstGeom>
          <a:solidFill>
            <a:srgbClr val="DDDDDF"/>
          </a:solidFill>
        </p:spPr>
        <p:txBody>
          <a:bodyPr/>
          <a:lstStyle>
            <a:lvl1pPr marL="76200" indent="0">
              <a:buFontTx/>
              <a:buNone/>
              <a:defRPr>
                <a:solidFill>
                  <a:srgbClr val="DDDDDF"/>
                </a:solidFill>
              </a:defRPr>
            </a:lvl1pPr>
          </a:lstStyle>
          <a:p>
            <a:endParaRPr lang="en-US" dirty="0"/>
          </a:p>
        </p:txBody>
      </p:sp>
      <p:sp>
        <p:nvSpPr>
          <p:cNvPr id="13" name="Google Shape;386;p8">
            <a:extLst>
              <a:ext uri="{FF2B5EF4-FFF2-40B4-BE49-F238E27FC236}">
                <a16:creationId xmlns:a16="http://schemas.microsoft.com/office/drawing/2014/main" id="{94F3D315-4D1B-D84D-A0DA-C8EF0F665E50}"/>
              </a:ext>
            </a:extLst>
          </p:cNvPr>
          <p:cNvSpPr txBox="1">
            <a:spLocks noGrp="1"/>
          </p:cNvSpPr>
          <p:nvPr>
            <p:ph type="body" idx="13"/>
          </p:nvPr>
        </p:nvSpPr>
        <p:spPr>
          <a:xfrm>
            <a:off x="3694891" y="3109054"/>
            <a:ext cx="2257200" cy="1380847"/>
          </a:xfrm>
          <a:prstGeom prst="rect">
            <a:avLst/>
          </a:prstGeom>
        </p:spPr>
        <p:txBody>
          <a:bodyPr spcFirstLastPara="1" wrap="square" lIns="0" tIns="0" rIns="0" bIns="0" anchor="t" anchorCtr="0">
            <a:noAutofit/>
          </a:bodyPr>
          <a:lstStyle>
            <a:lvl1pPr marL="457189" lvl="0" indent="-342891" rtl="0">
              <a:spcBef>
                <a:spcPts val="600"/>
              </a:spcBef>
              <a:spcAft>
                <a:spcPts val="0"/>
              </a:spcAft>
              <a:buClr>
                <a:srgbClr val="007CBA"/>
              </a:buClr>
              <a:buSzPts val="1800"/>
              <a:buChar char="▪"/>
              <a:defRPr sz="1800">
                <a:latin typeface="Source Sans Pro" panose="020B0703030403020204" pitchFamily="34" charset="0"/>
                <a:ea typeface="Source Sans Pro" panose="020B0703030403020204" pitchFamily="34" charset="0"/>
              </a:defRPr>
            </a:lvl1pPr>
            <a:lvl2pPr marL="914377" lvl="1" indent="-342891" rtl="0">
              <a:spcBef>
                <a:spcPts val="0"/>
              </a:spcBef>
              <a:spcAft>
                <a:spcPts val="0"/>
              </a:spcAft>
              <a:buSzPts val="1800"/>
              <a:buChar char="▫"/>
              <a:defRPr sz="1800"/>
            </a:lvl2pPr>
            <a:lvl3pPr marL="1371566" lvl="2" indent="-342891" rtl="0">
              <a:spcBef>
                <a:spcPts val="0"/>
              </a:spcBef>
              <a:spcAft>
                <a:spcPts val="0"/>
              </a:spcAft>
              <a:buSzPts val="1800"/>
              <a:buChar char="▫"/>
              <a:defRPr sz="1800"/>
            </a:lvl3pPr>
            <a:lvl4pPr marL="1828754" lvl="3" indent="-342891" rtl="0">
              <a:spcBef>
                <a:spcPts val="0"/>
              </a:spcBef>
              <a:spcAft>
                <a:spcPts val="0"/>
              </a:spcAft>
              <a:buSzPts val="1800"/>
              <a:buChar char="▫"/>
              <a:defRPr sz="1800"/>
            </a:lvl4pPr>
            <a:lvl5pPr marL="2285943" lvl="4" indent="-342891" rtl="0">
              <a:spcBef>
                <a:spcPts val="0"/>
              </a:spcBef>
              <a:spcAft>
                <a:spcPts val="0"/>
              </a:spcAft>
              <a:buSzPts val="1800"/>
              <a:buChar char="▫"/>
              <a:defRPr sz="1800"/>
            </a:lvl5pPr>
            <a:lvl6pPr marL="2743131" lvl="5" indent="-342891" rtl="0">
              <a:spcBef>
                <a:spcPts val="0"/>
              </a:spcBef>
              <a:spcAft>
                <a:spcPts val="0"/>
              </a:spcAft>
              <a:buSzPts val="1800"/>
              <a:buChar char="▫"/>
              <a:defRPr sz="1800"/>
            </a:lvl6pPr>
            <a:lvl7pPr marL="3200320" lvl="6" indent="-342891" rtl="0">
              <a:spcBef>
                <a:spcPts val="0"/>
              </a:spcBef>
              <a:spcAft>
                <a:spcPts val="0"/>
              </a:spcAft>
              <a:buSzPts val="1800"/>
              <a:buChar char="▫"/>
              <a:defRPr sz="1800"/>
            </a:lvl7pPr>
            <a:lvl8pPr marL="3657509" lvl="7" indent="-342891" rtl="0">
              <a:spcBef>
                <a:spcPts val="0"/>
              </a:spcBef>
              <a:spcAft>
                <a:spcPts val="0"/>
              </a:spcAft>
              <a:buSzPts val="1800"/>
              <a:buChar char="▫"/>
              <a:defRPr sz="1800"/>
            </a:lvl8pPr>
            <a:lvl9pPr marL="4114697" lvl="8" indent="-342891" rtl="0">
              <a:spcBef>
                <a:spcPts val="0"/>
              </a:spcBef>
              <a:spcAft>
                <a:spcPts val="0"/>
              </a:spcAft>
              <a:buSzPts val="1800"/>
              <a:buChar char="▫"/>
              <a:defRPr sz="1800"/>
            </a:lvl9pPr>
          </a:lstStyle>
          <a:p>
            <a:endParaRPr dirty="0"/>
          </a:p>
        </p:txBody>
      </p:sp>
      <p:sp>
        <p:nvSpPr>
          <p:cNvPr id="14" name="Рисунок 1">
            <a:extLst>
              <a:ext uri="{FF2B5EF4-FFF2-40B4-BE49-F238E27FC236}">
                <a16:creationId xmlns:a16="http://schemas.microsoft.com/office/drawing/2014/main" id="{7D94C329-568E-1E43-9B00-0848D9A8B2EF}"/>
              </a:ext>
            </a:extLst>
          </p:cNvPr>
          <p:cNvSpPr>
            <a:spLocks noGrp="1"/>
          </p:cNvSpPr>
          <p:nvPr>
            <p:ph type="pic" sz="quarter" idx="14"/>
          </p:nvPr>
        </p:nvSpPr>
        <p:spPr>
          <a:xfrm>
            <a:off x="3694838" y="1303152"/>
            <a:ext cx="2257199" cy="1481251"/>
          </a:xfrm>
          <a:prstGeom prst="rect">
            <a:avLst/>
          </a:prstGeom>
          <a:solidFill>
            <a:srgbClr val="DDDDDF"/>
          </a:solidFill>
        </p:spPr>
        <p:txBody>
          <a:bodyPr/>
          <a:lstStyle>
            <a:lvl1pPr marL="76200" indent="0">
              <a:buFontTx/>
              <a:buNone/>
              <a:defRPr>
                <a:solidFill>
                  <a:srgbClr val="DDDDDF"/>
                </a:solidFill>
              </a:defRPr>
            </a:lvl1pPr>
          </a:lstStyle>
          <a:p>
            <a:endParaRPr lang="en-US" dirty="0"/>
          </a:p>
        </p:txBody>
      </p:sp>
      <p:sp>
        <p:nvSpPr>
          <p:cNvPr id="17" name="Google Shape;386;p8">
            <a:extLst>
              <a:ext uri="{FF2B5EF4-FFF2-40B4-BE49-F238E27FC236}">
                <a16:creationId xmlns:a16="http://schemas.microsoft.com/office/drawing/2014/main" id="{5A8E8B45-6BF7-1F4E-8757-338F7789CAB8}"/>
              </a:ext>
            </a:extLst>
          </p:cNvPr>
          <p:cNvSpPr txBox="1">
            <a:spLocks noGrp="1"/>
          </p:cNvSpPr>
          <p:nvPr>
            <p:ph type="body" idx="15"/>
          </p:nvPr>
        </p:nvSpPr>
        <p:spPr>
          <a:xfrm>
            <a:off x="6247079" y="3109054"/>
            <a:ext cx="2257200" cy="1380847"/>
          </a:xfrm>
          <a:prstGeom prst="rect">
            <a:avLst/>
          </a:prstGeom>
        </p:spPr>
        <p:txBody>
          <a:bodyPr spcFirstLastPara="1" wrap="square" lIns="0" tIns="0" rIns="0" bIns="0" anchor="t" anchorCtr="0">
            <a:noAutofit/>
          </a:bodyPr>
          <a:lstStyle>
            <a:lvl1pPr marL="457189" lvl="0" indent="-342891" rtl="0">
              <a:spcBef>
                <a:spcPts val="600"/>
              </a:spcBef>
              <a:spcAft>
                <a:spcPts val="0"/>
              </a:spcAft>
              <a:buClr>
                <a:srgbClr val="007CBA"/>
              </a:buClr>
              <a:buSzPts val="1800"/>
              <a:buChar char="▪"/>
              <a:defRPr sz="1800">
                <a:latin typeface="Source Sans Pro" panose="020B0703030403020204" pitchFamily="34" charset="0"/>
                <a:ea typeface="Source Sans Pro" panose="020B0703030403020204" pitchFamily="34" charset="0"/>
              </a:defRPr>
            </a:lvl1pPr>
            <a:lvl2pPr marL="914377" lvl="1" indent="-342891" rtl="0">
              <a:spcBef>
                <a:spcPts val="0"/>
              </a:spcBef>
              <a:spcAft>
                <a:spcPts val="0"/>
              </a:spcAft>
              <a:buSzPts val="1800"/>
              <a:buChar char="▫"/>
              <a:defRPr sz="1800"/>
            </a:lvl2pPr>
            <a:lvl3pPr marL="1371566" lvl="2" indent="-342891" rtl="0">
              <a:spcBef>
                <a:spcPts val="0"/>
              </a:spcBef>
              <a:spcAft>
                <a:spcPts val="0"/>
              </a:spcAft>
              <a:buSzPts val="1800"/>
              <a:buChar char="▫"/>
              <a:defRPr sz="1800"/>
            </a:lvl3pPr>
            <a:lvl4pPr marL="1828754" lvl="3" indent="-342891" rtl="0">
              <a:spcBef>
                <a:spcPts val="0"/>
              </a:spcBef>
              <a:spcAft>
                <a:spcPts val="0"/>
              </a:spcAft>
              <a:buSzPts val="1800"/>
              <a:buChar char="▫"/>
              <a:defRPr sz="1800"/>
            </a:lvl4pPr>
            <a:lvl5pPr marL="2285943" lvl="4" indent="-342891" rtl="0">
              <a:spcBef>
                <a:spcPts val="0"/>
              </a:spcBef>
              <a:spcAft>
                <a:spcPts val="0"/>
              </a:spcAft>
              <a:buSzPts val="1800"/>
              <a:buChar char="▫"/>
              <a:defRPr sz="1800"/>
            </a:lvl5pPr>
            <a:lvl6pPr marL="2743131" lvl="5" indent="-342891" rtl="0">
              <a:spcBef>
                <a:spcPts val="0"/>
              </a:spcBef>
              <a:spcAft>
                <a:spcPts val="0"/>
              </a:spcAft>
              <a:buSzPts val="1800"/>
              <a:buChar char="▫"/>
              <a:defRPr sz="1800"/>
            </a:lvl6pPr>
            <a:lvl7pPr marL="3200320" lvl="6" indent="-342891" rtl="0">
              <a:spcBef>
                <a:spcPts val="0"/>
              </a:spcBef>
              <a:spcAft>
                <a:spcPts val="0"/>
              </a:spcAft>
              <a:buSzPts val="1800"/>
              <a:buChar char="▫"/>
              <a:defRPr sz="1800"/>
            </a:lvl7pPr>
            <a:lvl8pPr marL="3657509" lvl="7" indent="-342891" rtl="0">
              <a:spcBef>
                <a:spcPts val="0"/>
              </a:spcBef>
              <a:spcAft>
                <a:spcPts val="0"/>
              </a:spcAft>
              <a:buSzPts val="1800"/>
              <a:buChar char="▫"/>
              <a:defRPr sz="1800"/>
            </a:lvl8pPr>
            <a:lvl9pPr marL="4114697" lvl="8" indent="-342891" rtl="0">
              <a:spcBef>
                <a:spcPts val="0"/>
              </a:spcBef>
              <a:spcAft>
                <a:spcPts val="0"/>
              </a:spcAft>
              <a:buSzPts val="1800"/>
              <a:buChar char="▫"/>
              <a:defRPr sz="1800"/>
            </a:lvl9pPr>
          </a:lstStyle>
          <a:p>
            <a:endParaRPr dirty="0"/>
          </a:p>
        </p:txBody>
      </p:sp>
      <p:sp>
        <p:nvSpPr>
          <p:cNvPr id="18" name="Рисунок 1">
            <a:extLst>
              <a:ext uri="{FF2B5EF4-FFF2-40B4-BE49-F238E27FC236}">
                <a16:creationId xmlns:a16="http://schemas.microsoft.com/office/drawing/2014/main" id="{E28EE840-DCED-5D4D-B36B-DFF7776DA8A3}"/>
              </a:ext>
            </a:extLst>
          </p:cNvPr>
          <p:cNvSpPr>
            <a:spLocks noGrp="1"/>
          </p:cNvSpPr>
          <p:nvPr>
            <p:ph type="pic" sz="quarter" idx="16"/>
          </p:nvPr>
        </p:nvSpPr>
        <p:spPr>
          <a:xfrm>
            <a:off x="6247026" y="1303152"/>
            <a:ext cx="2257199" cy="1481251"/>
          </a:xfrm>
          <a:prstGeom prst="rect">
            <a:avLst/>
          </a:prstGeom>
          <a:solidFill>
            <a:srgbClr val="DDDDDF"/>
          </a:solidFill>
        </p:spPr>
        <p:txBody>
          <a:bodyPr/>
          <a:lstStyle>
            <a:lvl1pPr marL="76200" indent="0">
              <a:buFontTx/>
              <a:buNone/>
              <a:defRPr>
                <a:solidFill>
                  <a:srgbClr val="DDDDDF"/>
                </a:solidFill>
              </a:defRPr>
            </a:lvl1pPr>
          </a:lstStyle>
          <a:p>
            <a:endParaRPr lang="en-US" dirty="0"/>
          </a:p>
        </p:txBody>
      </p:sp>
    </p:spTree>
    <p:extLst>
      <p:ext uri="{BB962C8B-B14F-4D97-AF65-F5344CB8AC3E}">
        <p14:creationId xmlns:p14="http://schemas.microsoft.com/office/powerpoint/2010/main" val="282137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Google Shape;264;p29">
            <a:extLst>
              <a:ext uri="{FF2B5EF4-FFF2-40B4-BE49-F238E27FC236}">
                <a16:creationId xmlns:a16="http://schemas.microsoft.com/office/drawing/2014/main" id="{5367DC5F-28AE-5747-BE10-3446B26FD158}"/>
              </a:ext>
            </a:extLst>
          </p:cNvPr>
          <p:cNvSpPr txBox="1">
            <a:spLocks noGrp="1"/>
          </p:cNvSpPr>
          <p:nvPr>
            <p:ph type="title" hasCustomPrompt="1"/>
          </p:nvPr>
        </p:nvSpPr>
        <p:spPr>
          <a:xfrm>
            <a:off x="869150" y="649953"/>
            <a:ext cx="7334759" cy="532721"/>
          </a:xfrm>
          <a:prstGeom prst="rect">
            <a:avLst/>
          </a:prstGeom>
        </p:spPr>
        <p:txBody>
          <a:bodyPr spcFirstLastPara="1" wrap="square" lIns="91425" tIns="91425" rIns="91425" bIns="91425" anchor="b" anchorCtr="0">
            <a:noAutofit/>
          </a:bodyPr>
          <a:lstStyle>
            <a:lvl1pPr>
              <a:defRPr sz="2600" b="1">
                <a:solidFill>
                  <a:schemeClr val="tx1"/>
                </a:solidFill>
                <a:latin typeface="Zilla Slab Light" pitchFamily="2" charset="77"/>
                <a:ea typeface="Zilla Slab Light" pitchFamily="2" charset="77"/>
              </a:defRPr>
            </a:lvl1pPr>
          </a:lstStyle>
          <a:p>
            <a:pPr marL="0" lvl="0" indent="0" algn="l" rtl="0">
              <a:spcBef>
                <a:spcPts val="0"/>
              </a:spcBef>
              <a:spcAft>
                <a:spcPts val="0"/>
              </a:spcAft>
              <a:buNone/>
            </a:pPr>
            <a:r>
              <a:rPr lang="en" dirty="0"/>
              <a:t>Click to add title</a:t>
            </a:r>
            <a:endParaRPr dirty="0"/>
          </a:p>
        </p:txBody>
      </p:sp>
      <p:sp>
        <p:nvSpPr>
          <p:cNvPr id="11" name="Google Shape;23;p5">
            <a:extLst>
              <a:ext uri="{FF2B5EF4-FFF2-40B4-BE49-F238E27FC236}">
                <a16:creationId xmlns:a16="http://schemas.microsoft.com/office/drawing/2014/main" id="{003C7FD8-F288-8E40-B6ED-622734C8A467}"/>
              </a:ext>
            </a:extLst>
          </p:cNvPr>
          <p:cNvSpPr/>
          <p:nvPr userDrawn="1"/>
        </p:nvSpPr>
        <p:spPr>
          <a:xfrm>
            <a:off x="198600" y="198600"/>
            <a:ext cx="8746800" cy="4760700"/>
          </a:xfrm>
          <a:prstGeom prst="frame">
            <a:avLst>
              <a:gd name="adj1" fmla="val 4126"/>
            </a:avLst>
          </a:prstGeom>
          <a:solidFill>
            <a:srgbClr val="275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26;p5">
            <a:extLst>
              <a:ext uri="{FF2B5EF4-FFF2-40B4-BE49-F238E27FC236}">
                <a16:creationId xmlns:a16="http://schemas.microsoft.com/office/drawing/2014/main" id="{20A9B460-B6B2-064F-875D-9B5EADF6B65E}"/>
              </a:ext>
            </a:extLst>
          </p:cNvPr>
          <p:cNvSpPr txBox="1">
            <a:spLocks noGrp="1"/>
          </p:cNvSpPr>
          <p:nvPr>
            <p:ph type="sldNum" idx="14"/>
          </p:nvPr>
        </p:nvSpPr>
        <p:spPr>
          <a:xfrm>
            <a:off x="8159499" y="4393278"/>
            <a:ext cx="548700" cy="393600"/>
          </a:xfrm>
          <a:prstGeom prst="rect">
            <a:avLst/>
          </a:prstGeom>
        </p:spPr>
        <p:txBody>
          <a:bodyPr spcFirstLastPara="1" wrap="square" lIns="91425" tIns="91425" rIns="91425" bIns="91425" anchor="ctr" anchorCtr="0">
            <a:noAutofit/>
          </a:bodyPr>
          <a:lstStyle>
            <a:lvl1pPr lvl="0">
              <a:buNone/>
              <a:defRPr>
                <a:solidFill>
                  <a:schemeClr val="tx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dirty="0"/>
          </a:p>
        </p:txBody>
      </p:sp>
      <p:sp>
        <p:nvSpPr>
          <p:cNvPr id="16" name="Google Shape;386;p8">
            <a:extLst>
              <a:ext uri="{FF2B5EF4-FFF2-40B4-BE49-F238E27FC236}">
                <a16:creationId xmlns:a16="http://schemas.microsoft.com/office/drawing/2014/main" id="{92C80D9E-9A9A-0945-BF9F-4FCFD45075DB}"/>
              </a:ext>
            </a:extLst>
          </p:cNvPr>
          <p:cNvSpPr txBox="1">
            <a:spLocks noGrp="1"/>
          </p:cNvSpPr>
          <p:nvPr>
            <p:ph type="body" idx="15"/>
          </p:nvPr>
        </p:nvSpPr>
        <p:spPr>
          <a:xfrm>
            <a:off x="862336" y="2919985"/>
            <a:ext cx="2373213" cy="1457798"/>
          </a:xfrm>
          <a:prstGeom prst="rect">
            <a:avLst/>
          </a:prstGeom>
        </p:spPr>
        <p:txBody>
          <a:bodyPr spcFirstLastPara="1" wrap="square" lIns="0" tIns="0" rIns="0" bIns="0" anchor="t" anchorCtr="0">
            <a:noAutofit/>
          </a:bodyPr>
          <a:lstStyle>
            <a:lvl1pPr marL="457189" lvl="0" indent="-342891" rtl="0">
              <a:spcBef>
                <a:spcPts val="600"/>
              </a:spcBef>
              <a:spcAft>
                <a:spcPts val="0"/>
              </a:spcAft>
              <a:buClr>
                <a:srgbClr val="007CBA"/>
              </a:buClr>
              <a:buSzPts val="1800"/>
              <a:buChar char="▪"/>
              <a:defRPr sz="1800">
                <a:latin typeface="Source Sans Pro" panose="020B0703030403020204" pitchFamily="34" charset="0"/>
                <a:ea typeface="Source Sans Pro" panose="020B0703030403020204" pitchFamily="34" charset="0"/>
              </a:defRPr>
            </a:lvl1pPr>
            <a:lvl2pPr marL="914377" lvl="1" indent="-342891" rtl="0">
              <a:spcBef>
                <a:spcPts val="0"/>
              </a:spcBef>
              <a:spcAft>
                <a:spcPts val="0"/>
              </a:spcAft>
              <a:buSzPts val="1800"/>
              <a:buChar char="▫"/>
              <a:defRPr sz="1800"/>
            </a:lvl2pPr>
            <a:lvl3pPr marL="1371566" lvl="2" indent="-342891" rtl="0">
              <a:spcBef>
                <a:spcPts val="0"/>
              </a:spcBef>
              <a:spcAft>
                <a:spcPts val="0"/>
              </a:spcAft>
              <a:buSzPts val="1800"/>
              <a:buChar char="▫"/>
              <a:defRPr sz="1800"/>
            </a:lvl3pPr>
            <a:lvl4pPr marL="1828754" lvl="3" indent="-342891" rtl="0">
              <a:spcBef>
                <a:spcPts val="0"/>
              </a:spcBef>
              <a:spcAft>
                <a:spcPts val="0"/>
              </a:spcAft>
              <a:buSzPts val="1800"/>
              <a:buChar char="▫"/>
              <a:defRPr sz="1800"/>
            </a:lvl4pPr>
            <a:lvl5pPr marL="2285943" lvl="4" indent="-342891" rtl="0">
              <a:spcBef>
                <a:spcPts val="0"/>
              </a:spcBef>
              <a:spcAft>
                <a:spcPts val="0"/>
              </a:spcAft>
              <a:buSzPts val="1800"/>
              <a:buChar char="▫"/>
              <a:defRPr sz="1800"/>
            </a:lvl5pPr>
            <a:lvl6pPr marL="2743131" lvl="5" indent="-342891" rtl="0">
              <a:spcBef>
                <a:spcPts val="0"/>
              </a:spcBef>
              <a:spcAft>
                <a:spcPts val="0"/>
              </a:spcAft>
              <a:buSzPts val="1800"/>
              <a:buChar char="▫"/>
              <a:defRPr sz="1800"/>
            </a:lvl6pPr>
            <a:lvl7pPr marL="3200320" lvl="6" indent="-342891" rtl="0">
              <a:spcBef>
                <a:spcPts val="0"/>
              </a:spcBef>
              <a:spcAft>
                <a:spcPts val="0"/>
              </a:spcAft>
              <a:buSzPts val="1800"/>
              <a:buChar char="▫"/>
              <a:defRPr sz="1800"/>
            </a:lvl7pPr>
            <a:lvl8pPr marL="3657509" lvl="7" indent="-342891" rtl="0">
              <a:spcBef>
                <a:spcPts val="0"/>
              </a:spcBef>
              <a:spcAft>
                <a:spcPts val="0"/>
              </a:spcAft>
              <a:buSzPts val="1800"/>
              <a:buChar char="▫"/>
              <a:defRPr sz="1800"/>
            </a:lvl8pPr>
            <a:lvl9pPr marL="4114697" lvl="8" indent="-342891" rtl="0">
              <a:spcBef>
                <a:spcPts val="0"/>
              </a:spcBef>
              <a:spcAft>
                <a:spcPts val="0"/>
              </a:spcAft>
              <a:buSzPts val="1800"/>
              <a:buChar char="▫"/>
              <a:defRPr sz="1800"/>
            </a:lvl9pPr>
          </a:lstStyle>
          <a:p>
            <a:endParaRPr dirty="0"/>
          </a:p>
        </p:txBody>
      </p:sp>
      <p:sp>
        <p:nvSpPr>
          <p:cNvPr id="17" name="Google Shape;386;p8">
            <a:extLst>
              <a:ext uri="{FF2B5EF4-FFF2-40B4-BE49-F238E27FC236}">
                <a16:creationId xmlns:a16="http://schemas.microsoft.com/office/drawing/2014/main" id="{7E1EDF72-89B5-1C43-AB73-F6B7D47A3546}"/>
              </a:ext>
            </a:extLst>
          </p:cNvPr>
          <p:cNvSpPr txBox="1">
            <a:spLocks noGrp="1"/>
          </p:cNvSpPr>
          <p:nvPr>
            <p:ph type="body" idx="16"/>
          </p:nvPr>
        </p:nvSpPr>
        <p:spPr>
          <a:xfrm>
            <a:off x="3349924" y="2912026"/>
            <a:ext cx="2373213" cy="1457798"/>
          </a:xfrm>
          <a:prstGeom prst="rect">
            <a:avLst/>
          </a:prstGeom>
        </p:spPr>
        <p:txBody>
          <a:bodyPr spcFirstLastPara="1" wrap="square" lIns="0" tIns="0" rIns="0" bIns="0" anchor="t" anchorCtr="0">
            <a:noAutofit/>
          </a:bodyPr>
          <a:lstStyle>
            <a:lvl1pPr marL="457189" lvl="0" indent="-342891" rtl="0">
              <a:spcBef>
                <a:spcPts val="600"/>
              </a:spcBef>
              <a:spcAft>
                <a:spcPts val="0"/>
              </a:spcAft>
              <a:buClr>
                <a:srgbClr val="007CBA"/>
              </a:buClr>
              <a:buSzPts val="1800"/>
              <a:buChar char="▪"/>
              <a:defRPr sz="1800">
                <a:latin typeface="Source Sans Pro" panose="020B0703030403020204" pitchFamily="34" charset="0"/>
                <a:ea typeface="Source Sans Pro" panose="020B0703030403020204" pitchFamily="34" charset="0"/>
              </a:defRPr>
            </a:lvl1pPr>
            <a:lvl2pPr marL="914377" lvl="1" indent="-342891" rtl="0">
              <a:spcBef>
                <a:spcPts val="0"/>
              </a:spcBef>
              <a:spcAft>
                <a:spcPts val="0"/>
              </a:spcAft>
              <a:buSzPts val="1800"/>
              <a:buChar char="▫"/>
              <a:defRPr sz="1800"/>
            </a:lvl2pPr>
            <a:lvl3pPr marL="1371566" lvl="2" indent="-342891" rtl="0">
              <a:spcBef>
                <a:spcPts val="0"/>
              </a:spcBef>
              <a:spcAft>
                <a:spcPts val="0"/>
              </a:spcAft>
              <a:buSzPts val="1800"/>
              <a:buChar char="▫"/>
              <a:defRPr sz="1800"/>
            </a:lvl3pPr>
            <a:lvl4pPr marL="1828754" lvl="3" indent="-342891" rtl="0">
              <a:spcBef>
                <a:spcPts val="0"/>
              </a:spcBef>
              <a:spcAft>
                <a:spcPts val="0"/>
              </a:spcAft>
              <a:buSzPts val="1800"/>
              <a:buChar char="▫"/>
              <a:defRPr sz="1800"/>
            </a:lvl4pPr>
            <a:lvl5pPr marL="2285943" lvl="4" indent="-342891" rtl="0">
              <a:spcBef>
                <a:spcPts val="0"/>
              </a:spcBef>
              <a:spcAft>
                <a:spcPts val="0"/>
              </a:spcAft>
              <a:buSzPts val="1800"/>
              <a:buChar char="▫"/>
              <a:defRPr sz="1800"/>
            </a:lvl5pPr>
            <a:lvl6pPr marL="2743131" lvl="5" indent="-342891" rtl="0">
              <a:spcBef>
                <a:spcPts val="0"/>
              </a:spcBef>
              <a:spcAft>
                <a:spcPts val="0"/>
              </a:spcAft>
              <a:buSzPts val="1800"/>
              <a:buChar char="▫"/>
              <a:defRPr sz="1800"/>
            </a:lvl6pPr>
            <a:lvl7pPr marL="3200320" lvl="6" indent="-342891" rtl="0">
              <a:spcBef>
                <a:spcPts val="0"/>
              </a:spcBef>
              <a:spcAft>
                <a:spcPts val="0"/>
              </a:spcAft>
              <a:buSzPts val="1800"/>
              <a:buChar char="▫"/>
              <a:defRPr sz="1800"/>
            </a:lvl7pPr>
            <a:lvl8pPr marL="3657509" lvl="7" indent="-342891" rtl="0">
              <a:spcBef>
                <a:spcPts val="0"/>
              </a:spcBef>
              <a:spcAft>
                <a:spcPts val="0"/>
              </a:spcAft>
              <a:buSzPts val="1800"/>
              <a:buChar char="▫"/>
              <a:defRPr sz="1800"/>
            </a:lvl8pPr>
            <a:lvl9pPr marL="4114697" lvl="8" indent="-342891" rtl="0">
              <a:spcBef>
                <a:spcPts val="0"/>
              </a:spcBef>
              <a:spcAft>
                <a:spcPts val="0"/>
              </a:spcAft>
              <a:buSzPts val="1800"/>
              <a:buChar char="▫"/>
              <a:defRPr sz="1800"/>
            </a:lvl9pPr>
          </a:lstStyle>
          <a:p>
            <a:endParaRPr dirty="0"/>
          </a:p>
        </p:txBody>
      </p:sp>
      <p:sp>
        <p:nvSpPr>
          <p:cNvPr id="18" name="Google Shape;386;p8">
            <a:extLst>
              <a:ext uri="{FF2B5EF4-FFF2-40B4-BE49-F238E27FC236}">
                <a16:creationId xmlns:a16="http://schemas.microsoft.com/office/drawing/2014/main" id="{16DC8978-CAA1-B746-A2AB-24A1143FF40C}"/>
              </a:ext>
            </a:extLst>
          </p:cNvPr>
          <p:cNvSpPr txBox="1">
            <a:spLocks noGrp="1"/>
          </p:cNvSpPr>
          <p:nvPr>
            <p:ph type="body" idx="17"/>
          </p:nvPr>
        </p:nvSpPr>
        <p:spPr>
          <a:xfrm>
            <a:off x="5834335" y="2912025"/>
            <a:ext cx="2366399" cy="1457798"/>
          </a:xfrm>
          <a:prstGeom prst="rect">
            <a:avLst/>
          </a:prstGeom>
        </p:spPr>
        <p:txBody>
          <a:bodyPr spcFirstLastPara="1" wrap="square" lIns="0" tIns="0" rIns="0" bIns="0" anchor="t" anchorCtr="0">
            <a:noAutofit/>
          </a:bodyPr>
          <a:lstStyle>
            <a:lvl1pPr marL="457189" lvl="0" indent="-342891" rtl="0">
              <a:spcBef>
                <a:spcPts val="600"/>
              </a:spcBef>
              <a:spcAft>
                <a:spcPts val="0"/>
              </a:spcAft>
              <a:buClr>
                <a:srgbClr val="007CBA"/>
              </a:buClr>
              <a:buSzPts val="1800"/>
              <a:buChar char="▪"/>
              <a:defRPr sz="1800">
                <a:latin typeface="Source Sans Pro" panose="020B0703030403020204" pitchFamily="34" charset="0"/>
                <a:ea typeface="Source Sans Pro" panose="020B0703030403020204" pitchFamily="34" charset="0"/>
              </a:defRPr>
            </a:lvl1pPr>
            <a:lvl2pPr marL="914377" lvl="1" indent="-342891" rtl="0">
              <a:spcBef>
                <a:spcPts val="0"/>
              </a:spcBef>
              <a:spcAft>
                <a:spcPts val="0"/>
              </a:spcAft>
              <a:buSzPts val="1800"/>
              <a:buChar char="▫"/>
              <a:defRPr sz="1800"/>
            </a:lvl2pPr>
            <a:lvl3pPr marL="1371566" lvl="2" indent="-342891" rtl="0">
              <a:spcBef>
                <a:spcPts val="0"/>
              </a:spcBef>
              <a:spcAft>
                <a:spcPts val="0"/>
              </a:spcAft>
              <a:buSzPts val="1800"/>
              <a:buChar char="▫"/>
              <a:defRPr sz="1800"/>
            </a:lvl3pPr>
            <a:lvl4pPr marL="1828754" lvl="3" indent="-342891" rtl="0">
              <a:spcBef>
                <a:spcPts val="0"/>
              </a:spcBef>
              <a:spcAft>
                <a:spcPts val="0"/>
              </a:spcAft>
              <a:buSzPts val="1800"/>
              <a:buChar char="▫"/>
              <a:defRPr sz="1800"/>
            </a:lvl4pPr>
            <a:lvl5pPr marL="2285943" lvl="4" indent="-342891" rtl="0">
              <a:spcBef>
                <a:spcPts val="0"/>
              </a:spcBef>
              <a:spcAft>
                <a:spcPts val="0"/>
              </a:spcAft>
              <a:buSzPts val="1800"/>
              <a:buChar char="▫"/>
              <a:defRPr sz="1800"/>
            </a:lvl5pPr>
            <a:lvl6pPr marL="2743131" lvl="5" indent="-342891" rtl="0">
              <a:spcBef>
                <a:spcPts val="0"/>
              </a:spcBef>
              <a:spcAft>
                <a:spcPts val="0"/>
              </a:spcAft>
              <a:buSzPts val="1800"/>
              <a:buChar char="▫"/>
              <a:defRPr sz="1800"/>
            </a:lvl6pPr>
            <a:lvl7pPr marL="3200320" lvl="6" indent="-342891" rtl="0">
              <a:spcBef>
                <a:spcPts val="0"/>
              </a:spcBef>
              <a:spcAft>
                <a:spcPts val="0"/>
              </a:spcAft>
              <a:buSzPts val="1800"/>
              <a:buChar char="▫"/>
              <a:defRPr sz="1800"/>
            </a:lvl7pPr>
            <a:lvl8pPr marL="3657509" lvl="7" indent="-342891" rtl="0">
              <a:spcBef>
                <a:spcPts val="0"/>
              </a:spcBef>
              <a:spcAft>
                <a:spcPts val="0"/>
              </a:spcAft>
              <a:buSzPts val="1800"/>
              <a:buChar char="▫"/>
              <a:defRPr sz="1800"/>
            </a:lvl8pPr>
            <a:lvl9pPr marL="4114697" lvl="8" indent="-342891" rtl="0">
              <a:spcBef>
                <a:spcPts val="0"/>
              </a:spcBef>
              <a:spcAft>
                <a:spcPts val="0"/>
              </a:spcAft>
              <a:buSzPts val="1800"/>
              <a:buChar char="▫"/>
              <a:defRPr sz="1800"/>
            </a:lvl9pPr>
          </a:lstStyle>
          <a:p>
            <a:endParaRPr dirty="0"/>
          </a:p>
        </p:txBody>
      </p:sp>
      <p:sp>
        <p:nvSpPr>
          <p:cNvPr id="19" name="Рисунок 1">
            <a:extLst>
              <a:ext uri="{FF2B5EF4-FFF2-40B4-BE49-F238E27FC236}">
                <a16:creationId xmlns:a16="http://schemas.microsoft.com/office/drawing/2014/main" id="{8A858373-B849-0641-9D28-6C472FC2F369}"/>
              </a:ext>
            </a:extLst>
          </p:cNvPr>
          <p:cNvSpPr>
            <a:spLocks noGrp="1"/>
          </p:cNvSpPr>
          <p:nvPr>
            <p:ph type="pic" sz="quarter" idx="10"/>
          </p:nvPr>
        </p:nvSpPr>
        <p:spPr>
          <a:xfrm>
            <a:off x="862336" y="1306724"/>
            <a:ext cx="2373213" cy="1481251"/>
          </a:xfrm>
          <a:prstGeom prst="rect">
            <a:avLst/>
          </a:prstGeom>
          <a:solidFill>
            <a:srgbClr val="DDDDDF"/>
          </a:solidFill>
        </p:spPr>
        <p:txBody>
          <a:bodyPr/>
          <a:lstStyle>
            <a:lvl1pPr marL="76200" indent="0">
              <a:buFontTx/>
              <a:buNone/>
              <a:defRPr>
                <a:solidFill>
                  <a:srgbClr val="DDDDDF"/>
                </a:solidFill>
              </a:defRPr>
            </a:lvl1pPr>
          </a:lstStyle>
          <a:p>
            <a:endParaRPr lang="en-US" dirty="0"/>
          </a:p>
        </p:txBody>
      </p:sp>
      <p:sp>
        <p:nvSpPr>
          <p:cNvPr id="20" name="Рисунок 1">
            <a:extLst>
              <a:ext uri="{FF2B5EF4-FFF2-40B4-BE49-F238E27FC236}">
                <a16:creationId xmlns:a16="http://schemas.microsoft.com/office/drawing/2014/main" id="{5E9054DE-EA36-D34C-829B-9830893EF9ED}"/>
              </a:ext>
            </a:extLst>
          </p:cNvPr>
          <p:cNvSpPr>
            <a:spLocks noGrp="1"/>
          </p:cNvSpPr>
          <p:nvPr>
            <p:ph type="pic" sz="quarter" idx="18"/>
          </p:nvPr>
        </p:nvSpPr>
        <p:spPr>
          <a:xfrm>
            <a:off x="3346856" y="1306724"/>
            <a:ext cx="2373213" cy="1481251"/>
          </a:xfrm>
          <a:prstGeom prst="rect">
            <a:avLst/>
          </a:prstGeom>
          <a:solidFill>
            <a:srgbClr val="DDDDDF"/>
          </a:solidFill>
        </p:spPr>
        <p:txBody>
          <a:bodyPr/>
          <a:lstStyle>
            <a:lvl1pPr marL="76200" indent="0">
              <a:buFontTx/>
              <a:buNone/>
              <a:defRPr>
                <a:solidFill>
                  <a:srgbClr val="DDDDDF"/>
                </a:solidFill>
              </a:defRPr>
            </a:lvl1pPr>
          </a:lstStyle>
          <a:p>
            <a:endParaRPr lang="en-US" dirty="0"/>
          </a:p>
        </p:txBody>
      </p:sp>
      <p:sp>
        <p:nvSpPr>
          <p:cNvPr id="21" name="Рисунок 1">
            <a:extLst>
              <a:ext uri="{FF2B5EF4-FFF2-40B4-BE49-F238E27FC236}">
                <a16:creationId xmlns:a16="http://schemas.microsoft.com/office/drawing/2014/main" id="{C5385650-C4F9-F94D-858E-BFDA94EAC1CE}"/>
              </a:ext>
            </a:extLst>
          </p:cNvPr>
          <p:cNvSpPr>
            <a:spLocks noGrp="1"/>
          </p:cNvSpPr>
          <p:nvPr>
            <p:ph type="pic" sz="quarter" idx="19"/>
          </p:nvPr>
        </p:nvSpPr>
        <p:spPr>
          <a:xfrm>
            <a:off x="5834335" y="1306724"/>
            <a:ext cx="2373213" cy="1481251"/>
          </a:xfrm>
          <a:prstGeom prst="rect">
            <a:avLst/>
          </a:prstGeom>
          <a:solidFill>
            <a:srgbClr val="DDDDDF"/>
          </a:solidFill>
        </p:spPr>
        <p:txBody>
          <a:bodyPr/>
          <a:lstStyle>
            <a:lvl1pPr marL="76200" indent="0">
              <a:buFontTx/>
              <a:buNone/>
              <a:defRPr>
                <a:solidFill>
                  <a:srgbClr val="DDDDDF"/>
                </a:solidFill>
              </a:defRPr>
            </a:lvl1pPr>
          </a:lstStyle>
          <a:p>
            <a:endParaRPr lang="en-US" dirty="0"/>
          </a:p>
        </p:txBody>
      </p:sp>
    </p:spTree>
    <p:extLst>
      <p:ext uri="{BB962C8B-B14F-4D97-AF65-F5344CB8AC3E}">
        <p14:creationId xmlns:p14="http://schemas.microsoft.com/office/powerpoint/2010/main" val="292608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Google Shape;324;p7">
            <a:extLst>
              <a:ext uri="{FF2B5EF4-FFF2-40B4-BE49-F238E27FC236}">
                <a16:creationId xmlns:a16="http://schemas.microsoft.com/office/drawing/2014/main" id="{BE47384E-54B6-754F-9EB9-E1E628BAF07B}"/>
              </a:ext>
            </a:extLst>
          </p:cNvPr>
          <p:cNvSpPr/>
          <p:nvPr userDrawn="1"/>
        </p:nvSpPr>
        <p:spPr>
          <a:xfrm>
            <a:off x="1" y="0"/>
            <a:ext cx="653700" cy="5143500"/>
          </a:xfrm>
          <a:prstGeom prst="rect">
            <a:avLst/>
          </a:prstGeom>
          <a:solidFill>
            <a:srgbClr val="275F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661;p28">
            <a:extLst>
              <a:ext uri="{FF2B5EF4-FFF2-40B4-BE49-F238E27FC236}">
                <a16:creationId xmlns:a16="http://schemas.microsoft.com/office/drawing/2014/main" id="{9F601A35-8B50-2A41-9A06-F09DDA577B91}"/>
              </a:ext>
            </a:extLst>
          </p:cNvPr>
          <p:cNvSpPr txBox="1">
            <a:spLocks/>
          </p:cNvSpPr>
          <p:nvPr userDrawn="1"/>
        </p:nvSpPr>
        <p:spPr>
          <a:xfrm>
            <a:off x="1307575" y="2725754"/>
            <a:ext cx="7183200"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15000"/>
              </a:lnSpc>
              <a:spcBef>
                <a:spcPts val="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15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15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15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15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15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15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15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marL="0" indent="0">
              <a:buFont typeface="Barlow Light"/>
              <a:buNone/>
            </a:pPr>
            <a:r>
              <a:rPr lang="en-US" b="0" i="0" dirty="0">
                <a:solidFill>
                  <a:schemeClr val="bg1"/>
                </a:solidFill>
                <a:latin typeface="Zilla Slab Medium" pitchFamily="2" charset="77"/>
                <a:ea typeface="Zilla Slab Medium" pitchFamily="2" charset="77"/>
              </a:rPr>
              <a:t>And a lot of users</a:t>
            </a:r>
          </a:p>
        </p:txBody>
      </p:sp>
      <p:sp>
        <p:nvSpPr>
          <p:cNvPr id="16" name="Google Shape;389;p8">
            <a:extLst>
              <a:ext uri="{FF2B5EF4-FFF2-40B4-BE49-F238E27FC236}">
                <a16:creationId xmlns:a16="http://schemas.microsoft.com/office/drawing/2014/main" id="{1287885A-41B4-A947-B684-28A392DC24F0}"/>
              </a:ext>
            </a:extLst>
          </p:cNvPr>
          <p:cNvSpPr txBox="1">
            <a:spLocks/>
          </p:cNvSpPr>
          <p:nvPr userDrawn="1"/>
        </p:nvSpPr>
        <p:spPr>
          <a:xfrm>
            <a:off x="8504255" y="4489800"/>
            <a:ext cx="653700" cy="653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300" b="0" i="0" u="none" strike="noStrike" cap="none">
                <a:solidFill>
                  <a:schemeClr val="bg1"/>
                </a:solidFill>
                <a:latin typeface="Barlow Light"/>
                <a:ea typeface="Barlow Light"/>
                <a:cs typeface="Barlow Light"/>
                <a:sym typeface="Barlow Light"/>
              </a:defRPr>
            </a:lvl1pPr>
            <a:lvl2pPr marR="0" lvl="1" algn="ctr" rtl="0">
              <a:lnSpc>
                <a:spcPct val="100000"/>
              </a:lnSpc>
              <a:spcBef>
                <a:spcPts val="0"/>
              </a:spcBef>
              <a:spcAft>
                <a:spcPts val="0"/>
              </a:spcAft>
              <a:buClr>
                <a:srgbClr val="000000"/>
              </a:buClr>
              <a:buFont typeface="Arial"/>
              <a:buNone/>
              <a:defRPr sz="1300" b="0" i="0" u="none" strike="noStrike" cap="none">
                <a:solidFill>
                  <a:schemeClr val="accent1"/>
                </a:solidFill>
                <a:latin typeface="Barlow Light"/>
                <a:ea typeface="Barlow Light"/>
                <a:cs typeface="Barlow Light"/>
                <a:sym typeface="Barlow Light"/>
              </a:defRPr>
            </a:lvl2pPr>
            <a:lvl3pPr marR="0" lvl="2" algn="ctr" rtl="0">
              <a:lnSpc>
                <a:spcPct val="100000"/>
              </a:lnSpc>
              <a:spcBef>
                <a:spcPts val="0"/>
              </a:spcBef>
              <a:spcAft>
                <a:spcPts val="0"/>
              </a:spcAft>
              <a:buClr>
                <a:srgbClr val="000000"/>
              </a:buClr>
              <a:buFont typeface="Arial"/>
              <a:buNone/>
              <a:defRPr sz="1300" b="0" i="0" u="none" strike="noStrike" cap="none">
                <a:solidFill>
                  <a:schemeClr val="accent1"/>
                </a:solidFill>
                <a:latin typeface="Barlow Light"/>
                <a:ea typeface="Barlow Light"/>
                <a:cs typeface="Barlow Light"/>
                <a:sym typeface="Barlow Light"/>
              </a:defRPr>
            </a:lvl3pPr>
            <a:lvl4pPr marR="0" lvl="3" algn="ctr" rtl="0">
              <a:lnSpc>
                <a:spcPct val="100000"/>
              </a:lnSpc>
              <a:spcBef>
                <a:spcPts val="0"/>
              </a:spcBef>
              <a:spcAft>
                <a:spcPts val="0"/>
              </a:spcAft>
              <a:buClr>
                <a:srgbClr val="000000"/>
              </a:buClr>
              <a:buFont typeface="Arial"/>
              <a:buNone/>
              <a:defRPr sz="1300" b="0" i="0" u="none" strike="noStrike" cap="none">
                <a:solidFill>
                  <a:schemeClr val="accent1"/>
                </a:solidFill>
                <a:latin typeface="Barlow Light"/>
                <a:ea typeface="Barlow Light"/>
                <a:cs typeface="Barlow Light"/>
                <a:sym typeface="Barlow Light"/>
              </a:defRPr>
            </a:lvl4pPr>
            <a:lvl5pPr marR="0" lvl="4" algn="ctr" rtl="0">
              <a:lnSpc>
                <a:spcPct val="100000"/>
              </a:lnSpc>
              <a:spcBef>
                <a:spcPts val="0"/>
              </a:spcBef>
              <a:spcAft>
                <a:spcPts val="0"/>
              </a:spcAft>
              <a:buClr>
                <a:srgbClr val="000000"/>
              </a:buClr>
              <a:buFont typeface="Arial"/>
              <a:buNone/>
              <a:defRPr sz="1300" b="0" i="0" u="none" strike="noStrike" cap="none">
                <a:solidFill>
                  <a:schemeClr val="accent1"/>
                </a:solidFill>
                <a:latin typeface="Barlow Light"/>
                <a:ea typeface="Barlow Light"/>
                <a:cs typeface="Barlow Light"/>
                <a:sym typeface="Barlow Light"/>
              </a:defRPr>
            </a:lvl5pPr>
            <a:lvl6pPr marR="0" lvl="5" algn="ctr" rtl="0">
              <a:lnSpc>
                <a:spcPct val="100000"/>
              </a:lnSpc>
              <a:spcBef>
                <a:spcPts val="0"/>
              </a:spcBef>
              <a:spcAft>
                <a:spcPts val="0"/>
              </a:spcAft>
              <a:buClr>
                <a:srgbClr val="000000"/>
              </a:buClr>
              <a:buFont typeface="Arial"/>
              <a:buNone/>
              <a:defRPr sz="1300" b="0" i="0" u="none" strike="noStrike" cap="none">
                <a:solidFill>
                  <a:schemeClr val="accent1"/>
                </a:solidFill>
                <a:latin typeface="Barlow Light"/>
                <a:ea typeface="Barlow Light"/>
                <a:cs typeface="Barlow Light"/>
                <a:sym typeface="Barlow Light"/>
              </a:defRPr>
            </a:lvl6pPr>
            <a:lvl7pPr marR="0" lvl="6" algn="ctr" rtl="0">
              <a:lnSpc>
                <a:spcPct val="100000"/>
              </a:lnSpc>
              <a:spcBef>
                <a:spcPts val="0"/>
              </a:spcBef>
              <a:spcAft>
                <a:spcPts val="0"/>
              </a:spcAft>
              <a:buClr>
                <a:srgbClr val="000000"/>
              </a:buClr>
              <a:buFont typeface="Arial"/>
              <a:buNone/>
              <a:defRPr sz="1300" b="0" i="0" u="none" strike="noStrike" cap="none">
                <a:solidFill>
                  <a:schemeClr val="accent1"/>
                </a:solidFill>
                <a:latin typeface="Barlow Light"/>
                <a:ea typeface="Barlow Light"/>
                <a:cs typeface="Barlow Light"/>
                <a:sym typeface="Barlow Light"/>
              </a:defRPr>
            </a:lvl7pPr>
            <a:lvl8pPr marR="0" lvl="7" algn="ctr" rtl="0">
              <a:lnSpc>
                <a:spcPct val="100000"/>
              </a:lnSpc>
              <a:spcBef>
                <a:spcPts val="0"/>
              </a:spcBef>
              <a:spcAft>
                <a:spcPts val="0"/>
              </a:spcAft>
              <a:buClr>
                <a:srgbClr val="000000"/>
              </a:buClr>
              <a:buFont typeface="Arial"/>
              <a:buNone/>
              <a:defRPr sz="1300" b="0" i="0" u="none" strike="noStrike" cap="none">
                <a:solidFill>
                  <a:schemeClr val="accent1"/>
                </a:solidFill>
                <a:latin typeface="Barlow Light"/>
                <a:ea typeface="Barlow Light"/>
                <a:cs typeface="Barlow Light"/>
                <a:sym typeface="Barlow Light"/>
              </a:defRPr>
            </a:lvl8pPr>
            <a:lvl9pPr marR="0" lvl="8" algn="ctr" rtl="0">
              <a:lnSpc>
                <a:spcPct val="100000"/>
              </a:lnSpc>
              <a:spcBef>
                <a:spcPts val="0"/>
              </a:spcBef>
              <a:spcAft>
                <a:spcPts val="0"/>
              </a:spcAft>
              <a:buClr>
                <a:srgbClr val="000000"/>
              </a:buClr>
              <a:buFont typeface="Arial"/>
              <a:buNone/>
              <a:defRPr sz="1300" b="0" i="0" u="none" strike="noStrike" cap="none">
                <a:solidFill>
                  <a:schemeClr val="accent1"/>
                </a:solidFill>
                <a:latin typeface="Barlow Light"/>
                <a:ea typeface="Barlow Light"/>
                <a:cs typeface="Barlow Light"/>
                <a:sym typeface="Barlow Light"/>
              </a:defRPr>
            </a:lvl9pPr>
          </a:lstStyle>
          <a:p>
            <a:fld id="{00000000-1234-1234-1234-123412341234}" type="slidenum">
              <a:rPr lang="en" smtClean="0">
                <a:solidFill>
                  <a:schemeClr val="tx1"/>
                </a:solidFill>
                <a:latin typeface="Source Sans Pro" panose="020B0703030403020204" pitchFamily="34" charset="0"/>
                <a:ea typeface="Source Sans Pro" panose="020B0703030403020204" pitchFamily="34" charset="0"/>
              </a:rPr>
              <a:pPr/>
              <a:t>‹#›</a:t>
            </a:fld>
            <a:endParaRPr lang="en" dirty="0">
              <a:solidFill>
                <a:schemeClr val="tx1"/>
              </a:solidFill>
              <a:latin typeface="Source Sans Pro" panose="020B0703030403020204" pitchFamily="34" charset="0"/>
              <a:ea typeface="Source Sans Pro" panose="020B0703030403020204" pitchFamily="34" charset="0"/>
            </a:endParaRPr>
          </a:p>
        </p:txBody>
      </p:sp>
      <p:sp>
        <p:nvSpPr>
          <p:cNvPr id="14" name="Text Placeholder 6">
            <a:extLst>
              <a:ext uri="{FF2B5EF4-FFF2-40B4-BE49-F238E27FC236}">
                <a16:creationId xmlns:a16="http://schemas.microsoft.com/office/drawing/2014/main" id="{8C6A2472-A926-B347-BF63-B789C930D40E}"/>
              </a:ext>
            </a:extLst>
          </p:cNvPr>
          <p:cNvSpPr>
            <a:spLocks noGrp="1"/>
          </p:cNvSpPr>
          <p:nvPr>
            <p:ph type="body" sz="quarter" idx="11" hasCustomPrompt="1"/>
          </p:nvPr>
        </p:nvSpPr>
        <p:spPr>
          <a:xfrm>
            <a:off x="1307574" y="1657350"/>
            <a:ext cx="7096125" cy="914400"/>
          </a:xfrm>
        </p:spPr>
        <p:txBody>
          <a:bodyPr/>
          <a:lstStyle>
            <a:lvl1pPr marL="0" indent="0">
              <a:lnSpc>
                <a:spcPct val="90000"/>
              </a:lnSpc>
              <a:spcBef>
                <a:spcPts val="0"/>
              </a:spcBef>
              <a:buNone/>
              <a:defRPr sz="9600">
                <a:solidFill>
                  <a:srgbClr val="C00000"/>
                </a:solidFill>
                <a:latin typeface="Source Sans Pro" panose="020B0703030403020204" pitchFamily="34" charset="0"/>
                <a:ea typeface="Source Sans Pro" panose="020B0703030403020204" pitchFamily="34" charset="0"/>
              </a:defRPr>
            </a:lvl1pPr>
          </a:lstStyle>
          <a:p>
            <a:pPr lvl="0"/>
            <a:r>
              <a:rPr lang="en-US" sz="8800" dirty="0"/>
              <a:t>89,526,124</a:t>
            </a:r>
            <a:endParaRPr lang="en-US" dirty="0"/>
          </a:p>
        </p:txBody>
      </p:sp>
      <p:sp>
        <p:nvSpPr>
          <p:cNvPr id="17" name="Text Placeholder 9">
            <a:extLst>
              <a:ext uri="{FF2B5EF4-FFF2-40B4-BE49-F238E27FC236}">
                <a16:creationId xmlns:a16="http://schemas.microsoft.com/office/drawing/2014/main" id="{CB1196CE-C35E-774C-A089-20A76A51C124}"/>
              </a:ext>
            </a:extLst>
          </p:cNvPr>
          <p:cNvSpPr>
            <a:spLocks noGrp="1"/>
          </p:cNvSpPr>
          <p:nvPr>
            <p:ph type="body" sz="quarter" idx="12"/>
          </p:nvPr>
        </p:nvSpPr>
        <p:spPr>
          <a:xfrm>
            <a:off x="1307574" y="2890047"/>
            <a:ext cx="7096125" cy="434975"/>
          </a:xfrm>
        </p:spPr>
        <p:txBody>
          <a:bodyPr/>
          <a:lstStyle>
            <a:lvl1pPr marL="0" indent="0">
              <a:spcBef>
                <a:spcPts val="0"/>
              </a:spcBef>
              <a:buNone/>
              <a:defRPr b="1" i="1">
                <a:solidFill>
                  <a:srgbClr val="275F92"/>
                </a:solidFill>
                <a:latin typeface="Zilla Slab SemiBold" pitchFamily="2" charset="77"/>
                <a:ea typeface="Zilla Slab SemiBold" pitchFamily="2" charset="77"/>
              </a:defRPr>
            </a:lvl1pPr>
          </a:lstStyle>
          <a:p>
            <a:pPr lvl="0"/>
            <a:endParaRPr lang="en-US" dirty="0"/>
          </a:p>
        </p:txBody>
      </p:sp>
    </p:spTree>
    <p:extLst>
      <p:ext uri="{BB962C8B-B14F-4D97-AF65-F5344CB8AC3E}">
        <p14:creationId xmlns:p14="http://schemas.microsoft.com/office/powerpoint/2010/main" val="266903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BC698A-8FBB-1549-87DE-FA7C1033EBF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703030403020204" pitchFamily="34" charset="0"/>
                <a:ea typeface="Source Sans Pro" panose="020B0703030403020204" pitchFamily="34" charset="0"/>
              </a:defRPr>
            </a:lvl1pPr>
          </a:lstStyle>
          <a:p>
            <a:fld id="{A720194A-6057-1A4A-8778-0104AB532EC6}" type="slidenum">
              <a:rPr lang="en-US" smtClean="0"/>
              <a:pPr/>
              <a:t>‹#›</a:t>
            </a:fld>
            <a:endParaRPr lang="en-US" dirty="0"/>
          </a:p>
        </p:txBody>
      </p:sp>
      <p:sp>
        <p:nvSpPr>
          <p:cNvPr id="8" name="Google Shape;7;p1">
            <a:extLst>
              <a:ext uri="{FF2B5EF4-FFF2-40B4-BE49-F238E27FC236}">
                <a16:creationId xmlns:a16="http://schemas.microsoft.com/office/drawing/2014/main" id="{9F74FE18-EB7E-C040-988A-91D6C9A832B1}"/>
              </a:ext>
            </a:extLst>
          </p:cNvPr>
          <p:cNvSpPr txBox="1">
            <a:spLocks noGrp="1"/>
          </p:cNvSpPr>
          <p:nvPr>
            <p:ph type="body" idx="1"/>
          </p:nvPr>
        </p:nvSpPr>
        <p:spPr>
          <a:xfrm>
            <a:off x="1314800" y="1599700"/>
            <a:ext cx="7189500" cy="2886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dirty="0"/>
          </a:p>
        </p:txBody>
      </p:sp>
      <p:pic>
        <p:nvPicPr>
          <p:cNvPr id="5" name="Picture 4">
            <a:extLst>
              <a:ext uri="{FF2B5EF4-FFF2-40B4-BE49-F238E27FC236}">
                <a16:creationId xmlns:a16="http://schemas.microsoft.com/office/drawing/2014/main" id="{3FFF3BBD-0FC8-D049-B319-E07BC96135D3}"/>
              </a:ext>
            </a:extLst>
          </p:cNvPr>
          <p:cNvPicPr>
            <a:picLocks noChangeAspect="1"/>
          </p:cNvPicPr>
          <p:nvPr userDrawn="1"/>
        </p:nvPicPr>
        <p:blipFill>
          <a:blip r:embed="rId8"/>
          <a:stretch>
            <a:fillRect/>
          </a:stretch>
        </p:blipFill>
        <p:spPr>
          <a:xfrm flipV="1">
            <a:off x="6245823" y="-1424654"/>
            <a:ext cx="287020" cy="287020"/>
          </a:xfrm>
          <a:prstGeom prst="rect">
            <a:avLst/>
          </a:prstGeom>
        </p:spPr>
      </p:pic>
      <p:sp>
        <p:nvSpPr>
          <p:cNvPr id="9" name="Rectangle 8">
            <a:extLst>
              <a:ext uri="{FF2B5EF4-FFF2-40B4-BE49-F238E27FC236}">
                <a16:creationId xmlns:a16="http://schemas.microsoft.com/office/drawing/2014/main" id="{46DF63AE-98B8-E944-B931-4DF86E97D8DD}"/>
              </a:ext>
            </a:extLst>
          </p:cNvPr>
          <p:cNvSpPr/>
          <p:nvPr userDrawn="1"/>
        </p:nvSpPr>
        <p:spPr>
          <a:xfrm flipV="1">
            <a:off x="6678960" y="-1424654"/>
            <a:ext cx="287020" cy="287020"/>
          </a:xfrm>
          <a:prstGeom prst="rect">
            <a:avLst/>
          </a:prstGeom>
          <a:solidFill>
            <a:srgbClr val="C3E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1E1316-E307-CE4E-A2A7-FA2A21618CCD}"/>
              </a:ext>
            </a:extLst>
          </p:cNvPr>
          <p:cNvSpPr/>
          <p:nvPr userDrawn="1"/>
        </p:nvSpPr>
        <p:spPr>
          <a:xfrm flipV="1">
            <a:off x="7112097" y="-1424655"/>
            <a:ext cx="287020" cy="287019"/>
          </a:xfrm>
          <a:prstGeom prst="rect">
            <a:avLst/>
          </a:prstGeom>
          <a:solidFill>
            <a:srgbClr val="A7E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BAB53F-EF35-EC4A-ABAB-5AECC9496E29}"/>
              </a:ext>
            </a:extLst>
          </p:cNvPr>
          <p:cNvSpPr/>
          <p:nvPr userDrawn="1"/>
        </p:nvSpPr>
        <p:spPr>
          <a:xfrm flipV="1">
            <a:off x="7552110" y="-1424655"/>
            <a:ext cx="287020" cy="287019"/>
          </a:xfrm>
          <a:prstGeom prst="rect">
            <a:avLst/>
          </a:prstGeom>
          <a:solidFill>
            <a:srgbClr val="00C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786E08-917A-6240-B233-B881F9CBA4EB}"/>
              </a:ext>
            </a:extLst>
          </p:cNvPr>
          <p:cNvSpPr/>
          <p:nvPr userDrawn="1"/>
        </p:nvSpPr>
        <p:spPr>
          <a:xfrm flipV="1">
            <a:off x="7985246" y="-1424654"/>
            <a:ext cx="287020" cy="287020"/>
          </a:xfrm>
          <a:prstGeom prst="rect">
            <a:avLst/>
          </a:prstGeom>
          <a:solidFill>
            <a:srgbClr val="78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Rectangle 12">
            <a:extLst>
              <a:ext uri="{FF2B5EF4-FFF2-40B4-BE49-F238E27FC236}">
                <a16:creationId xmlns:a16="http://schemas.microsoft.com/office/drawing/2014/main" id="{4C08A769-38CA-D643-8D3E-4B23BB8872E3}"/>
              </a:ext>
            </a:extLst>
          </p:cNvPr>
          <p:cNvSpPr/>
          <p:nvPr userDrawn="1"/>
        </p:nvSpPr>
        <p:spPr>
          <a:xfrm flipV="1">
            <a:off x="8418383" y="-1424655"/>
            <a:ext cx="287020" cy="287019"/>
          </a:xfrm>
          <a:prstGeom prst="rect">
            <a:avLst/>
          </a:prstGeom>
          <a:solidFill>
            <a:srgbClr val="4A7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A25F11-791B-2E4B-93BE-A88E80892292}"/>
              </a:ext>
            </a:extLst>
          </p:cNvPr>
          <p:cNvSpPr/>
          <p:nvPr userDrawn="1"/>
        </p:nvSpPr>
        <p:spPr>
          <a:xfrm flipV="1">
            <a:off x="8858395" y="-1424654"/>
            <a:ext cx="285605" cy="287020"/>
          </a:xfrm>
          <a:prstGeom prst="rect">
            <a:avLst/>
          </a:prstGeom>
          <a:solidFill>
            <a:srgbClr val="154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C22FDCB-866D-A64C-BD88-27B5AF08FE55}"/>
              </a:ext>
            </a:extLst>
          </p:cNvPr>
          <p:cNvSpPr/>
          <p:nvPr userDrawn="1"/>
        </p:nvSpPr>
        <p:spPr>
          <a:xfrm flipV="1">
            <a:off x="6678960" y="-957141"/>
            <a:ext cx="287020" cy="287020"/>
          </a:xfrm>
          <a:prstGeom prst="rect">
            <a:avLst/>
          </a:prstGeom>
          <a:solidFill>
            <a:srgbClr val="FFC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AE19BE-6C51-4049-8929-88B5E57AEC0D}"/>
              </a:ext>
            </a:extLst>
          </p:cNvPr>
          <p:cNvSpPr/>
          <p:nvPr userDrawn="1"/>
        </p:nvSpPr>
        <p:spPr>
          <a:xfrm flipV="1">
            <a:off x="7112097" y="-957141"/>
            <a:ext cx="287020" cy="287020"/>
          </a:xfrm>
          <a:prstGeom prst="rect">
            <a:avLst/>
          </a:prstGeom>
          <a:solidFill>
            <a:srgbClr val="FF9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F75726A-D7EF-0C49-BDB5-188D6675F8A3}"/>
              </a:ext>
            </a:extLst>
          </p:cNvPr>
          <p:cNvSpPr/>
          <p:nvPr userDrawn="1"/>
        </p:nvSpPr>
        <p:spPr>
          <a:xfrm flipV="1">
            <a:off x="7552110" y="-957141"/>
            <a:ext cx="287020" cy="287020"/>
          </a:xfrm>
          <a:prstGeom prst="rect">
            <a:avLst/>
          </a:prstGeom>
          <a:solidFill>
            <a:srgbClr val="FF5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3865CCD-FD76-6D48-AC91-E89E60FC5415}"/>
              </a:ext>
            </a:extLst>
          </p:cNvPr>
          <p:cNvSpPr/>
          <p:nvPr userDrawn="1"/>
        </p:nvSpPr>
        <p:spPr>
          <a:xfrm flipV="1">
            <a:off x="7985246" y="-957141"/>
            <a:ext cx="287020" cy="287020"/>
          </a:xfrm>
          <a:prstGeom prst="rect">
            <a:avLst/>
          </a:prstGeom>
          <a:solidFill>
            <a:srgbClr val="D1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D47B0F4-0D8D-1F41-ABE3-80859238AC24}"/>
              </a:ext>
            </a:extLst>
          </p:cNvPr>
          <p:cNvSpPr/>
          <p:nvPr userDrawn="1"/>
        </p:nvSpPr>
        <p:spPr>
          <a:xfrm flipV="1">
            <a:off x="8418383" y="-957141"/>
            <a:ext cx="287020" cy="287020"/>
          </a:xfrm>
          <a:prstGeom prst="rect">
            <a:avLst/>
          </a:prstGeom>
          <a:solidFill>
            <a:srgbClr val="954E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8321E4D-BC3C-B94F-922E-DE6423B28AAF}"/>
              </a:ext>
            </a:extLst>
          </p:cNvPr>
          <p:cNvSpPr/>
          <p:nvPr userDrawn="1"/>
        </p:nvSpPr>
        <p:spPr>
          <a:xfrm flipV="1">
            <a:off x="8858395" y="-957141"/>
            <a:ext cx="285605" cy="287020"/>
          </a:xfrm>
          <a:prstGeom prst="rect">
            <a:avLst/>
          </a:prstGeom>
          <a:solidFill>
            <a:srgbClr val="502C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38DEBD2-4877-714D-9EE4-6107A5D9788A}"/>
              </a:ext>
            </a:extLst>
          </p:cNvPr>
          <p:cNvSpPr/>
          <p:nvPr userDrawn="1"/>
        </p:nvSpPr>
        <p:spPr>
          <a:xfrm flipV="1">
            <a:off x="6245823" y="-957141"/>
            <a:ext cx="287020" cy="287020"/>
          </a:xfrm>
          <a:prstGeom prst="rect">
            <a:avLst/>
          </a:prstGeom>
          <a:solidFill>
            <a:srgbClr val="CAA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53369-65C9-7E4B-8E0A-A1B78BC81404}"/>
              </a:ext>
            </a:extLst>
          </p:cNvPr>
          <p:cNvSpPr/>
          <p:nvPr userDrawn="1"/>
        </p:nvSpPr>
        <p:spPr>
          <a:xfrm flipV="1">
            <a:off x="6245823" y="-489629"/>
            <a:ext cx="287020" cy="287020"/>
          </a:xfrm>
          <a:prstGeom prst="rect">
            <a:avLst/>
          </a:prstGeom>
          <a:solidFill>
            <a:srgbClr val="CAC9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212B6B5-878C-D743-A12C-95735DA54B5B}"/>
              </a:ext>
            </a:extLst>
          </p:cNvPr>
          <p:cNvSpPr/>
          <p:nvPr userDrawn="1"/>
        </p:nvSpPr>
        <p:spPr>
          <a:xfrm flipV="1">
            <a:off x="7112097" y="-489629"/>
            <a:ext cx="287020" cy="287020"/>
          </a:xfrm>
          <a:prstGeom prst="rect">
            <a:avLst/>
          </a:prstGeom>
          <a:solidFill>
            <a:srgbClr val="00A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8099210-6B24-0344-94E5-407A49E4A805}"/>
              </a:ext>
            </a:extLst>
          </p:cNvPr>
          <p:cNvSpPr/>
          <p:nvPr userDrawn="1"/>
        </p:nvSpPr>
        <p:spPr>
          <a:xfrm flipV="1">
            <a:off x="6678960" y="-489629"/>
            <a:ext cx="287020" cy="287020"/>
          </a:xfrm>
          <a:prstGeom prst="rect">
            <a:avLst/>
          </a:prstGeom>
          <a:solidFill>
            <a:srgbClr val="CAD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061BEF-F685-B449-9E75-670F776462AB}"/>
              </a:ext>
            </a:extLst>
          </p:cNvPr>
          <p:cNvSpPr/>
          <p:nvPr userDrawn="1"/>
        </p:nvSpPr>
        <p:spPr>
          <a:xfrm flipV="1">
            <a:off x="7552110" y="-489629"/>
            <a:ext cx="287020" cy="287020"/>
          </a:xfrm>
          <a:prstGeom prst="rect">
            <a:avLst/>
          </a:pr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AC651E-149C-984D-AAFE-54F38F9B1197}"/>
              </a:ext>
            </a:extLst>
          </p:cNvPr>
          <p:cNvSpPr/>
          <p:nvPr userDrawn="1"/>
        </p:nvSpPr>
        <p:spPr>
          <a:xfrm flipV="1">
            <a:off x="7985246" y="-489629"/>
            <a:ext cx="287020" cy="287020"/>
          </a:xfrm>
          <a:prstGeom prst="rect">
            <a:avLst/>
          </a:prstGeom>
          <a:solidFill>
            <a:srgbClr val="275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D6028E2-4D61-A44C-B8EF-DE7013E93BA0}"/>
              </a:ext>
            </a:extLst>
          </p:cNvPr>
          <p:cNvSpPr/>
          <p:nvPr userDrawn="1"/>
        </p:nvSpPr>
        <p:spPr>
          <a:xfrm flipV="1">
            <a:off x="8418383" y="-489629"/>
            <a:ext cx="287020" cy="287020"/>
          </a:xfrm>
          <a:prstGeom prst="rect">
            <a:avLst/>
          </a:prstGeom>
          <a:solidFill>
            <a:srgbClr val="003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ECF4251-E853-1847-9FDD-41E3151F6B83}"/>
              </a:ext>
            </a:extLst>
          </p:cNvPr>
          <p:cNvSpPr/>
          <p:nvPr userDrawn="1"/>
        </p:nvSpPr>
        <p:spPr>
          <a:xfrm flipV="1">
            <a:off x="8858395" y="-489629"/>
            <a:ext cx="285605" cy="287020"/>
          </a:xfrm>
          <a:prstGeom prst="rect">
            <a:avLst/>
          </a:prstGeom>
          <a:solidFill>
            <a:srgbClr val="4D2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1613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3" r:id="rId3"/>
    <p:sldLayoutId id="2147483685" r:id="rId4"/>
    <p:sldLayoutId id="2147483686" r:id="rId5"/>
    <p:sldLayoutId id="2147483665" r:id="rId6"/>
  </p:sldLayoutIdLst>
  <p:txStyles>
    <p:titleStyle>
      <a:lvl1pPr algn="l" defTabSz="914400" rtl="0" eaLnBrk="1" latinLnBrk="0" hangingPunct="1">
        <a:lnSpc>
          <a:spcPct val="90000"/>
        </a:lnSpc>
        <a:spcBef>
          <a:spcPct val="0"/>
        </a:spcBef>
        <a:buNone/>
        <a:defRPr sz="4400" kern="1200">
          <a:solidFill>
            <a:schemeClr val="tx1"/>
          </a:solidFill>
          <a:latin typeface="Zilla Slab" pitchFamily="2" charset="77"/>
          <a:ea typeface="Zilla Slab" pitchFamily="2" charset="77"/>
          <a:cs typeface="+mj-cs"/>
        </a:defRPr>
      </a:lvl1pPr>
    </p:titleStyle>
    <p:bodyStyle>
      <a:lvl1pPr marL="228600" indent="-228600" algn="l" defTabSz="914400" rtl="0" eaLnBrk="1" latinLnBrk="0" hangingPunct="1">
        <a:lnSpc>
          <a:spcPct val="90000"/>
        </a:lnSpc>
        <a:spcBef>
          <a:spcPts val="1000"/>
        </a:spcBef>
        <a:buSzPct val="42000"/>
        <a:buFont typeface="Arial" panose="020B0604020202020204" pitchFamily="34" charset="0"/>
        <a:buChar char="•"/>
        <a:defRPr sz="2800" kern="1200">
          <a:solidFill>
            <a:schemeClr val="tx1"/>
          </a:solidFill>
          <a:latin typeface="Source Sans Pro" panose="020B0703030403020204" pitchFamily="34" charset="0"/>
          <a:ea typeface="Source Sans Pro" panose="020B07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703030403020204" pitchFamily="34" charset="0"/>
          <a:ea typeface="Source Sans Pro" panose="020B07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703030403020204" pitchFamily="34" charset="0"/>
          <a:ea typeface="Source Sans Pro" panose="020B07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703030403020204" pitchFamily="34" charset="0"/>
          <a:ea typeface="Source Sans Pro" panose="020B07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703030403020204" pitchFamily="34" charset="0"/>
          <a:ea typeface="Source Sans Pro" panose="020B07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mailto:edward.mcevoy@v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D4A2-414D-BB42-B538-EE21D8690CF9}"/>
              </a:ext>
            </a:extLst>
          </p:cNvPr>
          <p:cNvSpPr>
            <a:spLocks noGrp="1"/>
          </p:cNvSpPr>
          <p:nvPr>
            <p:ph type="ctrTitle"/>
          </p:nvPr>
        </p:nvSpPr>
        <p:spPr>
          <a:xfrm>
            <a:off x="366941" y="1888665"/>
            <a:ext cx="5496667" cy="1366170"/>
          </a:xfrm>
        </p:spPr>
        <p:txBody>
          <a:bodyPr/>
          <a:lstStyle/>
          <a:p>
            <a:r>
              <a:rPr lang="en-US" dirty="0"/>
              <a:t>Readjustment Counseling Service (RCS)</a:t>
            </a:r>
            <a:br>
              <a:rPr lang="en-US" dirty="0"/>
            </a:br>
            <a:r>
              <a:rPr lang="en-US" dirty="0"/>
              <a:t>Vet Center Briefing </a:t>
            </a:r>
          </a:p>
        </p:txBody>
      </p:sp>
      <p:sp>
        <p:nvSpPr>
          <p:cNvPr id="3" name="Subtitle 2">
            <a:extLst>
              <a:ext uri="{FF2B5EF4-FFF2-40B4-BE49-F238E27FC236}">
                <a16:creationId xmlns:a16="http://schemas.microsoft.com/office/drawing/2014/main" id="{FD27865E-E48C-3546-8724-71B6418774D9}"/>
              </a:ext>
            </a:extLst>
          </p:cNvPr>
          <p:cNvSpPr>
            <a:spLocks noGrp="1"/>
          </p:cNvSpPr>
          <p:nvPr>
            <p:ph type="subTitle" idx="1"/>
          </p:nvPr>
        </p:nvSpPr>
        <p:spPr>
          <a:xfrm>
            <a:off x="2788620" y="3993252"/>
            <a:ext cx="5496667" cy="761264"/>
          </a:xfrm>
        </p:spPr>
        <p:txBody>
          <a:bodyPr/>
          <a:lstStyle/>
          <a:p>
            <a:r>
              <a:rPr lang="en-US" dirty="0"/>
              <a:t>Edward McEvoy</a:t>
            </a:r>
          </a:p>
          <a:p>
            <a:r>
              <a:rPr lang="en-US" dirty="0"/>
              <a:t>National Outreach Specialist</a:t>
            </a:r>
          </a:p>
          <a:p>
            <a:endParaRPr lang="en-US" dirty="0"/>
          </a:p>
        </p:txBody>
      </p:sp>
    </p:spTree>
    <p:extLst>
      <p:ext uri="{BB962C8B-B14F-4D97-AF65-F5344CB8AC3E}">
        <p14:creationId xmlns:p14="http://schemas.microsoft.com/office/powerpoint/2010/main" val="54013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1DBA-A1CD-7449-8DE5-9B4FF83882E7}"/>
              </a:ext>
            </a:extLst>
          </p:cNvPr>
          <p:cNvSpPr>
            <a:spLocks noGrp="1"/>
          </p:cNvSpPr>
          <p:nvPr>
            <p:ph type="title"/>
          </p:nvPr>
        </p:nvSpPr>
        <p:spPr>
          <a:xfrm>
            <a:off x="661100" y="330950"/>
            <a:ext cx="7843200" cy="653700"/>
          </a:xfrm>
        </p:spPr>
        <p:txBody>
          <a:bodyPr/>
          <a:lstStyle/>
          <a:p>
            <a:r>
              <a:rPr lang="en-US" sz="2400" dirty="0">
                <a:latin typeface="Arial" panose="020B0604020202020204" pitchFamily="34" charset="0"/>
                <a:cs typeface="Arial" panose="020B0604020202020204" pitchFamily="34" charset="0"/>
              </a:rPr>
              <a:t>1-877- 927-8387</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24/7 Vet Center Call Center</a:t>
            </a:r>
          </a:p>
        </p:txBody>
      </p:sp>
      <p:sp>
        <p:nvSpPr>
          <p:cNvPr id="4" name="Text Placeholder 3">
            <a:extLst>
              <a:ext uri="{FF2B5EF4-FFF2-40B4-BE49-F238E27FC236}">
                <a16:creationId xmlns:a16="http://schemas.microsoft.com/office/drawing/2014/main" id="{01972071-7ABD-7642-BD8A-428C7A0575EF}"/>
              </a:ext>
            </a:extLst>
          </p:cNvPr>
          <p:cNvSpPr>
            <a:spLocks noGrp="1"/>
          </p:cNvSpPr>
          <p:nvPr>
            <p:ph type="body" idx="1"/>
          </p:nvPr>
        </p:nvSpPr>
        <p:spPr>
          <a:xfrm>
            <a:off x="1199774" y="1079938"/>
            <a:ext cx="7283123" cy="3965028"/>
          </a:xfrm>
        </p:spPr>
        <p:txBody>
          <a:bodyPr/>
          <a:lstStyle/>
          <a:p>
            <a:r>
              <a:rPr lang="en-US" sz="1600" dirty="0">
                <a:latin typeface="Arial" panose="020B0604020202020204" pitchFamily="34" charset="0"/>
                <a:cs typeface="Arial" panose="020B0604020202020204" pitchFamily="34" charset="0"/>
              </a:rPr>
              <a:t>Vet Center Call Center is an around the clock confidential call center where those who served in war and their families can call to talk about their military experience or any other issue they are facing in their readjustment.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Product of VA leveraging technology to condense a national system of toll free numbers into a single modern center located in Denver, CO.</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staff is comprised of combat Veterans from several eras as well as families members of combat Veterans.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Warm handoff capacity has been established with all Vet Centers, VA Crisis Hotline, and National Caregiver Hotline.</a:t>
            </a:r>
          </a:p>
          <a:p>
            <a:endParaRPr lang="en-US"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EC9CCC3-193F-D54C-825D-2C16A7A2A869}"/>
              </a:ext>
            </a:extLst>
          </p:cNvPr>
          <p:cNvSpPr>
            <a:spLocks noGrp="1"/>
          </p:cNvSpPr>
          <p:nvPr>
            <p:ph type="sldNum" idx="12"/>
          </p:nvPr>
        </p:nvSpPr>
        <p:spPr/>
        <p:txBody>
          <a:bodyPr wrap="square" anchor="ctr">
            <a:normAutofit/>
          </a:bodyPr>
          <a:lstStyle/>
          <a:p>
            <a:pPr>
              <a:spcAft>
                <a:spcPts val="600"/>
              </a:spcAft>
            </a:pPr>
            <a:fld id="{00000000-1234-1234-1234-123412341234}" type="slidenum">
              <a:rPr lang="en" smtClean="0"/>
              <a:pPr>
                <a:spcAft>
                  <a:spcPts val="600"/>
                </a:spcAft>
              </a:pPr>
              <a:t>10</a:t>
            </a:fld>
            <a:endParaRPr lang="en" dirty="0"/>
          </a:p>
        </p:txBody>
      </p:sp>
    </p:spTree>
    <p:extLst>
      <p:ext uri="{BB962C8B-B14F-4D97-AF65-F5344CB8AC3E}">
        <p14:creationId xmlns:p14="http://schemas.microsoft.com/office/powerpoint/2010/main" val="269085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1DBA-A1CD-7449-8DE5-9B4FF83882E7}"/>
              </a:ext>
            </a:extLst>
          </p:cNvPr>
          <p:cNvSpPr>
            <a:spLocks noGrp="1"/>
          </p:cNvSpPr>
          <p:nvPr>
            <p:ph type="title"/>
          </p:nvPr>
        </p:nvSpPr>
        <p:spPr>
          <a:xfrm>
            <a:off x="661100" y="330950"/>
            <a:ext cx="7843200" cy="653700"/>
          </a:xfrm>
        </p:spPr>
        <p:txBody>
          <a:bodyPr/>
          <a:lstStyle/>
          <a:p>
            <a:r>
              <a:rPr lang="en-US" sz="2400" dirty="0">
                <a:latin typeface="Arial" panose="020B0604020202020204" pitchFamily="34" charset="0"/>
                <a:cs typeface="Arial" panose="020B0604020202020204" pitchFamily="34" charset="0"/>
              </a:rPr>
              <a:t>1-877- 927-8387</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24/7 Vet Center Call Center</a:t>
            </a:r>
          </a:p>
        </p:txBody>
      </p:sp>
      <p:sp>
        <p:nvSpPr>
          <p:cNvPr id="4" name="Text Placeholder 3">
            <a:extLst>
              <a:ext uri="{FF2B5EF4-FFF2-40B4-BE49-F238E27FC236}">
                <a16:creationId xmlns:a16="http://schemas.microsoft.com/office/drawing/2014/main" id="{01972071-7ABD-7642-BD8A-428C7A0575EF}"/>
              </a:ext>
            </a:extLst>
          </p:cNvPr>
          <p:cNvSpPr>
            <a:spLocks noGrp="1"/>
          </p:cNvSpPr>
          <p:nvPr>
            <p:ph type="body" idx="1"/>
          </p:nvPr>
        </p:nvSpPr>
        <p:spPr>
          <a:xfrm>
            <a:off x="1199774" y="1079938"/>
            <a:ext cx="7283123" cy="3965028"/>
          </a:xfrm>
        </p:spPr>
        <p:txBody>
          <a:bodyPr/>
          <a:lstStyle/>
          <a:p>
            <a:r>
              <a:rPr lang="en-US" sz="1600" dirty="0">
                <a:latin typeface="Arial" panose="020B0604020202020204" pitchFamily="34" charset="0"/>
                <a:cs typeface="Arial" panose="020B0604020202020204" pitchFamily="34" charset="0"/>
              </a:rPr>
              <a:t>Vet Center Call Center is an around the clock confidential call center where those who served in war and their families can call to talk about their military experience or any other issue they are facing in their readjustment.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Product of VA leveraging technology to condense a national system of toll free numbers into a single modern center located in Denver, CO.</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staff is comprised of combat Veterans from several eras as well as families members of combat Veterans.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Warm handoff capacity has been established with all Vet Centers, VA Crisis Hotline, and National Caregiver Hotline.</a:t>
            </a:r>
          </a:p>
          <a:p>
            <a:endParaRPr lang="en-US"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EC9CCC3-193F-D54C-825D-2C16A7A2A869}"/>
              </a:ext>
            </a:extLst>
          </p:cNvPr>
          <p:cNvSpPr>
            <a:spLocks noGrp="1"/>
          </p:cNvSpPr>
          <p:nvPr>
            <p:ph type="sldNum" idx="12"/>
          </p:nvPr>
        </p:nvSpPr>
        <p:spPr/>
        <p:txBody>
          <a:bodyPr wrap="square" anchor="ctr">
            <a:normAutofit/>
          </a:bodyPr>
          <a:lstStyle/>
          <a:p>
            <a:pPr>
              <a:spcAft>
                <a:spcPts val="600"/>
              </a:spcAft>
            </a:pPr>
            <a:fld id="{00000000-1234-1234-1234-123412341234}" type="slidenum">
              <a:rPr lang="en" smtClean="0"/>
              <a:pPr>
                <a:spcAft>
                  <a:spcPts val="600"/>
                </a:spcAft>
              </a:pPr>
              <a:t>11</a:t>
            </a:fld>
            <a:endParaRPr lang="en" dirty="0"/>
          </a:p>
        </p:txBody>
      </p:sp>
    </p:spTree>
    <p:extLst>
      <p:ext uri="{BB962C8B-B14F-4D97-AF65-F5344CB8AC3E}">
        <p14:creationId xmlns:p14="http://schemas.microsoft.com/office/powerpoint/2010/main" val="403125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1DBA-A1CD-7449-8DE5-9B4FF83882E7}"/>
              </a:ext>
            </a:extLst>
          </p:cNvPr>
          <p:cNvSpPr>
            <a:spLocks noGrp="1"/>
          </p:cNvSpPr>
          <p:nvPr>
            <p:ph type="title"/>
          </p:nvPr>
        </p:nvSpPr>
        <p:spPr>
          <a:xfrm>
            <a:off x="661100" y="330950"/>
            <a:ext cx="7843200" cy="653700"/>
          </a:xfrm>
        </p:spPr>
        <p:txBody>
          <a:bodyPr/>
          <a:lstStyle/>
          <a:p>
            <a:r>
              <a:rPr lang="en-US" dirty="0">
                <a:latin typeface="Arial" panose="020B0604020202020204" pitchFamily="34" charset="0"/>
                <a:cs typeface="Arial" panose="020B0604020202020204" pitchFamily="34" charset="0"/>
              </a:rPr>
              <a:t>Shared Space for our Community Partners</a:t>
            </a:r>
          </a:p>
        </p:txBody>
      </p:sp>
      <p:sp>
        <p:nvSpPr>
          <p:cNvPr id="4" name="Text Placeholder 3">
            <a:extLst>
              <a:ext uri="{FF2B5EF4-FFF2-40B4-BE49-F238E27FC236}">
                <a16:creationId xmlns:a16="http://schemas.microsoft.com/office/drawing/2014/main" id="{01972071-7ABD-7642-BD8A-428C7A0575EF}"/>
              </a:ext>
            </a:extLst>
          </p:cNvPr>
          <p:cNvSpPr>
            <a:spLocks noGrp="1"/>
          </p:cNvSpPr>
          <p:nvPr>
            <p:ph type="body" idx="1"/>
          </p:nvPr>
        </p:nvSpPr>
        <p:spPr>
          <a:xfrm>
            <a:off x="1199774" y="1079938"/>
            <a:ext cx="7283123" cy="3965028"/>
          </a:xfrm>
        </p:spPr>
        <p:txBody>
          <a:bodyPr/>
          <a:lstStyle/>
          <a:p>
            <a:pPr marL="76199" indent="0">
              <a:buNone/>
            </a:pPr>
            <a:r>
              <a:rPr lang="en-US" sz="2800" dirty="0">
                <a:latin typeface="Arial" panose="020B0604020202020204" pitchFamily="34" charset="0"/>
                <a:cs typeface="Arial" panose="020B0604020202020204" pitchFamily="34" charset="0"/>
              </a:rPr>
              <a:t>Come on in, Vet Centers have space for you.</a:t>
            </a:r>
          </a:p>
          <a:p>
            <a:r>
              <a:rPr lang="en-US" sz="2000" dirty="0">
                <a:latin typeface="Arial" panose="020B0604020202020204" pitchFamily="34" charset="0"/>
                <a:cs typeface="Arial" panose="020B0604020202020204" pitchFamily="34" charset="0"/>
              </a:rPr>
              <a:t>Meet with Vet Center and non-Vet Center clients in our conference or group rooms.</a:t>
            </a:r>
          </a:p>
          <a:p>
            <a:r>
              <a:rPr lang="en-US" sz="2000" dirty="0">
                <a:latin typeface="Arial" panose="020B0604020202020204" pitchFamily="34" charset="0"/>
                <a:cs typeface="Arial" panose="020B0604020202020204" pitchFamily="34" charset="0"/>
              </a:rPr>
              <a:t>Host presentations, hold office hours.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EC9CCC3-193F-D54C-825D-2C16A7A2A869}"/>
              </a:ext>
            </a:extLst>
          </p:cNvPr>
          <p:cNvSpPr>
            <a:spLocks noGrp="1"/>
          </p:cNvSpPr>
          <p:nvPr>
            <p:ph type="sldNum" idx="12"/>
          </p:nvPr>
        </p:nvSpPr>
        <p:spPr/>
        <p:txBody>
          <a:bodyPr wrap="square" anchor="ctr">
            <a:normAutofit/>
          </a:bodyPr>
          <a:lstStyle/>
          <a:p>
            <a:pPr>
              <a:spcAft>
                <a:spcPts val="600"/>
              </a:spcAft>
            </a:pPr>
            <a:fld id="{00000000-1234-1234-1234-123412341234}" type="slidenum">
              <a:rPr lang="en" smtClean="0"/>
              <a:pPr>
                <a:spcAft>
                  <a:spcPts val="600"/>
                </a:spcAft>
              </a:pPr>
              <a:t>12</a:t>
            </a:fld>
            <a:endParaRPr lang="en" dirty="0"/>
          </a:p>
        </p:txBody>
      </p:sp>
    </p:spTree>
    <p:extLst>
      <p:ext uri="{BB962C8B-B14F-4D97-AF65-F5344CB8AC3E}">
        <p14:creationId xmlns:p14="http://schemas.microsoft.com/office/powerpoint/2010/main" val="404248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B1CF4-9DE2-B843-9406-57F7BA38F295}"/>
              </a:ext>
            </a:extLst>
          </p:cNvPr>
          <p:cNvSpPr>
            <a:spLocks noGrp="1"/>
          </p:cNvSpPr>
          <p:nvPr>
            <p:ph type="title"/>
          </p:nvPr>
        </p:nvSpPr>
        <p:spPr/>
        <p:txBody>
          <a:bodyPr/>
          <a:lstStyle/>
          <a:p>
            <a:r>
              <a:rPr lang="en-US" dirty="0"/>
              <a:t>Mobile Vet Centers</a:t>
            </a:r>
          </a:p>
        </p:txBody>
      </p:sp>
      <p:sp>
        <p:nvSpPr>
          <p:cNvPr id="4" name="Slide Number Placeholder 3">
            <a:extLst>
              <a:ext uri="{FF2B5EF4-FFF2-40B4-BE49-F238E27FC236}">
                <a16:creationId xmlns:a16="http://schemas.microsoft.com/office/drawing/2014/main" id="{34C2E1F0-4CAB-F945-A893-66341FB7E53C}"/>
              </a:ext>
            </a:extLst>
          </p:cNvPr>
          <p:cNvSpPr>
            <a:spLocks noGrp="1"/>
          </p:cNvSpPr>
          <p:nvPr>
            <p:ph type="sldNum" idx="14"/>
          </p:nvPr>
        </p:nvSpPr>
        <p:spPr/>
        <p:txBody>
          <a:bodyPr/>
          <a:lstStyle/>
          <a:p>
            <a:fld id="{00000000-1234-1234-1234-123412341234}" type="slidenum">
              <a:rPr lang="en" smtClean="0"/>
              <a:pPr/>
              <a:t>13</a:t>
            </a:fld>
            <a:endParaRPr lang="en" dirty="0"/>
          </a:p>
        </p:txBody>
      </p:sp>
      <p:sp>
        <p:nvSpPr>
          <p:cNvPr id="5" name="Text Placeholder 4">
            <a:extLst>
              <a:ext uri="{FF2B5EF4-FFF2-40B4-BE49-F238E27FC236}">
                <a16:creationId xmlns:a16="http://schemas.microsoft.com/office/drawing/2014/main" id="{2A092A41-B72E-8E4B-BECF-C4BAEA275F75}"/>
              </a:ext>
            </a:extLst>
          </p:cNvPr>
          <p:cNvSpPr>
            <a:spLocks noGrp="1"/>
          </p:cNvSpPr>
          <p:nvPr>
            <p:ph type="body" idx="15"/>
          </p:nvPr>
        </p:nvSpPr>
        <p:spPr>
          <a:xfrm>
            <a:off x="859377" y="2811757"/>
            <a:ext cx="2373213" cy="1841054"/>
          </a:xfrm>
        </p:spPr>
        <p:txBody>
          <a:bodyPr/>
          <a:lstStyle/>
          <a:p>
            <a:r>
              <a:rPr lang="en-US" sz="1200" dirty="0">
                <a:latin typeface="Arial" panose="020B0604020202020204" pitchFamily="34" charset="0"/>
                <a:cs typeface="Arial" panose="020B0604020202020204" pitchFamily="34" charset="0"/>
              </a:rPr>
              <a:t>Fleet </a:t>
            </a:r>
            <a:r>
              <a:rPr lang="en-US" sz="1200">
                <a:latin typeface="Arial" panose="020B0604020202020204" pitchFamily="34" charset="0"/>
                <a:cs typeface="Arial" panose="020B0604020202020204" pitchFamily="34" charset="0"/>
              </a:rPr>
              <a:t>of 83 </a:t>
            </a:r>
            <a:r>
              <a:rPr lang="en-US" sz="1200" dirty="0">
                <a:latin typeface="Arial" panose="020B0604020202020204" pitchFamily="34" charset="0"/>
                <a:cs typeface="Arial" panose="020B0604020202020204" pitchFamily="34" charset="0"/>
              </a:rPr>
              <a:t>Vehicles </a:t>
            </a:r>
          </a:p>
          <a:p>
            <a:r>
              <a:rPr lang="en-US" sz="1200" dirty="0">
                <a:latin typeface="Arial" panose="020B0604020202020204" pitchFamily="34" charset="0"/>
                <a:cs typeface="Arial" panose="020B0604020202020204" pitchFamily="34" charset="0"/>
              </a:rPr>
              <a:t>Provides outreach and services to Veterans and families geographically distant from existing VA services.</a:t>
            </a:r>
          </a:p>
          <a:p>
            <a:endParaRPr lang="en-US" dirty="0"/>
          </a:p>
        </p:txBody>
      </p:sp>
      <p:sp>
        <p:nvSpPr>
          <p:cNvPr id="6" name="Text Placeholder 5">
            <a:extLst>
              <a:ext uri="{FF2B5EF4-FFF2-40B4-BE49-F238E27FC236}">
                <a16:creationId xmlns:a16="http://schemas.microsoft.com/office/drawing/2014/main" id="{6BF62438-7D24-BF4E-8944-2AF723FA1559}"/>
              </a:ext>
            </a:extLst>
          </p:cNvPr>
          <p:cNvSpPr>
            <a:spLocks noGrp="1"/>
          </p:cNvSpPr>
          <p:nvPr>
            <p:ph type="body" idx="16"/>
          </p:nvPr>
        </p:nvSpPr>
        <p:spPr>
          <a:xfrm>
            <a:off x="3346856" y="2811757"/>
            <a:ext cx="2373213" cy="1841054"/>
          </a:xfrm>
        </p:spPr>
        <p:txBody>
          <a:bodyPr/>
          <a:lstStyle/>
          <a:p>
            <a:r>
              <a:rPr lang="en-US" sz="1200" dirty="0">
                <a:latin typeface="Arial" panose="020B0604020202020204" pitchFamily="34" charset="0"/>
                <a:cs typeface="Arial" panose="020B0604020202020204" pitchFamily="34" charset="0"/>
              </a:rPr>
              <a:t>Provides early access to Vet Center services to Veterans newly returning from war  via outreach to demobilization active military bases, National Guard, and  Reserve locations nationally. </a:t>
            </a:r>
          </a:p>
          <a:p>
            <a:endParaRPr lang="en-US" dirty="0"/>
          </a:p>
        </p:txBody>
      </p:sp>
      <p:sp>
        <p:nvSpPr>
          <p:cNvPr id="7" name="Text Placeholder 6">
            <a:extLst>
              <a:ext uri="{FF2B5EF4-FFF2-40B4-BE49-F238E27FC236}">
                <a16:creationId xmlns:a16="http://schemas.microsoft.com/office/drawing/2014/main" id="{D5787584-A21A-0F49-BC4E-633DDBC36275}"/>
              </a:ext>
            </a:extLst>
          </p:cNvPr>
          <p:cNvSpPr>
            <a:spLocks noGrp="1"/>
          </p:cNvSpPr>
          <p:nvPr>
            <p:ph type="body" idx="17"/>
          </p:nvPr>
        </p:nvSpPr>
        <p:spPr>
          <a:xfrm>
            <a:off x="5841149" y="2787975"/>
            <a:ext cx="2366399" cy="1457798"/>
          </a:xfrm>
        </p:spPr>
        <p:txBody>
          <a:bodyPr/>
          <a:lstStyle/>
          <a:p>
            <a:r>
              <a:rPr lang="en-US" sz="1200" dirty="0">
                <a:latin typeface="Arial" panose="020B0604020202020204" pitchFamily="34" charset="0"/>
                <a:cs typeface="Arial" panose="020B0604020202020204" pitchFamily="34" charset="0"/>
              </a:rPr>
              <a:t>Each Mobile Vet Center is equipped with a state of the art satellite communications package that includes fully encrypted tele-conferencing equipment, access to all VA systems and connectivity to emergency response systems.</a:t>
            </a:r>
          </a:p>
          <a:p>
            <a:endParaRPr lang="en-US" dirty="0"/>
          </a:p>
        </p:txBody>
      </p:sp>
      <p:pic>
        <p:nvPicPr>
          <p:cNvPr id="17" name="Picture Placeholder 16" descr="A picture containing grass, outdoor, sky, tree&#10;&#10;Description automatically generated">
            <a:extLst>
              <a:ext uri="{FF2B5EF4-FFF2-40B4-BE49-F238E27FC236}">
                <a16:creationId xmlns:a16="http://schemas.microsoft.com/office/drawing/2014/main" id="{EC584769-E94B-41A2-9310-64981D07C717}"/>
              </a:ext>
            </a:extLst>
          </p:cNvPr>
          <p:cNvPicPr>
            <a:picLocks noGrp="1" noChangeAspect="1"/>
          </p:cNvPicPr>
          <p:nvPr>
            <p:ph type="pic" sz="quarter" idx="18"/>
          </p:nvPr>
        </p:nvPicPr>
        <p:blipFill>
          <a:blip r:embed="rId2"/>
          <a:srcRect t="8395" b="8395"/>
          <a:stretch>
            <a:fillRect/>
          </a:stretch>
        </p:blipFill>
        <p:spPr/>
      </p:pic>
      <p:pic>
        <p:nvPicPr>
          <p:cNvPr id="15" name="Picture Placeholder 14">
            <a:extLst>
              <a:ext uri="{FF2B5EF4-FFF2-40B4-BE49-F238E27FC236}">
                <a16:creationId xmlns:a16="http://schemas.microsoft.com/office/drawing/2014/main" id="{0563A2DE-9DB8-43C3-A06D-144E30D66F54}"/>
              </a:ext>
            </a:extLst>
          </p:cNvPr>
          <p:cNvPicPr>
            <a:picLocks noGrp="1" noChangeAspect="1"/>
          </p:cNvPicPr>
          <p:nvPr>
            <p:ph type="pic" sz="quarter" idx="10"/>
          </p:nvPr>
        </p:nvPicPr>
        <p:blipFill>
          <a:blip r:embed="rId3"/>
          <a:srcRect t="8395" b="8395"/>
          <a:stretch>
            <a:fillRect/>
          </a:stretch>
        </p:blipFill>
        <p:spPr/>
      </p:pic>
      <p:pic>
        <p:nvPicPr>
          <p:cNvPr id="27" name="Picture Placeholder 26">
            <a:extLst>
              <a:ext uri="{FF2B5EF4-FFF2-40B4-BE49-F238E27FC236}">
                <a16:creationId xmlns:a16="http://schemas.microsoft.com/office/drawing/2014/main" id="{A6EB50DF-4607-4960-8966-67F9906C2614}"/>
              </a:ext>
            </a:extLst>
          </p:cNvPr>
          <p:cNvPicPr>
            <a:picLocks noGrp="1" noChangeAspect="1"/>
          </p:cNvPicPr>
          <p:nvPr>
            <p:ph type="pic" sz="quarter" idx="19"/>
          </p:nvPr>
        </p:nvPicPr>
        <p:blipFill>
          <a:blip r:embed="rId4"/>
          <a:srcRect l="4505" r="4505"/>
          <a:stretch>
            <a:fillRect/>
          </a:stretch>
        </p:blipFill>
        <p:spPr/>
      </p:pic>
    </p:spTree>
    <p:extLst>
      <p:ext uri="{BB962C8B-B14F-4D97-AF65-F5344CB8AC3E}">
        <p14:creationId xmlns:p14="http://schemas.microsoft.com/office/powerpoint/2010/main" val="4117471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blue and white truck&#10;&#10;Description automatically generated with low confidence">
            <a:extLst>
              <a:ext uri="{FF2B5EF4-FFF2-40B4-BE49-F238E27FC236}">
                <a16:creationId xmlns:a16="http://schemas.microsoft.com/office/drawing/2014/main" id="{D886A676-8368-461B-AF36-DF3AD8C9F843}"/>
              </a:ext>
            </a:extLst>
          </p:cNvPr>
          <p:cNvPicPr>
            <a:picLocks noChangeAspect="1"/>
          </p:cNvPicPr>
          <p:nvPr/>
        </p:nvPicPr>
        <p:blipFill rotWithShape="1">
          <a:blip r:embed="rId2"/>
          <a:srcRect t="4272" r="2" b="16774"/>
          <a:stretch/>
        </p:blipFill>
        <p:spPr>
          <a:xfrm>
            <a:off x="342900" y="342900"/>
            <a:ext cx="8458200" cy="4457700"/>
          </a:xfrm>
          <a:prstGeom prst="rect">
            <a:avLst/>
          </a:prstGeom>
        </p:spPr>
      </p:pic>
      <p:sp>
        <p:nvSpPr>
          <p:cNvPr id="4" name="Slide Number Placeholder 3">
            <a:extLst>
              <a:ext uri="{FF2B5EF4-FFF2-40B4-BE49-F238E27FC236}">
                <a16:creationId xmlns:a16="http://schemas.microsoft.com/office/drawing/2014/main" id="{34C2E1F0-4CAB-F945-A893-66341FB7E53C}"/>
              </a:ext>
            </a:extLst>
          </p:cNvPr>
          <p:cNvSpPr>
            <a:spLocks noGrp="1"/>
          </p:cNvSpPr>
          <p:nvPr>
            <p:ph type="sldNum" idx="14"/>
          </p:nvPr>
        </p:nvSpPr>
        <p:spPr>
          <a:xfrm>
            <a:off x="8778240" y="4841748"/>
            <a:ext cx="336042" cy="273843"/>
          </a:xfrm>
        </p:spPr>
        <p:txBody>
          <a:bodyPr vert="horz" lIns="91440" tIns="45720" rIns="91440" bIns="45720" rtlCol="0" anchor="ctr">
            <a:normAutofit/>
          </a:bodyPr>
          <a:lstStyle/>
          <a:p>
            <a:pPr>
              <a:lnSpc>
                <a:spcPct val="90000"/>
              </a:lnSpc>
              <a:spcAft>
                <a:spcPts val="600"/>
              </a:spcAft>
            </a:pPr>
            <a:fld id="{00000000-1234-1234-1234-123412341234}" type="slidenum">
              <a:rPr lang="en-US" sz="700" kern="1200">
                <a:solidFill>
                  <a:srgbClr val="FFFFFF"/>
                </a:solidFill>
                <a:latin typeface="+mn-lt"/>
                <a:ea typeface="+mn-ea"/>
                <a:cs typeface="+mn-cs"/>
              </a:rPr>
              <a:pPr>
                <a:lnSpc>
                  <a:spcPct val="90000"/>
                </a:lnSpc>
                <a:spcAft>
                  <a:spcPts val="600"/>
                </a:spcAft>
              </a:pPr>
              <a:t>14</a:t>
            </a:fld>
            <a:endParaRPr lang="en-US" sz="700" kern="1200">
              <a:solidFill>
                <a:srgbClr val="FFFFFF"/>
              </a:solidFill>
              <a:latin typeface="+mn-lt"/>
              <a:ea typeface="+mn-ea"/>
              <a:cs typeface="+mn-cs"/>
            </a:endParaRPr>
          </a:p>
        </p:txBody>
      </p:sp>
    </p:spTree>
    <p:extLst>
      <p:ext uri="{BB962C8B-B14F-4D97-AF65-F5344CB8AC3E}">
        <p14:creationId xmlns:p14="http://schemas.microsoft.com/office/powerpoint/2010/main" val="396121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B3FFB7-8A91-854E-8EC6-D63054C6DCFE}"/>
              </a:ext>
            </a:extLst>
          </p:cNvPr>
          <p:cNvSpPr>
            <a:spLocks noGrp="1"/>
          </p:cNvSpPr>
          <p:nvPr>
            <p:ph type="sldNum" idx="12"/>
          </p:nvPr>
        </p:nvSpPr>
        <p:spPr/>
        <p:txBody>
          <a:bodyPr/>
          <a:lstStyle/>
          <a:p>
            <a:fld id="{00000000-1234-1234-1234-123412341234}" type="slidenum">
              <a:rPr lang="en" smtClean="0"/>
              <a:pPr/>
              <a:t>15</a:t>
            </a:fld>
            <a:endParaRPr lang="en"/>
          </a:p>
        </p:txBody>
      </p:sp>
      <p:sp>
        <p:nvSpPr>
          <p:cNvPr id="2" name="Title 1">
            <a:extLst>
              <a:ext uri="{FF2B5EF4-FFF2-40B4-BE49-F238E27FC236}">
                <a16:creationId xmlns:a16="http://schemas.microsoft.com/office/drawing/2014/main" id="{F7E22130-BC9E-3045-83D9-F369E133E726}"/>
              </a:ext>
            </a:extLst>
          </p:cNvPr>
          <p:cNvSpPr>
            <a:spLocks noGrp="1"/>
          </p:cNvSpPr>
          <p:nvPr>
            <p:ph type="title"/>
          </p:nvPr>
        </p:nvSpPr>
        <p:spPr/>
        <p:txBody>
          <a:bodyPr/>
          <a:lstStyle/>
          <a:p>
            <a:r>
              <a:rPr lang="en-US" dirty="0"/>
              <a:t>Vet Center Deployments in FY ‘20</a:t>
            </a:r>
          </a:p>
        </p:txBody>
      </p:sp>
      <p:sp>
        <p:nvSpPr>
          <p:cNvPr id="3" name="Text Placeholder 2">
            <a:extLst>
              <a:ext uri="{FF2B5EF4-FFF2-40B4-BE49-F238E27FC236}">
                <a16:creationId xmlns:a16="http://schemas.microsoft.com/office/drawing/2014/main" id="{625D3E66-75EC-2A4E-9B69-124241B35BDA}"/>
              </a:ext>
            </a:extLst>
          </p:cNvPr>
          <p:cNvSpPr>
            <a:spLocks noGrp="1"/>
          </p:cNvSpPr>
          <p:nvPr>
            <p:ph type="body" idx="1"/>
          </p:nvPr>
        </p:nvSpPr>
        <p:spPr>
          <a:xfrm>
            <a:off x="748088" y="978501"/>
            <a:ext cx="3075050" cy="4097996"/>
          </a:xfrm>
        </p:spPr>
        <p:txBody>
          <a:bodyPr/>
          <a:lstStyle/>
          <a:p>
            <a:pPr marL="114298" indent="0">
              <a:buNone/>
            </a:pPr>
            <a:r>
              <a:rPr lang="en-US" sz="1200" b="1" dirty="0">
                <a:latin typeface="Arial" panose="020B0604020202020204" pitchFamily="34" charset="0"/>
                <a:cs typeface="Arial" panose="020B0604020202020204" pitchFamily="34" charset="0"/>
              </a:rPr>
              <a:t>Purpose </a:t>
            </a:r>
          </a:p>
          <a:p>
            <a:r>
              <a:rPr lang="en-US" sz="1200" dirty="0">
                <a:latin typeface="Arial" panose="020B0604020202020204" pitchFamily="34" charset="0"/>
                <a:cs typeface="Arial" panose="020B0604020202020204" pitchFamily="34" charset="0"/>
              </a:rPr>
              <a:t>Direct service and care coordination; </a:t>
            </a:r>
          </a:p>
          <a:p>
            <a:r>
              <a:rPr lang="en-US" sz="1200" dirty="0">
                <a:latin typeface="Arial" panose="020B0604020202020204" pitchFamily="34" charset="0"/>
                <a:cs typeface="Arial" panose="020B0604020202020204" pitchFamily="34" charset="0"/>
              </a:rPr>
              <a:t>Determine local community needs</a:t>
            </a:r>
          </a:p>
          <a:p>
            <a:r>
              <a:rPr lang="en-US" sz="1200" dirty="0">
                <a:latin typeface="Arial" panose="020B0604020202020204" pitchFamily="34" charset="0"/>
                <a:cs typeface="Arial" panose="020B0604020202020204" pitchFamily="34" charset="0"/>
              </a:rPr>
              <a:t>Steadfast support throughout the COVID-19 response.</a:t>
            </a:r>
          </a:p>
          <a:p>
            <a:pPr marL="114298" indent="0">
              <a:buNone/>
            </a:pPr>
            <a:r>
              <a:rPr lang="en-US" sz="1200" b="1" dirty="0">
                <a:latin typeface="Arial" panose="020B0604020202020204" pitchFamily="34" charset="0"/>
                <a:cs typeface="Arial" panose="020B0604020202020204" pitchFamily="34" charset="0"/>
              </a:rPr>
              <a:t>Outcome</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20 deployments meeting VA’s 4th Mission; </a:t>
            </a:r>
          </a:p>
          <a:p>
            <a:r>
              <a:rPr lang="en-US" sz="1200" dirty="0">
                <a:latin typeface="Arial" panose="020B0604020202020204" pitchFamily="34" charset="0"/>
                <a:cs typeface="Arial" panose="020B0604020202020204" pitchFamily="34" charset="0"/>
              </a:rPr>
              <a:t>11 supported COVID-19 outreach and support</a:t>
            </a:r>
          </a:p>
          <a:p>
            <a:r>
              <a:rPr lang="en-US" sz="1200" dirty="0">
                <a:latin typeface="Arial" panose="020B0604020202020204" pitchFamily="34" charset="0"/>
                <a:cs typeface="Arial" panose="020B0604020202020204" pitchFamily="34" charset="0"/>
              </a:rPr>
              <a:t>Six Emergency Management responses; three supporting VAMCs.</a:t>
            </a:r>
          </a:p>
          <a:p>
            <a:r>
              <a:rPr lang="en-US" sz="1200" dirty="0">
                <a:latin typeface="Arial" panose="020B0604020202020204" pitchFamily="34" charset="0"/>
                <a:cs typeface="Arial" panose="020B0604020202020204" pitchFamily="34" charset="0"/>
              </a:rPr>
              <a:t>927 Veterans, 100 service members, 272 family members, and 3,662 civilians served.</a:t>
            </a:r>
          </a:p>
          <a:p>
            <a:endParaRPr lang="en-US" dirty="0"/>
          </a:p>
        </p:txBody>
      </p:sp>
      <p:pic>
        <p:nvPicPr>
          <p:cNvPr id="6" name="Picture Placeholder 5" descr="A picture containing text, outdoor, transport, old&#10;&#10;Description automatically generated">
            <a:extLst>
              <a:ext uri="{FF2B5EF4-FFF2-40B4-BE49-F238E27FC236}">
                <a16:creationId xmlns:a16="http://schemas.microsoft.com/office/drawing/2014/main" id="{81A28B5C-B35C-4BAF-88D0-840E0EF3FA18}"/>
              </a:ext>
            </a:extLst>
          </p:cNvPr>
          <p:cNvPicPr>
            <a:picLocks noGrp="1" noChangeAspect="1"/>
          </p:cNvPicPr>
          <p:nvPr>
            <p:ph type="pic" sz="quarter" idx="14"/>
          </p:nvPr>
        </p:nvPicPr>
        <p:blipFill>
          <a:blip r:embed="rId3"/>
          <a:srcRect l="2168" r="2168"/>
          <a:stretch>
            <a:fillRect/>
          </a:stretch>
        </p:blipFill>
        <p:spPr>
          <a:xfrm>
            <a:off x="3949700" y="1121542"/>
            <a:ext cx="4543425" cy="3465513"/>
          </a:xfrm>
        </p:spPr>
      </p:pic>
    </p:spTree>
    <p:extLst>
      <p:ext uri="{BB962C8B-B14F-4D97-AF65-F5344CB8AC3E}">
        <p14:creationId xmlns:p14="http://schemas.microsoft.com/office/powerpoint/2010/main" val="57811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B5A1-B698-4862-8D1D-AD0AC93B80B2}"/>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CC02B849-6804-469C-A51A-471D84D3A77D}"/>
              </a:ext>
            </a:extLst>
          </p:cNvPr>
          <p:cNvSpPr>
            <a:spLocks noGrp="1"/>
          </p:cNvSpPr>
          <p:nvPr>
            <p:ph type="body" idx="1"/>
          </p:nvPr>
        </p:nvSpPr>
        <p:spPr/>
        <p:txBody>
          <a:bodyPr/>
          <a:lstStyle/>
          <a:p>
            <a:pPr marL="76199" indent="0" algn="ctr">
              <a:buNone/>
            </a:pPr>
            <a:r>
              <a:rPr lang="en-US" dirty="0"/>
              <a:t>Edward McEvoy</a:t>
            </a:r>
          </a:p>
          <a:p>
            <a:pPr marL="76199" indent="0" algn="ctr">
              <a:buNone/>
            </a:pPr>
            <a:r>
              <a:rPr lang="en-US" dirty="0"/>
              <a:t>National Outreach Specialist</a:t>
            </a:r>
          </a:p>
          <a:p>
            <a:pPr marL="76199" indent="0" algn="ctr">
              <a:buNone/>
            </a:pPr>
            <a:r>
              <a:rPr lang="en-US" dirty="0"/>
              <a:t>Cell: 202-873-5785</a:t>
            </a:r>
          </a:p>
          <a:p>
            <a:pPr marL="76199" indent="0" algn="ctr">
              <a:buNone/>
            </a:pPr>
            <a:r>
              <a:rPr lang="en-US" dirty="0"/>
              <a:t>Office: 202-461-5934</a:t>
            </a:r>
          </a:p>
          <a:p>
            <a:pPr marL="76199" indent="0" algn="ctr">
              <a:buNone/>
            </a:pPr>
            <a:r>
              <a:rPr lang="en-US" dirty="0">
                <a:hlinkClick r:id="rId2"/>
              </a:rPr>
              <a:t>edward.mcevoy@va.gov</a:t>
            </a:r>
            <a:endParaRPr lang="en-US" dirty="0"/>
          </a:p>
          <a:p>
            <a:pPr marL="76199" indent="0">
              <a:buNone/>
            </a:pPr>
            <a:endParaRPr lang="en-US" dirty="0"/>
          </a:p>
        </p:txBody>
      </p:sp>
    </p:spTree>
    <p:extLst>
      <p:ext uri="{BB962C8B-B14F-4D97-AF65-F5344CB8AC3E}">
        <p14:creationId xmlns:p14="http://schemas.microsoft.com/office/powerpoint/2010/main" val="193329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1DBA-A1CD-7449-8DE5-9B4FF83882E7}"/>
              </a:ext>
            </a:extLst>
          </p:cNvPr>
          <p:cNvSpPr>
            <a:spLocks noGrp="1"/>
          </p:cNvSpPr>
          <p:nvPr>
            <p:ph type="title"/>
          </p:nvPr>
        </p:nvSpPr>
        <p:spPr>
          <a:xfrm>
            <a:off x="661100" y="513937"/>
            <a:ext cx="7843200" cy="653700"/>
          </a:xfrm>
        </p:spPr>
        <p:txBody>
          <a:bodyPr/>
          <a:lstStyle/>
          <a:p>
            <a:r>
              <a:rPr lang="en-US" dirty="0">
                <a:latin typeface="Arial" panose="020B0604020202020204" pitchFamily="34" charset="0"/>
                <a:cs typeface="Arial" panose="020B0604020202020204" pitchFamily="34" charset="0"/>
              </a:rPr>
              <a:t>Vet Center Mission Statement</a:t>
            </a:r>
            <a:br>
              <a:rPr lang="en-US" dirty="0"/>
            </a:br>
            <a:endParaRPr lang="en-US" dirty="0"/>
          </a:p>
        </p:txBody>
      </p:sp>
      <p:sp>
        <p:nvSpPr>
          <p:cNvPr id="4" name="Text Placeholder 3">
            <a:extLst>
              <a:ext uri="{FF2B5EF4-FFF2-40B4-BE49-F238E27FC236}">
                <a16:creationId xmlns:a16="http://schemas.microsoft.com/office/drawing/2014/main" id="{01972071-7ABD-7642-BD8A-428C7A0575EF}"/>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welcome home and honor those who served, those still serving, and their families by reaching out to them, engaging their communities, and providing them with quality readjustment counseling and timely referral.</a:t>
            </a:r>
          </a:p>
          <a:p>
            <a:endParaRPr lang="en-US" dirty="0"/>
          </a:p>
        </p:txBody>
      </p:sp>
      <p:sp>
        <p:nvSpPr>
          <p:cNvPr id="3" name="Slide Number Placeholder 2">
            <a:extLst>
              <a:ext uri="{FF2B5EF4-FFF2-40B4-BE49-F238E27FC236}">
                <a16:creationId xmlns:a16="http://schemas.microsoft.com/office/drawing/2014/main" id="{3EC9CCC3-193F-D54C-825D-2C16A7A2A869}"/>
              </a:ext>
            </a:extLst>
          </p:cNvPr>
          <p:cNvSpPr>
            <a:spLocks noGrp="1"/>
          </p:cNvSpPr>
          <p:nvPr>
            <p:ph type="sldNum" idx="12"/>
          </p:nvPr>
        </p:nvSpPr>
        <p:spPr/>
        <p:txBody>
          <a:bodyPr wrap="square" anchor="ctr">
            <a:normAutofit/>
          </a:bodyPr>
          <a:lstStyle/>
          <a:p>
            <a:pPr>
              <a:spcAft>
                <a:spcPts val="600"/>
              </a:spcAft>
            </a:pPr>
            <a:fld id="{00000000-1234-1234-1234-123412341234}" type="slidenum">
              <a:rPr lang="en" smtClean="0"/>
              <a:pPr>
                <a:spcAft>
                  <a:spcPts val="600"/>
                </a:spcAft>
              </a:pPr>
              <a:t>2</a:t>
            </a:fld>
            <a:endParaRPr lang="en" dirty="0"/>
          </a:p>
        </p:txBody>
      </p:sp>
    </p:spTree>
    <p:extLst>
      <p:ext uri="{BB962C8B-B14F-4D97-AF65-F5344CB8AC3E}">
        <p14:creationId xmlns:p14="http://schemas.microsoft.com/office/powerpoint/2010/main" val="192390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1DBA-A1CD-7449-8DE5-9B4FF83882E7}"/>
              </a:ext>
            </a:extLst>
          </p:cNvPr>
          <p:cNvSpPr>
            <a:spLocks noGrp="1"/>
          </p:cNvSpPr>
          <p:nvPr>
            <p:ph type="title"/>
          </p:nvPr>
        </p:nvSpPr>
        <p:spPr>
          <a:xfrm>
            <a:off x="661100" y="330950"/>
            <a:ext cx="7843200" cy="653700"/>
          </a:xfrm>
        </p:spPr>
        <p:txBody>
          <a:bodyPr/>
          <a:lstStyle/>
          <a:p>
            <a:r>
              <a:rPr lang="en-US" dirty="0">
                <a:latin typeface="Arial" panose="020B0604020202020204" pitchFamily="34" charset="0"/>
                <a:cs typeface="Arial" panose="020B0604020202020204" pitchFamily="34" charset="0"/>
              </a:rPr>
              <a:t>Vet Center Eligibility</a:t>
            </a:r>
          </a:p>
        </p:txBody>
      </p:sp>
      <p:sp>
        <p:nvSpPr>
          <p:cNvPr id="4" name="Text Placeholder 3">
            <a:extLst>
              <a:ext uri="{FF2B5EF4-FFF2-40B4-BE49-F238E27FC236}">
                <a16:creationId xmlns:a16="http://schemas.microsoft.com/office/drawing/2014/main" id="{01972071-7ABD-7642-BD8A-428C7A0575EF}"/>
              </a:ext>
            </a:extLst>
          </p:cNvPr>
          <p:cNvSpPr>
            <a:spLocks noGrp="1"/>
          </p:cNvSpPr>
          <p:nvPr>
            <p:ph type="body" idx="1"/>
          </p:nvPr>
        </p:nvSpPr>
        <p:spPr>
          <a:xfrm>
            <a:off x="1199774" y="1066720"/>
            <a:ext cx="7283123" cy="3745830"/>
          </a:xfrm>
        </p:spPr>
        <p:txBody>
          <a:bodyPr/>
          <a:lstStyle/>
          <a:p>
            <a:r>
              <a:rPr lang="en-US" sz="1600" dirty="0">
                <a:latin typeface="Arial" panose="020B0604020202020204" pitchFamily="34" charset="0"/>
                <a:cs typeface="Arial" panose="020B0604020202020204" pitchFamily="34" charset="0"/>
              </a:rPr>
              <a:t>Any Veteran or active-duty Servicemember, to include federally-activated members of the National Guard and Reserve components, is eligible Vet Center services who:</a:t>
            </a:r>
          </a:p>
          <a:p>
            <a:r>
              <a:rPr lang="en-US" sz="1600" dirty="0">
                <a:latin typeface="Arial" panose="020B0604020202020204" pitchFamily="34" charset="0"/>
                <a:cs typeface="Arial" panose="020B0604020202020204" pitchFamily="34" charset="0"/>
              </a:rPr>
              <a:t>Has served on active military duty in any combat theater or area of hostility.</a:t>
            </a:r>
          </a:p>
          <a:p>
            <a:r>
              <a:rPr lang="en-US" sz="1600" dirty="0">
                <a:latin typeface="Arial" panose="020B0604020202020204" pitchFamily="34" charset="0"/>
                <a:cs typeface="Arial" panose="020B0604020202020204" pitchFamily="34" charset="0"/>
              </a:rPr>
              <a:t>Experienced a sexual trauma while serving on active military duty or inactive training status.</a:t>
            </a:r>
          </a:p>
          <a:p>
            <a:r>
              <a:rPr lang="en-US" sz="1600" dirty="0">
                <a:latin typeface="Arial" panose="020B0604020202020204" pitchFamily="34" charset="0"/>
                <a:cs typeface="Arial" panose="020B0604020202020204" pitchFamily="34" charset="0"/>
              </a:rPr>
              <a:t>Provided direct emergent medical care or mortuary services, while serving on active military duty, to the casualties of war.</a:t>
            </a:r>
          </a:p>
          <a:p>
            <a:r>
              <a:rPr lang="en-US" sz="1600" dirty="0">
                <a:latin typeface="Arial" panose="020B0604020202020204" pitchFamily="34" charset="0"/>
                <a:cs typeface="Arial" panose="020B0604020202020204" pitchFamily="34" charset="0"/>
              </a:rPr>
              <a:t>Served as a member of an unmanned aerial vehicle crew that provided direct support to operations in a combat zone or area of hostility.</a:t>
            </a:r>
          </a:p>
          <a:p>
            <a:r>
              <a:rPr lang="en-US" sz="1600" dirty="0">
                <a:latin typeface="Arial" panose="020B0604020202020204" pitchFamily="34" charset="0"/>
                <a:cs typeface="Arial" panose="020B0604020202020204" pitchFamily="34" charset="0"/>
              </a:rPr>
              <a:t>Vietnam era Veteran who received Vet Center services prior to Jan 2013</a:t>
            </a:r>
          </a:p>
          <a:p>
            <a:endParaRPr lang="en-US" dirty="0"/>
          </a:p>
        </p:txBody>
      </p:sp>
      <p:sp>
        <p:nvSpPr>
          <p:cNvPr id="3" name="Slide Number Placeholder 2">
            <a:extLst>
              <a:ext uri="{FF2B5EF4-FFF2-40B4-BE49-F238E27FC236}">
                <a16:creationId xmlns:a16="http://schemas.microsoft.com/office/drawing/2014/main" id="{3EC9CCC3-193F-D54C-825D-2C16A7A2A869}"/>
              </a:ext>
            </a:extLst>
          </p:cNvPr>
          <p:cNvSpPr>
            <a:spLocks noGrp="1"/>
          </p:cNvSpPr>
          <p:nvPr>
            <p:ph type="sldNum" idx="12"/>
          </p:nvPr>
        </p:nvSpPr>
        <p:spPr/>
        <p:txBody>
          <a:bodyPr wrap="square" anchor="ctr">
            <a:normAutofit/>
          </a:bodyPr>
          <a:lstStyle/>
          <a:p>
            <a:pPr>
              <a:spcAft>
                <a:spcPts val="600"/>
              </a:spcAft>
            </a:pPr>
            <a:fld id="{00000000-1234-1234-1234-123412341234}" type="slidenum">
              <a:rPr lang="en" smtClean="0"/>
              <a:pPr>
                <a:spcAft>
                  <a:spcPts val="600"/>
                </a:spcAft>
              </a:pPr>
              <a:t>3</a:t>
            </a:fld>
            <a:endParaRPr lang="en" dirty="0"/>
          </a:p>
        </p:txBody>
      </p:sp>
    </p:spTree>
    <p:extLst>
      <p:ext uri="{BB962C8B-B14F-4D97-AF65-F5344CB8AC3E}">
        <p14:creationId xmlns:p14="http://schemas.microsoft.com/office/powerpoint/2010/main" val="392854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1DBA-A1CD-7449-8DE5-9B4FF83882E7}"/>
              </a:ext>
            </a:extLst>
          </p:cNvPr>
          <p:cNvSpPr>
            <a:spLocks noGrp="1"/>
          </p:cNvSpPr>
          <p:nvPr>
            <p:ph type="title"/>
          </p:nvPr>
        </p:nvSpPr>
        <p:spPr>
          <a:xfrm>
            <a:off x="639697" y="465526"/>
            <a:ext cx="7843200" cy="653700"/>
          </a:xfrm>
        </p:spPr>
        <p:txBody>
          <a:bodyPr/>
          <a:lstStyle/>
          <a:p>
            <a:r>
              <a:rPr lang="en-US" dirty="0">
                <a:latin typeface="Arial" panose="020B0604020202020204" pitchFamily="34" charset="0"/>
                <a:cs typeface="Arial" panose="020B0604020202020204" pitchFamily="34" charset="0"/>
              </a:rPr>
              <a:t>New Eligibility from Recent Legislation</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1972071-7ABD-7642-BD8A-428C7A0575EF}"/>
              </a:ext>
            </a:extLst>
          </p:cNvPr>
          <p:cNvSpPr>
            <a:spLocks noGrp="1"/>
          </p:cNvSpPr>
          <p:nvPr>
            <p:ph type="body" idx="1"/>
          </p:nvPr>
        </p:nvSpPr>
        <p:spPr>
          <a:xfrm>
            <a:off x="1199774" y="1079938"/>
            <a:ext cx="7283123" cy="3965028"/>
          </a:xfrm>
        </p:spPr>
        <p:txBody>
          <a:bodyPr/>
          <a:lstStyle/>
          <a:p>
            <a:pPr marL="76199" indent="0">
              <a:buNone/>
            </a:pPr>
            <a:r>
              <a:rPr lang="en-US" sz="1600" b="1" dirty="0">
                <a:latin typeface="Arial" panose="020B0604020202020204" pitchFamily="34" charset="0"/>
                <a:cs typeface="Arial" panose="020B0604020202020204" pitchFamily="34" charset="0"/>
              </a:rPr>
              <a:t>Vet Center Eligibility Expansion Act</a:t>
            </a:r>
          </a:p>
          <a:p>
            <a:pPr lvl="1"/>
            <a:r>
              <a:rPr lang="en-US" sz="1600" dirty="0">
                <a:latin typeface="Arial" panose="020B0604020202020204" pitchFamily="34" charset="0"/>
                <a:cs typeface="Arial" panose="020B0604020202020204" pitchFamily="34" charset="0"/>
              </a:rPr>
              <a:t>Opens eligibility to:</a:t>
            </a:r>
          </a:p>
          <a:p>
            <a:pPr lvl="1"/>
            <a:r>
              <a:rPr lang="en-US" sz="1600" dirty="0">
                <a:latin typeface="Arial" panose="020B0604020202020204" pitchFamily="34" charset="0"/>
                <a:cs typeface="Arial" panose="020B0604020202020204" pitchFamily="34" charset="0"/>
              </a:rPr>
              <a:t>Reserve component members of the Armed Forces who served on active service in response to a national emergency/major disaster declared by the President or for the National Guard under State orders issued by the Chief Executive of that State in response to a disaster or civil disorder. </a:t>
            </a:r>
          </a:p>
          <a:p>
            <a:pPr lvl="1"/>
            <a:r>
              <a:rPr lang="en-US" sz="1600" dirty="0">
                <a:latin typeface="Arial" panose="020B0604020202020204" pitchFamily="34" charset="0"/>
                <a:cs typeface="Arial" panose="020B0604020202020204" pitchFamily="34" charset="0"/>
              </a:rPr>
              <a:t>Any individual who participated in a drug interdiction operation as a member of the Coast Guard, regardless of the location of the operation. </a:t>
            </a:r>
          </a:p>
          <a:p>
            <a:endParaRPr lang="en-US"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EC9CCC3-193F-D54C-825D-2C16A7A2A869}"/>
              </a:ext>
            </a:extLst>
          </p:cNvPr>
          <p:cNvSpPr>
            <a:spLocks noGrp="1"/>
          </p:cNvSpPr>
          <p:nvPr>
            <p:ph type="sldNum" idx="12"/>
          </p:nvPr>
        </p:nvSpPr>
        <p:spPr/>
        <p:txBody>
          <a:bodyPr wrap="square" anchor="ctr">
            <a:normAutofit/>
          </a:bodyPr>
          <a:lstStyle/>
          <a:p>
            <a:pPr>
              <a:spcAft>
                <a:spcPts val="600"/>
              </a:spcAft>
            </a:pPr>
            <a:fld id="{00000000-1234-1234-1234-123412341234}" type="slidenum">
              <a:rPr lang="en" smtClean="0"/>
              <a:pPr>
                <a:spcAft>
                  <a:spcPts val="600"/>
                </a:spcAft>
              </a:pPr>
              <a:t>4</a:t>
            </a:fld>
            <a:endParaRPr lang="en" dirty="0"/>
          </a:p>
        </p:txBody>
      </p:sp>
    </p:spTree>
    <p:extLst>
      <p:ext uri="{BB962C8B-B14F-4D97-AF65-F5344CB8AC3E}">
        <p14:creationId xmlns:p14="http://schemas.microsoft.com/office/powerpoint/2010/main" val="19515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1DBA-A1CD-7449-8DE5-9B4FF83882E7}"/>
              </a:ext>
            </a:extLst>
          </p:cNvPr>
          <p:cNvSpPr>
            <a:spLocks noGrp="1"/>
          </p:cNvSpPr>
          <p:nvPr>
            <p:ph type="title"/>
          </p:nvPr>
        </p:nvSpPr>
        <p:spPr>
          <a:xfrm>
            <a:off x="661055" y="330950"/>
            <a:ext cx="7843200" cy="653700"/>
          </a:xfrm>
        </p:spPr>
        <p:txBody>
          <a:bodyPr/>
          <a:lstStyle/>
          <a:p>
            <a:r>
              <a:rPr lang="en-US" dirty="0">
                <a:latin typeface="Arial" panose="020B0604020202020204" pitchFamily="34" charset="0"/>
                <a:cs typeface="Arial" panose="020B0604020202020204" pitchFamily="34" charset="0"/>
              </a:rPr>
              <a:t>Vet Center Eligibility Cont.</a:t>
            </a:r>
          </a:p>
        </p:txBody>
      </p:sp>
      <p:sp>
        <p:nvSpPr>
          <p:cNvPr id="4" name="Text Placeholder 3">
            <a:extLst>
              <a:ext uri="{FF2B5EF4-FFF2-40B4-BE49-F238E27FC236}">
                <a16:creationId xmlns:a16="http://schemas.microsoft.com/office/drawing/2014/main" id="{01972071-7ABD-7642-BD8A-428C7A0575EF}"/>
              </a:ext>
            </a:extLst>
          </p:cNvPr>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All readjustment counseling services available at Vet Centers are at no charge to the eligible individual or their family and are also available without time limitation.</a:t>
            </a:r>
          </a:p>
          <a:p>
            <a:r>
              <a:rPr lang="en-US" sz="1800" dirty="0">
                <a:latin typeface="Arial" panose="020B0604020202020204" pitchFamily="34" charset="0"/>
                <a:cs typeface="Arial" panose="020B0604020202020204" pitchFamily="34" charset="0"/>
              </a:rPr>
              <a:t> Service members and Veterans are not required to enroll in the VA health care system or have received a service connection for conditions  caused by military service. </a:t>
            </a:r>
          </a:p>
          <a:p>
            <a:r>
              <a:rPr lang="en-US" sz="1800" dirty="0">
                <a:latin typeface="Arial" panose="020B0604020202020204" pitchFamily="34" charset="0"/>
                <a:cs typeface="Arial" panose="020B0604020202020204" pitchFamily="34" charset="0"/>
              </a:rPr>
              <a:t>These services are also provided regardless of the nature of the Veteran’s discharge. This includes service provision to those individuals with problematic discharges (dishonorable discharges).</a:t>
            </a:r>
          </a:p>
          <a:p>
            <a:endParaRPr lang="en-US" dirty="0"/>
          </a:p>
        </p:txBody>
      </p:sp>
      <p:sp>
        <p:nvSpPr>
          <p:cNvPr id="3" name="Slide Number Placeholder 2">
            <a:extLst>
              <a:ext uri="{FF2B5EF4-FFF2-40B4-BE49-F238E27FC236}">
                <a16:creationId xmlns:a16="http://schemas.microsoft.com/office/drawing/2014/main" id="{3EC9CCC3-193F-D54C-825D-2C16A7A2A869}"/>
              </a:ext>
            </a:extLst>
          </p:cNvPr>
          <p:cNvSpPr>
            <a:spLocks noGrp="1"/>
          </p:cNvSpPr>
          <p:nvPr>
            <p:ph type="sldNum" idx="12"/>
          </p:nvPr>
        </p:nvSpPr>
        <p:spPr/>
        <p:txBody>
          <a:bodyPr wrap="square" anchor="ctr">
            <a:normAutofit/>
          </a:bodyPr>
          <a:lstStyle/>
          <a:p>
            <a:pPr>
              <a:spcAft>
                <a:spcPts val="600"/>
              </a:spcAft>
            </a:pPr>
            <a:fld id="{00000000-1234-1234-1234-123412341234}" type="slidenum">
              <a:rPr lang="en" smtClean="0"/>
              <a:pPr>
                <a:spcAft>
                  <a:spcPts val="600"/>
                </a:spcAft>
              </a:pPr>
              <a:t>5</a:t>
            </a:fld>
            <a:endParaRPr lang="en" dirty="0"/>
          </a:p>
        </p:txBody>
      </p:sp>
    </p:spTree>
    <p:extLst>
      <p:ext uri="{BB962C8B-B14F-4D97-AF65-F5344CB8AC3E}">
        <p14:creationId xmlns:p14="http://schemas.microsoft.com/office/powerpoint/2010/main" val="111204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1DBA-A1CD-7449-8DE5-9B4FF83882E7}"/>
              </a:ext>
            </a:extLst>
          </p:cNvPr>
          <p:cNvSpPr>
            <a:spLocks noGrp="1"/>
          </p:cNvSpPr>
          <p:nvPr>
            <p:ph type="title"/>
          </p:nvPr>
        </p:nvSpPr>
        <p:spPr>
          <a:xfrm>
            <a:off x="661100" y="330950"/>
            <a:ext cx="7843200" cy="653700"/>
          </a:xfrm>
        </p:spPr>
        <p:txBody>
          <a:bodyPr/>
          <a:lstStyle/>
          <a:p>
            <a:r>
              <a:rPr lang="en-US" dirty="0">
                <a:latin typeface="Arial" panose="020B0604020202020204" pitchFamily="34" charset="0"/>
                <a:cs typeface="Arial" panose="020B0604020202020204" pitchFamily="34" charset="0"/>
              </a:rPr>
              <a:t>Family Eligibility </a:t>
            </a:r>
          </a:p>
        </p:txBody>
      </p:sp>
      <p:sp>
        <p:nvSpPr>
          <p:cNvPr id="4" name="Text Placeholder 3">
            <a:extLst>
              <a:ext uri="{FF2B5EF4-FFF2-40B4-BE49-F238E27FC236}">
                <a16:creationId xmlns:a16="http://schemas.microsoft.com/office/drawing/2014/main" id="{01972071-7ABD-7642-BD8A-428C7A0575EF}"/>
              </a:ext>
            </a:extLst>
          </p:cNvPr>
          <p:cNvSpPr>
            <a:spLocks noGrp="1"/>
          </p:cNvSpPr>
          <p:nvPr>
            <p:ph type="body" idx="1"/>
          </p:nvPr>
        </p:nvSpPr>
        <p:spPr>
          <a:xfrm>
            <a:off x="1199774" y="1058835"/>
            <a:ext cx="7283123" cy="4084665"/>
          </a:xfrm>
        </p:spPr>
        <p:txBody>
          <a:bodyPr/>
          <a:lstStyle/>
          <a:p>
            <a:r>
              <a:rPr lang="en-US" sz="1600" dirty="0">
                <a:latin typeface="Arial" panose="020B0604020202020204" pitchFamily="34" charset="0"/>
                <a:cs typeface="Arial" panose="020B0604020202020204" pitchFamily="34" charset="0"/>
              </a:rPr>
              <a:t>Readjustment Counseling </a:t>
            </a:r>
          </a:p>
          <a:p>
            <a:r>
              <a:rPr lang="en-US" sz="1600" dirty="0">
                <a:latin typeface="Arial" panose="020B0604020202020204" pitchFamily="34" charset="0"/>
                <a:cs typeface="Arial" panose="020B0604020202020204" pitchFamily="34" charset="0"/>
              </a:rPr>
              <a:t>Families of eligible Veterans and Service members are authorized to use Vet Centers when it is found to aid in the readjustment of that Veteran or Service member.</a:t>
            </a:r>
          </a:p>
          <a:p>
            <a:r>
              <a:rPr lang="en-US" sz="1600" dirty="0">
                <a:latin typeface="Arial" panose="020B0604020202020204" pitchFamily="34" charset="0"/>
                <a:cs typeface="Arial" panose="020B0604020202020204" pitchFamily="34" charset="0"/>
              </a:rPr>
              <a:t>The Veteran or Service member defines who their family is.</a:t>
            </a:r>
          </a:p>
          <a:p>
            <a:r>
              <a:rPr lang="en-US" sz="1600" dirty="0">
                <a:latin typeface="Arial" panose="020B0604020202020204" pitchFamily="34" charset="0"/>
                <a:cs typeface="Arial" panose="020B0604020202020204" pitchFamily="34" charset="0"/>
              </a:rPr>
              <a:t>Bereavement Counseling</a:t>
            </a:r>
          </a:p>
          <a:p>
            <a:r>
              <a:rPr lang="en-US" sz="1600" dirty="0">
                <a:latin typeface="Arial" panose="020B0604020202020204" pitchFamily="34" charset="0"/>
                <a:cs typeface="Arial" panose="020B0604020202020204" pitchFamily="34" charset="0"/>
              </a:rPr>
              <a:t>Services for families who experience the death of a loved one while on active duty. </a:t>
            </a:r>
          </a:p>
          <a:p>
            <a:r>
              <a:rPr lang="en-US" sz="1600" dirty="0">
                <a:latin typeface="Arial" panose="020B0604020202020204" pitchFamily="34" charset="0"/>
                <a:cs typeface="Arial" panose="020B0604020202020204" pitchFamily="34" charset="0"/>
              </a:rPr>
              <a:t>Coping with Deployment</a:t>
            </a:r>
          </a:p>
          <a:p>
            <a:r>
              <a:rPr lang="en-US" sz="1600" dirty="0">
                <a:latin typeface="Arial" panose="020B0604020202020204" pitchFamily="34" charset="0"/>
                <a:cs typeface="Arial" panose="020B0604020202020204" pitchFamily="34" charset="0"/>
              </a:rPr>
              <a:t>Families of deployed Service members are eligible for Vet Center services to help cope with the deployment of their loved one. </a:t>
            </a:r>
          </a:p>
          <a:p>
            <a:endParaRPr lang="en-US" dirty="0"/>
          </a:p>
        </p:txBody>
      </p:sp>
      <p:sp>
        <p:nvSpPr>
          <p:cNvPr id="3" name="Slide Number Placeholder 2">
            <a:extLst>
              <a:ext uri="{FF2B5EF4-FFF2-40B4-BE49-F238E27FC236}">
                <a16:creationId xmlns:a16="http://schemas.microsoft.com/office/drawing/2014/main" id="{3EC9CCC3-193F-D54C-825D-2C16A7A2A869}"/>
              </a:ext>
            </a:extLst>
          </p:cNvPr>
          <p:cNvSpPr>
            <a:spLocks noGrp="1"/>
          </p:cNvSpPr>
          <p:nvPr>
            <p:ph type="sldNum" idx="12"/>
          </p:nvPr>
        </p:nvSpPr>
        <p:spPr/>
        <p:txBody>
          <a:bodyPr wrap="square" anchor="ctr">
            <a:normAutofit/>
          </a:bodyPr>
          <a:lstStyle/>
          <a:p>
            <a:pPr>
              <a:spcAft>
                <a:spcPts val="600"/>
              </a:spcAft>
            </a:pPr>
            <a:fld id="{00000000-1234-1234-1234-123412341234}" type="slidenum">
              <a:rPr lang="en" smtClean="0"/>
              <a:pPr>
                <a:spcAft>
                  <a:spcPts val="600"/>
                </a:spcAft>
              </a:pPr>
              <a:t>6</a:t>
            </a:fld>
            <a:endParaRPr lang="en" dirty="0"/>
          </a:p>
        </p:txBody>
      </p:sp>
    </p:spTree>
    <p:extLst>
      <p:ext uri="{BB962C8B-B14F-4D97-AF65-F5344CB8AC3E}">
        <p14:creationId xmlns:p14="http://schemas.microsoft.com/office/powerpoint/2010/main" val="12201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1DBA-A1CD-7449-8DE5-9B4FF83882E7}"/>
              </a:ext>
            </a:extLst>
          </p:cNvPr>
          <p:cNvSpPr>
            <a:spLocks noGrp="1"/>
          </p:cNvSpPr>
          <p:nvPr>
            <p:ph type="title"/>
          </p:nvPr>
        </p:nvSpPr>
        <p:spPr>
          <a:xfrm>
            <a:off x="661100" y="330950"/>
            <a:ext cx="7843200" cy="653700"/>
          </a:xfrm>
        </p:spPr>
        <p:txBody>
          <a:bodyPr/>
          <a:lstStyle/>
          <a:p>
            <a:r>
              <a:rPr lang="en-US" dirty="0">
                <a:latin typeface="Arial" panose="020B0604020202020204" pitchFamily="34" charset="0"/>
                <a:cs typeface="Arial" panose="020B0604020202020204" pitchFamily="34" charset="0"/>
              </a:rPr>
              <a:t>Readjustment Counseling Service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Vet Center Services</a:t>
            </a:r>
          </a:p>
        </p:txBody>
      </p:sp>
      <p:sp>
        <p:nvSpPr>
          <p:cNvPr id="4" name="Text Placeholder 3">
            <a:extLst>
              <a:ext uri="{FF2B5EF4-FFF2-40B4-BE49-F238E27FC236}">
                <a16:creationId xmlns:a16="http://schemas.microsoft.com/office/drawing/2014/main" id="{01972071-7ABD-7642-BD8A-428C7A0575EF}"/>
              </a:ext>
            </a:extLst>
          </p:cNvPr>
          <p:cNvSpPr>
            <a:spLocks noGrp="1"/>
          </p:cNvSpPr>
          <p:nvPr>
            <p:ph type="body" idx="1"/>
          </p:nvPr>
        </p:nvSpPr>
        <p:spPr>
          <a:xfrm>
            <a:off x="1199774" y="1079938"/>
            <a:ext cx="7283123" cy="3965028"/>
          </a:xfrm>
        </p:spPr>
        <p:txBody>
          <a:bodyPr/>
          <a:lstStyle/>
          <a:p>
            <a:r>
              <a:rPr lang="en-US" sz="1400" dirty="0">
                <a:latin typeface="Arial" panose="020B0604020202020204" pitchFamily="34" charset="0"/>
                <a:cs typeface="Arial" panose="020B0604020202020204" pitchFamily="34" charset="0"/>
              </a:rPr>
              <a:t>Readjustment counseling is a wide range of services offered to eligible Veterans and their families in the effort to make a successful transition from military to civilian life. Services offered at Vet Centers nationwide include:</a:t>
            </a:r>
          </a:p>
          <a:p>
            <a:r>
              <a:rPr lang="en-US" sz="1400" dirty="0">
                <a:latin typeface="Arial" panose="020B0604020202020204" pitchFamily="34" charset="0"/>
                <a:cs typeface="Arial" panose="020B0604020202020204" pitchFamily="34" charset="0"/>
              </a:rPr>
              <a:t>Individual and group Counseling for eligible Veterans and  Service members</a:t>
            </a:r>
          </a:p>
          <a:p>
            <a:r>
              <a:rPr lang="en-US" sz="1400" dirty="0">
                <a:latin typeface="Arial" panose="020B0604020202020204" pitchFamily="34" charset="0"/>
                <a:cs typeface="Arial" panose="020B0604020202020204" pitchFamily="34" charset="0"/>
              </a:rPr>
              <a:t>Family counseling for military related issues</a:t>
            </a:r>
          </a:p>
          <a:p>
            <a:r>
              <a:rPr lang="en-US" sz="1400" dirty="0">
                <a:latin typeface="Arial" panose="020B0604020202020204" pitchFamily="34" charset="0"/>
                <a:cs typeface="Arial" panose="020B0604020202020204" pitchFamily="34" charset="0"/>
              </a:rPr>
              <a:t>Bereavement counseling</a:t>
            </a:r>
          </a:p>
          <a:p>
            <a:r>
              <a:rPr lang="en-US" sz="1400" dirty="0">
                <a:latin typeface="Arial" panose="020B0604020202020204" pitchFamily="34" charset="0"/>
                <a:cs typeface="Arial" panose="020B0604020202020204" pitchFamily="34" charset="0"/>
              </a:rPr>
              <a:t>Counseling and referral for those that experience a sexual trauma</a:t>
            </a:r>
          </a:p>
          <a:p>
            <a:r>
              <a:rPr lang="en-US" sz="1400" dirty="0">
                <a:latin typeface="Arial" panose="020B0604020202020204" pitchFamily="34" charset="0"/>
                <a:cs typeface="Arial" panose="020B0604020202020204" pitchFamily="34" charset="0"/>
              </a:rPr>
              <a:t>Outreach  </a:t>
            </a:r>
          </a:p>
          <a:p>
            <a:r>
              <a:rPr lang="en-US" sz="1400" dirty="0">
                <a:latin typeface="Arial" panose="020B0604020202020204" pitchFamily="34" charset="0"/>
                <a:cs typeface="Arial" panose="020B0604020202020204" pitchFamily="34" charset="0"/>
              </a:rPr>
              <a:t>Substance abuse assessment and referral</a:t>
            </a:r>
          </a:p>
          <a:p>
            <a:r>
              <a:rPr lang="en-US" sz="1400" dirty="0">
                <a:latin typeface="Arial" panose="020B0604020202020204" pitchFamily="34" charset="0"/>
                <a:cs typeface="Arial" panose="020B0604020202020204" pitchFamily="34" charset="0"/>
              </a:rPr>
              <a:t>Employment referral</a:t>
            </a:r>
          </a:p>
          <a:p>
            <a:r>
              <a:rPr lang="en-US" sz="1400" dirty="0">
                <a:latin typeface="Arial" panose="020B0604020202020204" pitchFamily="34" charset="0"/>
                <a:cs typeface="Arial" panose="020B0604020202020204" pitchFamily="34" charset="0"/>
              </a:rPr>
              <a:t>Referral to other VA services</a:t>
            </a:r>
          </a:p>
          <a:p>
            <a:r>
              <a:rPr lang="en-US" sz="1400" dirty="0">
                <a:latin typeface="Arial" panose="020B0604020202020204" pitchFamily="34" charset="0"/>
                <a:cs typeface="Arial" panose="020B0604020202020204" pitchFamily="34" charset="0"/>
              </a:rPr>
              <a:t>Community education </a:t>
            </a:r>
          </a:p>
        </p:txBody>
      </p:sp>
      <p:sp>
        <p:nvSpPr>
          <p:cNvPr id="3" name="Slide Number Placeholder 2">
            <a:extLst>
              <a:ext uri="{FF2B5EF4-FFF2-40B4-BE49-F238E27FC236}">
                <a16:creationId xmlns:a16="http://schemas.microsoft.com/office/drawing/2014/main" id="{3EC9CCC3-193F-D54C-825D-2C16A7A2A869}"/>
              </a:ext>
            </a:extLst>
          </p:cNvPr>
          <p:cNvSpPr>
            <a:spLocks noGrp="1"/>
          </p:cNvSpPr>
          <p:nvPr>
            <p:ph type="sldNum" idx="12"/>
          </p:nvPr>
        </p:nvSpPr>
        <p:spPr/>
        <p:txBody>
          <a:bodyPr wrap="square" anchor="ctr">
            <a:normAutofit/>
          </a:bodyPr>
          <a:lstStyle/>
          <a:p>
            <a:pPr>
              <a:spcAft>
                <a:spcPts val="600"/>
              </a:spcAft>
            </a:pPr>
            <a:fld id="{00000000-1234-1234-1234-123412341234}" type="slidenum">
              <a:rPr lang="en" smtClean="0"/>
              <a:pPr>
                <a:spcAft>
                  <a:spcPts val="600"/>
                </a:spcAft>
              </a:pPr>
              <a:t>7</a:t>
            </a:fld>
            <a:endParaRPr lang="en" dirty="0"/>
          </a:p>
        </p:txBody>
      </p:sp>
    </p:spTree>
    <p:extLst>
      <p:ext uri="{BB962C8B-B14F-4D97-AF65-F5344CB8AC3E}">
        <p14:creationId xmlns:p14="http://schemas.microsoft.com/office/powerpoint/2010/main" val="412047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E4944A7-0786-AB41-84A9-455999671488}"/>
              </a:ext>
            </a:extLst>
          </p:cNvPr>
          <p:cNvSpPr>
            <a:spLocks noGrp="1"/>
          </p:cNvSpPr>
          <p:nvPr>
            <p:ph type="body" sz="quarter" idx="11"/>
          </p:nvPr>
        </p:nvSpPr>
        <p:spPr/>
        <p:txBody>
          <a:bodyPr/>
          <a:lstStyle/>
          <a:p>
            <a:endParaRPr lang="en-US" dirty="0"/>
          </a:p>
        </p:txBody>
      </p:sp>
      <p:sp>
        <p:nvSpPr>
          <p:cNvPr id="15" name="Text Placeholder 14">
            <a:extLst>
              <a:ext uri="{FF2B5EF4-FFF2-40B4-BE49-F238E27FC236}">
                <a16:creationId xmlns:a16="http://schemas.microsoft.com/office/drawing/2014/main" id="{5FC7765A-67D0-6847-A5FD-E604CC7C6429}"/>
              </a:ext>
            </a:extLst>
          </p:cNvPr>
          <p:cNvSpPr>
            <a:spLocks noGrp="1"/>
          </p:cNvSpPr>
          <p:nvPr>
            <p:ph type="body" sz="quarter" idx="12"/>
          </p:nvPr>
        </p:nvSpPr>
        <p:spPr/>
        <p:txBody>
          <a:bodyPr/>
          <a:lstStyle/>
          <a:p>
            <a:endParaRPr lang="en-US" dirty="0"/>
          </a:p>
        </p:txBody>
      </p:sp>
      <p:pic>
        <p:nvPicPr>
          <p:cNvPr id="2" name="Picture 1">
            <a:extLst>
              <a:ext uri="{FF2B5EF4-FFF2-40B4-BE49-F238E27FC236}">
                <a16:creationId xmlns:a16="http://schemas.microsoft.com/office/drawing/2014/main" id="{C69E9D64-9316-42D1-A356-A4A56ECA1106}"/>
              </a:ext>
            </a:extLst>
          </p:cNvPr>
          <p:cNvPicPr>
            <a:picLocks noChangeAspect="1"/>
          </p:cNvPicPr>
          <p:nvPr/>
        </p:nvPicPr>
        <p:blipFill>
          <a:blip r:embed="rId2"/>
          <a:stretch>
            <a:fillRect/>
          </a:stretch>
        </p:blipFill>
        <p:spPr>
          <a:xfrm>
            <a:off x="1202914" y="177634"/>
            <a:ext cx="7305443" cy="4788231"/>
          </a:xfrm>
          <a:prstGeom prst="rect">
            <a:avLst/>
          </a:prstGeom>
        </p:spPr>
      </p:pic>
    </p:spTree>
    <p:extLst>
      <p:ext uri="{BB962C8B-B14F-4D97-AF65-F5344CB8AC3E}">
        <p14:creationId xmlns:p14="http://schemas.microsoft.com/office/powerpoint/2010/main" val="204789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B9B6D9-CADB-4548-8928-2F3141ED61C3}"/>
              </a:ext>
            </a:extLst>
          </p:cNvPr>
          <p:cNvSpPr>
            <a:spLocks noGrp="1"/>
          </p:cNvSpPr>
          <p:nvPr>
            <p:ph type="sldNum" idx="12"/>
          </p:nvPr>
        </p:nvSpPr>
        <p:spPr/>
        <p:txBody>
          <a:bodyPr wrap="square" anchor="ctr">
            <a:noAutofit/>
          </a:bodyPr>
          <a:lstStyle/>
          <a:p>
            <a:pPr algn="r">
              <a:lnSpc>
                <a:spcPct val="90000"/>
              </a:lnSpc>
              <a:spcAft>
                <a:spcPts val="600"/>
              </a:spcAft>
            </a:pPr>
            <a:fld id="{00000000-1234-1234-1234-123412341234}" type="slidenum">
              <a:rPr lang="en" smtClean="0"/>
              <a:pPr algn="r">
                <a:lnSpc>
                  <a:spcPct val="90000"/>
                </a:lnSpc>
                <a:spcAft>
                  <a:spcPts val="600"/>
                </a:spcAft>
              </a:pPr>
              <a:t>9</a:t>
            </a:fld>
            <a:endParaRPr lang="en" dirty="0"/>
          </a:p>
        </p:txBody>
      </p:sp>
      <p:sp>
        <p:nvSpPr>
          <p:cNvPr id="2" name="Title 1">
            <a:extLst>
              <a:ext uri="{FF2B5EF4-FFF2-40B4-BE49-F238E27FC236}">
                <a16:creationId xmlns:a16="http://schemas.microsoft.com/office/drawing/2014/main" id="{1CC0367D-B857-3742-B329-5BC56A6B6E1D}"/>
              </a:ext>
            </a:extLst>
          </p:cNvPr>
          <p:cNvSpPr>
            <a:spLocks noGrp="1"/>
          </p:cNvSpPr>
          <p:nvPr>
            <p:ph type="title"/>
          </p:nvPr>
        </p:nvSpPr>
        <p:spPr>
          <a:xfrm>
            <a:off x="685800" y="1207242"/>
            <a:ext cx="3470400" cy="551642"/>
          </a:xfrm>
        </p:spPr>
        <p:txBody>
          <a:bodyPr/>
          <a:lstStyle/>
          <a:p>
            <a:r>
              <a:rPr lang="en-US" sz="2000" dirty="0">
                <a:latin typeface="Arial" panose="020B0604020202020204" pitchFamily="34" charset="0"/>
                <a:cs typeface="Arial" panose="020B0604020202020204" pitchFamily="34" charset="0"/>
              </a:rPr>
              <a:t>Vet Center Effectiveness</a:t>
            </a:r>
          </a:p>
        </p:txBody>
      </p:sp>
      <p:sp>
        <p:nvSpPr>
          <p:cNvPr id="5" name="Text Placeholder 4">
            <a:extLst>
              <a:ext uri="{FF2B5EF4-FFF2-40B4-BE49-F238E27FC236}">
                <a16:creationId xmlns:a16="http://schemas.microsoft.com/office/drawing/2014/main" id="{B890EDC8-CF84-E44C-892B-67E02B07CDEE}"/>
              </a:ext>
            </a:extLst>
          </p:cNvPr>
          <p:cNvSpPr>
            <a:spLocks noGrp="1"/>
          </p:cNvSpPr>
          <p:nvPr>
            <p:ph type="body" sz="quarter" idx="15"/>
          </p:nvPr>
        </p:nvSpPr>
        <p:spPr>
          <a:xfrm>
            <a:off x="685800" y="1758884"/>
            <a:ext cx="3470275" cy="2836764"/>
          </a:xfrm>
        </p:spPr>
        <p:txBody>
          <a:bodyPr/>
          <a:lstStyle/>
          <a:p>
            <a:pPr marL="3619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Veteran to Veteran/ Service member     Services</a:t>
            </a:r>
          </a:p>
          <a:p>
            <a:pPr marL="361950" indent="-285750">
              <a:buFont typeface="Arial" panose="020B0604020202020204" pitchFamily="34" charset="0"/>
              <a:buChar char="•"/>
            </a:pPr>
            <a:r>
              <a:rPr lang="en-US" sz="1800" b="1" u="sng" dirty="0">
                <a:latin typeface="Arial" panose="020B0604020202020204" pitchFamily="34" charset="0"/>
                <a:cs typeface="Arial" panose="020B0604020202020204" pitchFamily="34" charset="0"/>
              </a:rPr>
              <a:t>Confidentiality</a:t>
            </a:r>
          </a:p>
          <a:p>
            <a:pPr marL="3619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Veteran Focused Services</a:t>
            </a:r>
          </a:p>
          <a:p>
            <a:pPr marL="3619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Eligibility to See Families</a:t>
            </a:r>
          </a:p>
          <a:p>
            <a:pPr marL="3619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Listen to Veterans/Families and adjust  </a:t>
            </a:r>
          </a:p>
          <a:p>
            <a:r>
              <a:rPr lang="en-US" sz="1400" dirty="0">
                <a:latin typeface="Arial" panose="020B0604020202020204" pitchFamily="34" charset="0"/>
                <a:cs typeface="Arial" panose="020B0604020202020204" pitchFamily="34" charset="0"/>
              </a:rPr>
              <a:t>     Services</a:t>
            </a:r>
          </a:p>
          <a:p>
            <a:pPr marL="3619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Adaptive / Flexible </a:t>
            </a:r>
          </a:p>
          <a:p>
            <a:pPr marL="3619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Culturally Competent Services </a:t>
            </a:r>
          </a:p>
          <a:p>
            <a:endParaRPr lang="en-US" dirty="0"/>
          </a:p>
        </p:txBody>
      </p:sp>
      <p:pic>
        <p:nvPicPr>
          <p:cNvPr id="18" name="Picture Placeholder 17">
            <a:extLst>
              <a:ext uri="{FF2B5EF4-FFF2-40B4-BE49-F238E27FC236}">
                <a16:creationId xmlns:a16="http://schemas.microsoft.com/office/drawing/2014/main" id="{7B7D08F5-06A3-4D51-8FAA-CB1C83548ED8}"/>
              </a:ext>
            </a:extLst>
          </p:cNvPr>
          <p:cNvPicPr>
            <a:picLocks noGrp="1" noChangeAspect="1"/>
          </p:cNvPicPr>
          <p:nvPr>
            <p:ph type="pic" sz="quarter" idx="14"/>
          </p:nvPr>
        </p:nvPicPr>
        <p:blipFill>
          <a:blip r:embed="rId3"/>
          <a:srcRect t="231" b="231"/>
          <a:stretch>
            <a:fillRect/>
          </a:stretch>
        </p:blipFill>
        <p:spPr>
          <a:xfrm>
            <a:off x="4380076" y="393450"/>
            <a:ext cx="4405807" cy="4393428"/>
          </a:xfrm>
        </p:spPr>
      </p:pic>
    </p:spTree>
    <p:extLst>
      <p:ext uri="{BB962C8B-B14F-4D97-AF65-F5344CB8AC3E}">
        <p14:creationId xmlns:p14="http://schemas.microsoft.com/office/powerpoint/2010/main" val="71957379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3DBEFE4C9F4C41AC0549A8A442B6F3" ma:contentTypeVersion="12" ma:contentTypeDescription="Create a new document." ma:contentTypeScope="" ma:versionID="eebc0d9b28b49a32499e19ac4a4d828e">
  <xsd:schema xmlns:xsd="http://www.w3.org/2001/XMLSchema" xmlns:xs="http://www.w3.org/2001/XMLSchema" xmlns:p="http://schemas.microsoft.com/office/2006/metadata/properties" xmlns:ns2="51d7ace6-bcdb-4701-9d1c-4881556206b2" xmlns:ns3="d82a96e4-3c51-48e4-9c92-6ff1ca4948d8" targetNamespace="http://schemas.microsoft.com/office/2006/metadata/properties" ma:root="true" ma:fieldsID="7ebb516cfcf1964ff5c1d5e0217930a9" ns2:_="" ns3:_="">
    <xsd:import namespace="51d7ace6-bcdb-4701-9d1c-4881556206b2"/>
    <xsd:import namespace="d82a96e4-3c51-48e4-9c92-6ff1ca4948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7ace6-bcdb-4701-9d1c-4881556206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2a96e4-3c51-48e4-9c92-6ff1ca4948d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847CCC-F6BE-48BF-976E-F9AA1BB23D2E}">
  <ds:schemaRefs>
    <ds:schemaRef ds:uri="http://schemas.microsoft.com/sharepoint/v3/contenttype/forms"/>
  </ds:schemaRefs>
</ds:datastoreItem>
</file>

<file path=customXml/itemProps2.xml><?xml version="1.0" encoding="utf-8"?>
<ds:datastoreItem xmlns:ds="http://schemas.openxmlformats.org/officeDocument/2006/customXml" ds:itemID="{48C4547F-04FA-4DC0-A933-4DB56FFA6FC4}">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d82a96e4-3c51-48e4-9c92-6ff1ca4948d8"/>
    <ds:schemaRef ds:uri="http://www.w3.org/XML/1998/namespace"/>
    <ds:schemaRef ds:uri="http://purl.org/dc/dcmitype/"/>
    <ds:schemaRef ds:uri="http://purl.org/dc/elements/1.1/"/>
    <ds:schemaRef ds:uri="http://schemas.openxmlformats.org/package/2006/metadata/core-properties"/>
    <ds:schemaRef ds:uri="36dc1699-4681-4fe9-87bf-0319aad8dafe"/>
  </ds:schemaRefs>
</ds:datastoreItem>
</file>

<file path=customXml/itemProps3.xml><?xml version="1.0" encoding="utf-8"?>
<ds:datastoreItem xmlns:ds="http://schemas.openxmlformats.org/officeDocument/2006/customXml" ds:itemID="{D796D052-12A8-4E61-BD8A-8C8F99C45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d7ace6-bcdb-4701-9d1c-4881556206b2"/>
    <ds:schemaRef ds:uri="d82a96e4-3c51-48e4-9c92-6ff1ca4948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3218</TotalTime>
  <Words>1005</Words>
  <Application>Microsoft Office PowerPoint</Application>
  <PresentationFormat>On-screen Show (16:9)</PresentationFormat>
  <Paragraphs>105</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Barlow Light</vt:lpstr>
      <vt:lpstr>Calibri</vt:lpstr>
      <vt:lpstr>Source Sans Pro</vt:lpstr>
      <vt:lpstr>Zilla Slab</vt:lpstr>
      <vt:lpstr>Zilla Slab Light</vt:lpstr>
      <vt:lpstr>Zilla Slab Medium</vt:lpstr>
      <vt:lpstr>Zilla Slab SemiBold</vt:lpstr>
      <vt:lpstr>Custom Design</vt:lpstr>
      <vt:lpstr>Readjustment Counseling Service (RCS) Vet Center Briefing </vt:lpstr>
      <vt:lpstr>Vet Center Mission Statement </vt:lpstr>
      <vt:lpstr>Vet Center Eligibility</vt:lpstr>
      <vt:lpstr>New Eligibility from Recent Legislation </vt:lpstr>
      <vt:lpstr>Vet Center Eligibility Cont.</vt:lpstr>
      <vt:lpstr>Family Eligibility </vt:lpstr>
      <vt:lpstr>Readjustment Counseling Service Vet Center Services</vt:lpstr>
      <vt:lpstr>PowerPoint Presentation</vt:lpstr>
      <vt:lpstr>Vet Center Effectiveness</vt:lpstr>
      <vt:lpstr>1-877- 927-8387 24/7 Vet Center Call Center</vt:lpstr>
      <vt:lpstr>1-877- 927-8387 24/7 Vet Center Call Center</vt:lpstr>
      <vt:lpstr>Shared Space for our Community Partners</vt:lpstr>
      <vt:lpstr>Mobile Vet Centers</vt:lpstr>
      <vt:lpstr>PowerPoint Presentation</vt:lpstr>
      <vt:lpstr>Vet Center Deployments in FY ‘20</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Desmond Jackson</dc:creator>
  <cp:lastModifiedBy>McEvoy, Edward D.</cp:lastModifiedBy>
  <cp:revision>91</cp:revision>
  <dcterms:created xsi:type="dcterms:W3CDTF">2020-08-25T20:37:33Z</dcterms:created>
  <dcterms:modified xsi:type="dcterms:W3CDTF">2021-11-15T13:50:18Z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0x010100EE3DBEFE4C9F4C41AC0549A8A442B6F3</vt:lpwstr>
  </property>
</Properties>
</file>