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  <p:sldMasterId id="2147483698" r:id="rId3"/>
  </p:sldMasterIdLst>
  <p:notesMasterIdLst>
    <p:notesMasterId r:id="rId11"/>
  </p:notesMasterIdLst>
  <p:sldIdLst>
    <p:sldId id="256" r:id="rId4"/>
    <p:sldId id="274" r:id="rId5"/>
    <p:sldId id="300" r:id="rId6"/>
    <p:sldId id="301" r:id="rId7"/>
    <p:sldId id="306" r:id="rId8"/>
    <p:sldId id="305" r:id="rId9"/>
    <p:sldId id="263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818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4157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A4DD43-8315-42C3-9790-F12A61C4CE97}" type="datetime1">
              <a:rPr lang="en-US" smtClean="0"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762EE-5645-4F74-8815-DE0417593C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734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1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2406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9983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31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475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0032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40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6610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30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886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614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0361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41147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21088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831450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7645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095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1258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9257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2393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350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6AAE59-DD3E-423F-8CF8-960205AF70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C379AC-39D6-45E7-9DE2-18C64ACA22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EFE2BC-949E-4DF5-939D-34FBDB2EE92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33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E1806D-F9E7-4910-A1B2-6E8C8BB14A78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8B9ABC1-6506-4270-A8B8-769E279FC708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D08B00B-5FEE-4B1C-95FA-A1F79C5B6EA3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5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angedirection.org/day-to-change-direction/" TargetMode="External"/><Relationship Id="rId2" Type="http://schemas.openxmlformats.org/officeDocument/2006/relationships/hyperlink" Target="https://www.vfw.org/mental-wellness" TargetMode="Externa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4617" y="2517827"/>
            <a:ext cx="6444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PTC </a:t>
            </a:r>
          </a:p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VFW Programs Update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0466" y="5235553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Lynn W. Rolf III</a:t>
            </a:r>
          </a:p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2021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774" y="2697934"/>
            <a:ext cx="25987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Programs Update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6431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Veteran &amp; Military Support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VMS NOT NMS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Help a Hero Scholarship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Unmet Needs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Never missed a beat during Pandemic</a:t>
            </a:r>
          </a:p>
          <a:p>
            <a:r>
              <a:rPr lang="en-US" b="1" dirty="0">
                <a:solidFill>
                  <a:srgbClr val="FF0000"/>
                </a:solidFill>
              </a:rPr>
              <a:t>Online platform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5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VMS Update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Unmet Needs </a:t>
            </a:r>
          </a:p>
          <a:p>
            <a:pPr marL="0" indent="0">
              <a:buNone/>
            </a:pPr>
            <a:r>
              <a:rPr lang="en-US" dirty="0"/>
              <a:t>$12 million 11k veterans assisted</a:t>
            </a:r>
          </a:p>
          <a:p>
            <a:pPr marL="0" indent="0">
              <a:buNone/>
            </a:pPr>
            <a:r>
              <a:rPr lang="en-US" dirty="0"/>
              <a:t>$1500 1 time grant not a loan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Pay creditor directly</a:t>
            </a:r>
          </a:p>
          <a:p>
            <a:pPr marL="0" indent="0">
              <a:buNone/>
            </a:pPr>
            <a:r>
              <a:rPr lang="en-US" sz="2400" dirty="0"/>
              <a:t>Basic life needs-service connected reasons (not bad decisions)</a:t>
            </a:r>
          </a:p>
        </p:txBody>
      </p:sp>
    </p:spTree>
    <p:extLst>
      <p:ext uri="{BB962C8B-B14F-4D97-AF65-F5344CB8AC3E}">
        <p14:creationId xmlns:p14="http://schemas.microsoft.com/office/powerpoint/2010/main" val="288535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VMS Update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VFW Sport Clips Help a Hero Scholarship</a:t>
            </a:r>
          </a:p>
          <a:p>
            <a:pPr marL="0" indent="0">
              <a:buNone/>
            </a:pPr>
            <a:r>
              <a:rPr lang="en-US" dirty="0"/>
              <a:t>$8.6 million 1924 scholarships</a:t>
            </a:r>
          </a:p>
          <a:p>
            <a:pPr marL="0" indent="0">
              <a:buNone/>
            </a:pPr>
            <a:r>
              <a:rPr lang="en-US" dirty="0"/>
              <a:t>$5000 scholarship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E-5 Rank and below</a:t>
            </a:r>
          </a:p>
          <a:p>
            <a:pPr marL="0" indent="0">
              <a:buNone/>
            </a:pPr>
            <a:r>
              <a:rPr lang="en-US" sz="2400" dirty="0"/>
              <a:t>Can keep getting the scholarship</a:t>
            </a:r>
          </a:p>
          <a:p>
            <a:pPr marL="0" indent="0">
              <a:buNone/>
            </a:pPr>
            <a:r>
              <a:rPr lang="en-US" sz="2400" dirty="0"/>
              <a:t>Pay the school not the Veteran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607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Wellness Program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Should be a </a:t>
            </a:r>
            <a:r>
              <a:rPr lang="en-US" b="1" dirty="0">
                <a:solidFill>
                  <a:srgbClr val="FF0000"/>
                </a:solidFill>
              </a:rPr>
              <a:t>PRIORITY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  <a:hlinkClick r:id="rId2"/>
              </a:rPr>
              <a:t>https://www.vfw.org/mental-wellness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  <a:hlinkClick r:id="rId3"/>
              </a:rPr>
              <a:t>https://www.changedirection.org/day-to-change-direction/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/>
              <a:t>Free Stuff No Cost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6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0353" y="2865300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91598" y="4959055"/>
            <a:ext cx="44340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Lynn W. Rolf III</a:t>
            </a:r>
          </a:p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816.968.1116</a:t>
            </a:r>
          </a:p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lrolf@vfw.org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1777</TotalTime>
  <Words>145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Custom Design</vt:lpstr>
      <vt:lpstr>Office Theme</vt:lpstr>
      <vt:lpstr>1_Custom Design</vt:lpstr>
      <vt:lpstr>PowerPoint Presentation</vt:lpstr>
      <vt:lpstr>Agenda</vt:lpstr>
      <vt:lpstr>Veteran &amp; Military Support</vt:lpstr>
      <vt:lpstr>VMS Update</vt:lpstr>
      <vt:lpstr>VMS Update</vt:lpstr>
      <vt:lpstr>Mental Wellness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116</cp:revision>
  <cp:lastPrinted>2019-11-25T16:43:01Z</cp:lastPrinted>
  <dcterms:created xsi:type="dcterms:W3CDTF">2018-09-13T15:53:27Z</dcterms:created>
  <dcterms:modified xsi:type="dcterms:W3CDTF">2021-04-28T16:08:41Z</dcterms:modified>
</cp:coreProperties>
</file>