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handoutMasterIdLst>
    <p:handoutMasterId r:id="rId9"/>
  </p:handoutMasterIdLst>
  <p:sldIdLst>
    <p:sldId id="256" r:id="rId3"/>
    <p:sldId id="302" r:id="rId4"/>
    <p:sldId id="304" r:id="rId5"/>
    <p:sldId id="305" r:id="rId6"/>
    <p:sldId id="263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542D12D-F7D2-49BC-AC7F-C8E26F234F1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7E1FF0-0834-4D78-9A02-FEA38227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9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CCB3563-B21F-4472-A953-CA98BFE318F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8C36D78-C19F-4765-8B7F-2FE8BFF0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55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236"/>
            <a:ext cx="78867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58072"/>
            <a:ext cx="386715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8073"/>
            <a:ext cx="386715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09600" y="1524000"/>
            <a:ext cx="790574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645459" y="1515035"/>
            <a:ext cx="7869891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385911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01" y="623548"/>
            <a:ext cx="3494500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9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9144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5" y="273873"/>
            <a:ext cx="1977485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gallucci@vfw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moss@vfw.org" TargetMode="External"/><Relationship Id="rId2" Type="http://schemas.openxmlformats.org/officeDocument/2006/relationships/hyperlink" Target="https://www.va.gov/aircommissionrepor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Rgallucci@vfw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0753" y="3097875"/>
            <a:ext cx="4690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Commission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2915" y="5367576"/>
            <a:ext cx="402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Ryan M. Gallucci, Director</a:t>
            </a:r>
          </a:p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Rgallucci@vfw.org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29, 2022</a:t>
            </a: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Commission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A2886-8C11-8405-0D89-762C27A12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341120"/>
            <a:ext cx="4595265" cy="55168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Secretary’s Goals: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Cement VA as the primary, world-class provider, and coordinator of Veterans’ health care for generations to come;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a health care network with the right facilities, in the right places, to provide the right care for all Veterans, including underserved and at-risk Veteran populations in every part of the country — making sure that our facilities and services are where the Veterans are;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that the infrastructure that makes up VA in the decades ahead reflects the needs of 21st century Veterans — not the needs and challenges of a health care system that was built, in many cases, 80 years ago; and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 VA’s roles as the leading health care researchers in America and — with VA’s academic partnerships — the leading health care training institution in the America.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DF0DD-D9D9-1F98-6C5F-A1834B44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515081"/>
            <a:ext cx="3704932" cy="48412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605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15092"/>
            <a:ext cx="9041257" cy="5542907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Honorable Patrick Murphy (Chairman nominee),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Army Undersecretary, former member of Congress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Jonathan Woodson (Vice Chair nominee), 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Assistant Secretary of Defense for Health Affairs and Director of the Tricare Management Activity in the United States Department of Defense (DOD)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“Carl” Blake,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Director, Paralyzed Veterans of American (PVA)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Blecker</a:t>
            </a: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Executive Director, Swords to Plowshares, Co-founder, National Coalition for Homeless Veterans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Christine Hill,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Republican Staff Director, House Veterans Affairs Subcommittee on Health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Joyce Johnson,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Retired Rear Admiral as U.S. Coast Guard Director, Health and Safety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Lucretia </a:t>
            </a:r>
            <a:r>
              <a:rPr lang="en-US" sz="43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McClenney</a:t>
            </a: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Director of the VA’s Center for Minority Veterans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José Ramos,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 President of Government and Community Relations for the Wounded Warrior Project (WWP)</a:t>
            </a:r>
            <a:endParaRPr lang="en-US" sz="3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6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15092"/>
            <a:ext cx="9041257" cy="5542907"/>
          </a:xfrm>
        </p:spPr>
        <p:txBody>
          <a:bodyPr>
            <a:normAutofit fontScale="400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Act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directed VA to stand up an </a:t>
            </a: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 and Infrastructure Review (AIR) Commission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deliberate on proposed changes to the structure of the VA health care system.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took the first steps in the process this spring by publishing the results of its market assessments alongside </a:t>
            </a: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recommendations for VA health care infrastructure in each VISN.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House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forward its nominees to the AIR Commission, nominating VFW member and former Congressman</a:t>
            </a: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Patrick Murphy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serve as chairman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Steps: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Senate Confirmation of Commissioners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meetings and deliberations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of the Commission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endParaRPr lang="en-US" sz="4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VFW’s Role: </a:t>
            </a:r>
            <a:r>
              <a:rPr lang="en-US" sz="4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NEED YOUR HELP!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the VISN recommendations: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https://www.va.gov/aircommissionreport/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 Commission public meetings and monitor deliberations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with Commissioners to ensure recommendations reflect veteran need in the community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have questions, contact James Moss, NVS Assistant Director for Health Policy:  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Jmoss@vfw.org</a:t>
            </a:r>
            <a:r>
              <a:rPr lang="en-US" sz="4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202-608-8371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en-US" sz="3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3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616" y="2318691"/>
            <a:ext cx="558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9413" y="5348718"/>
            <a:ext cx="4434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Ryan Gallucci, Director</a:t>
            </a:r>
          </a:p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202-608-8341</a:t>
            </a:r>
          </a:p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Rgallucci@vfw.org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FEEE9-E2A8-9AEC-2D23-A1DA39F5D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522" y="3919038"/>
            <a:ext cx="2529862" cy="25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95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1304</TotalTime>
  <Words>494</Words>
  <Application>Microsoft Office PowerPoint</Application>
  <PresentationFormat>On-screen Show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Custom Design</vt:lpstr>
      <vt:lpstr>PowerPoint Presentation</vt:lpstr>
      <vt:lpstr>AIR Commission</vt:lpstr>
      <vt:lpstr>AIR Commission</vt:lpstr>
      <vt:lpstr>AIR Commission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Ryan Gallucci</cp:lastModifiedBy>
  <cp:revision>100</cp:revision>
  <cp:lastPrinted>2019-03-27T12:54:18Z</cp:lastPrinted>
  <dcterms:created xsi:type="dcterms:W3CDTF">2018-09-13T15:53:27Z</dcterms:created>
  <dcterms:modified xsi:type="dcterms:W3CDTF">2022-05-10T15:13:28Z</dcterms:modified>
</cp:coreProperties>
</file>