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709" r:id="rId6"/>
    <p:sldMasterId id="2147483758" r:id="rId7"/>
    <p:sldMasterId id="2147483810" r:id="rId8"/>
    <p:sldMasterId id="2147483830" r:id="rId9"/>
  </p:sldMasterIdLst>
  <p:notesMasterIdLst>
    <p:notesMasterId r:id="rId23"/>
  </p:notesMasterIdLst>
  <p:sldIdLst>
    <p:sldId id="273" r:id="rId10"/>
    <p:sldId id="266" r:id="rId11"/>
    <p:sldId id="259" r:id="rId12"/>
    <p:sldId id="269" r:id="rId13"/>
    <p:sldId id="276" r:id="rId14"/>
    <p:sldId id="277" r:id="rId15"/>
    <p:sldId id="264" r:id="rId16"/>
    <p:sldId id="278" r:id="rId17"/>
    <p:sldId id="271" r:id="rId18"/>
    <p:sldId id="272" r:id="rId19"/>
    <p:sldId id="270" r:id="rId20"/>
    <p:sldId id="274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105" d="100"/>
          <a:sy n="105" d="100"/>
        </p:scale>
        <p:origin x="6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F8C6A-8786-4763-9FD1-E2B71E09E30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083B3-43C7-41DA-90F9-0815D2825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73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203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92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124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modify</a:t>
            </a:r>
            <a:r>
              <a:rPr lang="en-US" baseline="0" dirty="0" smtClean="0"/>
              <a:t> or remove this slide to accommodate your needs. The agents/partners you’re presenting to most likely know who you are already so you can use this however you’d like.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3C873E-B14B-D346-9716-38C271A4D3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43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3C873E-B14B-D346-9716-38C271A4D3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96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D12E5-B199-1541-9C80-7A5AEA5824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72240AE6-4FF3-7C44-BCF6-11E49471C527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265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22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586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545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700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005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43DC-2855-4B2F-9B4A-0DC67ECD65A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D8D9-281E-44E9-883C-6A4ED275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1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43DC-2855-4B2F-9B4A-0DC67ECD65A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D8D9-281E-44E9-883C-6A4ED275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95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 + TEXT BLOCK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 userDrawn="1">
            <p:ph type="pic" sz="quarter" idx="11"/>
          </p:nvPr>
        </p:nvSpPr>
        <p:spPr>
          <a:xfrm>
            <a:off x="7758313" y="1920240"/>
            <a:ext cx="3657600" cy="3657600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5D38F9-F365-BF40-8DA4-C59D5DD74492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E2E05-8AD2-3E42-9E6D-68496FDE73DA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B2396F3-F4EA-F24F-A3DB-BE0B13B1C80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85801" y="1463040"/>
            <a:ext cx="6340993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589A66-D72B-0D4C-9444-66AC2CC23A26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8558323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+ TEXT BLOCKS -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638800" y="1463681"/>
            <a:ext cx="1219200" cy="1219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638800" y="3124641"/>
            <a:ext cx="1219200" cy="1219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38800" y="4788260"/>
            <a:ext cx="1219200" cy="1219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3CB4A5-4179-1D4C-B72B-9CCC4609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DEB9AC-3EA7-F543-A1E1-9C46B1D48B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17F0B3F-D03E-5547-9D43-6CC633C077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28197" y="3119921"/>
            <a:ext cx="4694995" cy="12192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88A789E-6A21-A741-A73C-1A027B5E45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28197" y="1463040"/>
            <a:ext cx="4694995" cy="12161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396CA7F-67EC-4044-A142-E5C46630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28200" y="4788260"/>
            <a:ext cx="4694993" cy="12192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F96F51-D3AE-6149-A969-9630B1832C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1" y="1463040"/>
            <a:ext cx="4682801" cy="1216152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7A4432F-40C2-2642-86A3-45D48B507C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60" y="3119921"/>
            <a:ext cx="4682801" cy="121920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9664E16-9452-3D4A-9E0B-44A0E3BC45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801" y="4788260"/>
            <a:ext cx="4682800" cy="121920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44AE28-2AA3-8A4C-A27C-2F71D1E629E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2739673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705600" y="1652016"/>
            <a:ext cx="3657600" cy="36576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828800" y="1652016"/>
            <a:ext cx="3657600" cy="36576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FED9F1-9987-2A44-A96F-67EECAA1B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3D29E-751E-8845-965E-AB5C5F4276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48C76C-BCF5-C04A-B3E5-42AB6109ED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8987500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+ TEXT BLOCKS - 3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0171" y="1463040"/>
            <a:ext cx="3048000" cy="30480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730496" y="1463040"/>
            <a:ext cx="3048000" cy="30480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789563" y="1463040"/>
            <a:ext cx="3048000" cy="30480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981B27-F90B-E04C-A0D8-5455236E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B9570-C392-AE4D-9560-84C8F7CAD3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4AC7B90C-F2F7-224D-8F8B-96465EE6CF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7404" y="4907892"/>
            <a:ext cx="3048000" cy="112714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ACB1FB31-F480-3642-8BED-42BAB9C029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1297" y="4907892"/>
            <a:ext cx="3048000" cy="112714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952394A2-7320-3C42-8CB8-E1041A73AE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75192" y="4907892"/>
            <a:ext cx="3048000" cy="112714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E8DD3C-1AC7-AB4D-8BDE-435AE2834D5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7113115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524000" y="16002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962400" y="16002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00800" y="16002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8839200" y="16002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1524000" y="37338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962400" y="37338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400800" y="37338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8839200" y="37338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7686A5-F2BD-2045-A9BE-8FA57BB6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9D3F5-F2E2-664C-B84E-66A270B22E5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B09B73-ECE3-6F42-B504-D2376B3D7D2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9249850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+ TEXT BOX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79383" y="19050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79383" y="31242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79383" y="43434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898583" y="19050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1898583" y="43434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117783" y="19050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117783" y="31242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3117783" y="43434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1898583" y="31242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ECD5C0-F748-504B-BD42-4F746516E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1B8E9-E13A-FA4E-9DFE-D5232F5FBAD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816889D-9B60-DA4B-8730-CFCFF9236FB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876800" y="1904999"/>
            <a:ext cx="6946392" cy="36576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476259-D7EA-B94C-895C-00E29BA1839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332939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79123-28D6-CB4C-865C-7288C361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E3DB4-BF72-844C-A069-3654624CE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DD59E-87BB-E14E-B299-94A679CF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3223401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- DAR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29488" y="0"/>
            <a:ext cx="4862512" cy="6858000"/>
          </a:xfrm>
          <a:custGeom>
            <a:avLst/>
            <a:gdLst>
              <a:gd name="connsiteX0" fmla="*/ 0 w 4862512"/>
              <a:gd name="connsiteY0" fmla="*/ 0 h 6858000"/>
              <a:gd name="connsiteX1" fmla="*/ 1187 w 4862512"/>
              <a:gd name="connsiteY1" fmla="*/ 0 h 6858000"/>
              <a:gd name="connsiteX2" fmla="*/ 9497 w 4862512"/>
              <a:gd name="connsiteY2" fmla="*/ 0 h 6858000"/>
              <a:gd name="connsiteX3" fmla="*/ 32053 w 4862512"/>
              <a:gd name="connsiteY3" fmla="*/ 0 h 6858000"/>
              <a:gd name="connsiteX4" fmla="*/ 75977 w 4862512"/>
              <a:gd name="connsiteY4" fmla="*/ 0 h 6858000"/>
              <a:gd name="connsiteX5" fmla="*/ 148392 w 4862512"/>
              <a:gd name="connsiteY5" fmla="*/ 0 h 6858000"/>
              <a:gd name="connsiteX6" fmla="*/ 256422 w 4862512"/>
              <a:gd name="connsiteY6" fmla="*/ 0 h 6858000"/>
              <a:gd name="connsiteX7" fmla="*/ 407188 w 4862512"/>
              <a:gd name="connsiteY7" fmla="*/ 0 h 6858000"/>
              <a:gd name="connsiteX8" fmla="*/ 500824 w 4862512"/>
              <a:gd name="connsiteY8" fmla="*/ 0 h 6858000"/>
              <a:gd name="connsiteX9" fmla="*/ 607814 w 4862512"/>
              <a:gd name="connsiteY9" fmla="*/ 0 h 6858000"/>
              <a:gd name="connsiteX10" fmla="*/ 729051 w 4862512"/>
              <a:gd name="connsiteY10" fmla="*/ 0 h 6858000"/>
              <a:gd name="connsiteX11" fmla="*/ 865423 w 4862512"/>
              <a:gd name="connsiteY11" fmla="*/ 0 h 6858000"/>
              <a:gd name="connsiteX12" fmla="*/ 1017822 w 4862512"/>
              <a:gd name="connsiteY12" fmla="*/ 0 h 6858000"/>
              <a:gd name="connsiteX13" fmla="*/ 1187137 w 4862512"/>
              <a:gd name="connsiteY13" fmla="*/ 0 h 6858000"/>
              <a:gd name="connsiteX14" fmla="*/ 1374259 w 4862512"/>
              <a:gd name="connsiteY14" fmla="*/ 0 h 6858000"/>
              <a:gd name="connsiteX15" fmla="*/ 1580079 w 4862512"/>
              <a:gd name="connsiteY15" fmla="*/ 0 h 6858000"/>
              <a:gd name="connsiteX16" fmla="*/ 1805487 w 4862512"/>
              <a:gd name="connsiteY16" fmla="*/ 0 h 6858000"/>
              <a:gd name="connsiteX17" fmla="*/ 2051372 w 4862512"/>
              <a:gd name="connsiteY17" fmla="*/ 0 h 6858000"/>
              <a:gd name="connsiteX18" fmla="*/ 2318626 w 4862512"/>
              <a:gd name="connsiteY18" fmla="*/ 0 h 6858000"/>
              <a:gd name="connsiteX19" fmla="*/ 2608139 w 4862512"/>
              <a:gd name="connsiteY19" fmla="*/ 0 h 6858000"/>
              <a:gd name="connsiteX20" fmla="*/ 2920801 w 4862512"/>
              <a:gd name="connsiteY20" fmla="*/ 0 h 6858000"/>
              <a:gd name="connsiteX21" fmla="*/ 3257503 w 4862512"/>
              <a:gd name="connsiteY21" fmla="*/ 0 h 6858000"/>
              <a:gd name="connsiteX22" fmla="*/ 3619135 w 4862512"/>
              <a:gd name="connsiteY22" fmla="*/ 0 h 6858000"/>
              <a:gd name="connsiteX23" fmla="*/ 4006586 w 4862512"/>
              <a:gd name="connsiteY23" fmla="*/ 0 h 6858000"/>
              <a:gd name="connsiteX24" fmla="*/ 4420749 w 4862512"/>
              <a:gd name="connsiteY24" fmla="*/ 0 h 6858000"/>
              <a:gd name="connsiteX25" fmla="*/ 4862512 w 4862512"/>
              <a:gd name="connsiteY25" fmla="*/ 0 h 6858000"/>
              <a:gd name="connsiteX26" fmla="*/ 4862512 w 4862512"/>
              <a:gd name="connsiteY26" fmla="*/ 1675 h 6858000"/>
              <a:gd name="connsiteX27" fmla="*/ 4862512 w 4862512"/>
              <a:gd name="connsiteY27" fmla="*/ 13395 h 6858000"/>
              <a:gd name="connsiteX28" fmla="*/ 4862512 w 4862512"/>
              <a:gd name="connsiteY28" fmla="*/ 26161 h 6858000"/>
              <a:gd name="connsiteX29" fmla="*/ 4862512 w 4862512"/>
              <a:gd name="connsiteY29" fmla="*/ 45207 h 6858000"/>
              <a:gd name="connsiteX30" fmla="*/ 4862512 w 4862512"/>
              <a:gd name="connsiteY30" fmla="*/ 71787 h 6858000"/>
              <a:gd name="connsiteX31" fmla="*/ 4862512 w 4862512"/>
              <a:gd name="connsiteY31" fmla="*/ 107156 h 6858000"/>
              <a:gd name="connsiteX32" fmla="*/ 4862512 w 4862512"/>
              <a:gd name="connsiteY32" fmla="*/ 152572 h 6858000"/>
              <a:gd name="connsiteX33" fmla="*/ 4862512 w 4862512"/>
              <a:gd name="connsiteY33" fmla="*/ 209290 h 6858000"/>
              <a:gd name="connsiteX34" fmla="*/ 4862512 w 4862512"/>
              <a:gd name="connsiteY34" fmla="*/ 278565 h 6858000"/>
              <a:gd name="connsiteX35" fmla="*/ 4862512 w 4862512"/>
              <a:gd name="connsiteY35" fmla="*/ 361653 h 6858000"/>
              <a:gd name="connsiteX36" fmla="*/ 4862512 w 4862512"/>
              <a:gd name="connsiteY36" fmla="*/ 459809 h 6858000"/>
              <a:gd name="connsiteX37" fmla="*/ 4862512 w 4862512"/>
              <a:gd name="connsiteY37" fmla="*/ 574291 h 6858000"/>
              <a:gd name="connsiteX38" fmla="*/ 4862512 w 4862512"/>
              <a:gd name="connsiteY38" fmla="*/ 706352 h 6858000"/>
              <a:gd name="connsiteX39" fmla="*/ 4862512 w 4862512"/>
              <a:gd name="connsiteY39" fmla="*/ 857250 h 6858000"/>
              <a:gd name="connsiteX40" fmla="*/ 4862512 w 4862512"/>
              <a:gd name="connsiteY40" fmla="*/ 1028240 h 6858000"/>
              <a:gd name="connsiteX41" fmla="*/ 4862512 w 4862512"/>
              <a:gd name="connsiteY41" fmla="*/ 1220577 h 6858000"/>
              <a:gd name="connsiteX42" fmla="*/ 4862512 w 4862512"/>
              <a:gd name="connsiteY42" fmla="*/ 1435517 h 6858000"/>
              <a:gd name="connsiteX43" fmla="*/ 4862512 w 4862512"/>
              <a:gd name="connsiteY43" fmla="*/ 1674317 h 6858000"/>
              <a:gd name="connsiteX44" fmla="*/ 4862512 w 4862512"/>
              <a:gd name="connsiteY44" fmla="*/ 1938231 h 6858000"/>
              <a:gd name="connsiteX45" fmla="*/ 4862512 w 4862512"/>
              <a:gd name="connsiteY45" fmla="*/ 2228515 h 6858000"/>
              <a:gd name="connsiteX46" fmla="*/ 4862512 w 4862512"/>
              <a:gd name="connsiteY46" fmla="*/ 2546426 h 6858000"/>
              <a:gd name="connsiteX47" fmla="*/ 4862512 w 4862512"/>
              <a:gd name="connsiteY47" fmla="*/ 2716134 h 6858000"/>
              <a:gd name="connsiteX48" fmla="*/ 4862512 w 4862512"/>
              <a:gd name="connsiteY48" fmla="*/ 2893219 h 6858000"/>
              <a:gd name="connsiteX49" fmla="*/ 4862512 w 4862512"/>
              <a:gd name="connsiteY49" fmla="*/ 3077839 h 6858000"/>
              <a:gd name="connsiteX50" fmla="*/ 4862512 w 4862512"/>
              <a:gd name="connsiteY50" fmla="*/ 3270149 h 6858000"/>
              <a:gd name="connsiteX51" fmla="*/ 4862512 w 4862512"/>
              <a:gd name="connsiteY51" fmla="*/ 3470309 h 6858000"/>
              <a:gd name="connsiteX52" fmla="*/ 4862512 w 4862512"/>
              <a:gd name="connsiteY52" fmla="*/ 3678473 h 6858000"/>
              <a:gd name="connsiteX53" fmla="*/ 4862512 w 4862512"/>
              <a:gd name="connsiteY53" fmla="*/ 3894800 h 6858000"/>
              <a:gd name="connsiteX54" fmla="*/ 4862512 w 4862512"/>
              <a:gd name="connsiteY54" fmla="*/ 4119446 h 6858000"/>
              <a:gd name="connsiteX55" fmla="*/ 4862512 w 4862512"/>
              <a:gd name="connsiteY55" fmla="*/ 4352569 h 6858000"/>
              <a:gd name="connsiteX56" fmla="*/ 4862512 w 4862512"/>
              <a:gd name="connsiteY56" fmla="*/ 4594324 h 6858000"/>
              <a:gd name="connsiteX57" fmla="*/ 4862512 w 4862512"/>
              <a:gd name="connsiteY57" fmla="*/ 4844870 h 6858000"/>
              <a:gd name="connsiteX58" fmla="*/ 4862512 w 4862512"/>
              <a:gd name="connsiteY58" fmla="*/ 5104363 h 6858000"/>
              <a:gd name="connsiteX59" fmla="*/ 4862512 w 4862512"/>
              <a:gd name="connsiteY59" fmla="*/ 5372960 h 6858000"/>
              <a:gd name="connsiteX60" fmla="*/ 4862512 w 4862512"/>
              <a:gd name="connsiteY60" fmla="*/ 5650818 h 6858000"/>
              <a:gd name="connsiteX61" fmla="*/ 4862512 w 4862512"/>
              <a:gd name="connsiteY61" fmla="*/ 5938094 h 6858000"/>
              <a:gd name="connsiteX62" fmla="*/ 4862512 w 4862512"/>
              <a:gd name="connsiteY62" fmla="*/ 6234945 h 6858000"/>
              <a:gd name="connsiteX63" fmla="*/ 4862512 w 4862512"/>
              <a:gd name="connsiteY63" fmla="*/ 6541528 h 6858000"/>
              <a:gd name="connsiteX64" fmla="*/ 4862512 w 4862512"/>
              <a:gd name="connsiteY64" fmla="*/ 6858000 h 6858000"/>
              <a:gd name="connsiteX65" fmla="*/ 4856343 w 4862512"/>
              <a:gd name="connsiteY65" fmla="*/ 6858000 h 6858000"/>
              <a:gd name="connsiteX66" fmla="*/ 4841693 w 4862512"/>
              <a:gd name="connsiteY66" fmla="*/ 6858000 h 6858000"/>
              <a:gd name="connsiteX67" fmla="*/ 4813163 w 4862512"/>
              <a:gd name="connsiteY67" fmla="*/ 6858000 h 6858000"/>
              <a:gd name="connsiteX68" fmla="*/ 4766127 w 4862512"/>
              <a:gd name="connsiteY68" fmla="*/ 6858000 h 6858000"/>
              <a:gd name="connsiteX69" fmla="*/ 4695958 w 4862512"/>
              <a:gd name="connsiteY69" fmla="*/ 6858000 h 6858000"/>
              <a:gd name="connsiteX70" fmla="*/ 4598030 w 4862512"/>
              <a:gd name="connsiteY70" fmla="*/ 6858000 h 6858000"/>
              <a:gd name="connsiteX71" fmla="*/ 4467717 w 4862512"/>
              <a:gd name="connsiteY71" fmla="*/ 6858000 h 6858000"/>
              <a:gd name="connsiteX72" fmla="*/ 4300392 w 4862512"/>
              <a:gd name="connsiteY72" fmla="*/ 6858000 h 6858000"/>
              <a:gd name="connsiteX73" fmla="*/ 4091428 w 4862512"/>
              <a:gd name="connsiteY73" fmla="*/ 6858000 h 6858000"/>
              <a:gd name="connsiteX74" fmla="*/ 3836199 w 4862512"/>
              <a:gd name="connsiteY74" fmla="*/ 6858000 h 6858000"/>
              <a:gd name="connsiteX75" fmla="*/ 3689789 w 4862512"/>
              <a:gd name="connsiteY75" fmla="*/ 6858000 h 6858000"/>
              <a:gd name="connsiteX76" fmla="*/ 3530078 w 4862512"/>
              <a:gd name="connsiteY76" fmla="*/ 6858000 h 6858000"/>
              <a:gd name="connsiteX77" fmla="*/ 3356488 w 4862512"/>
              <a:gd name="connsiteY77" fmla="*/ 6858000 h 6858000"/>
              <a:gd name="connsiteX78" fmla="*/ 3168440 w 4862512"/>
              <a:gd name="connsiteY78" fmla="*/ 6858000 h 6858000"/>
              <a:gd name="connsiteX79" fmla="*/ 2965356 w 4862512"/>
              <a:gd name="connsiteY79" fmla="*/ 6858000 h 6858000"/>
              <a:gd name="connsiteX80" fmla="*/ 2746657 w 4862512"/>
              <a:gd name="connsiteY80" fmla="*/ 6858000 h 6858000"/>
              <a:gd name="connsiteX81" fmla="*/ 2511765 w 4862512"/>
              <a:gd name="connsiteY81" fmla="*/ 6858000 h 6858000"/>
              <a:gd name="connsiteX82" fmla="*/ 2260103 w 4862512"/>
              <a:gd name="connsiteY82" fmla="*/ 6858000 h 6858000"/>
              <a:gd name="connsiteX83" fmla="*/ 1991091 w 4862512"/>
              <a:gd name="connsiteY83" fmla="*/ 6858000 h 6858000"/>
              <a:gd name="connsiteX84" fmla="*/ 1704151 w 4862512"/>
              <a:gd name="connsiteY84" fmla="*/ 6858000 h 6858000"/>
              <a:gd name="connsiteX85" fmla="*/ 0 w 4862512"/>
              <a:gd name="connsiteY85" fmla="*/ 4800600 h 6858000"/>
              <a:gd name="connsiteX86" fmla="*/ 0 w 4862512"/>
              <a:gd name="connsiteY8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862512" h="6858000">
                <a:moveTo>
                  <a:pt x="0" y="0"/>
                </a:moveTo>
                <a:lnTo>
                  <a:pt x="1187" y="0"/>
                </a:lnTo>
                <a:lnTo>
                  <a:pt x="9497" y="0"/>
                </a:lnTo>
                <a:lnTo>
                  <a:pt x="32053" y="0"/>
                </a:lnTo>
                <a:lnTo>
                  <a:pt x="75977" y="0"/>
                </a:lnTo>
                <a:lnTo>
                  <a:pt x="148392" y="0"/>
                </a:lnTo>
                <a:lnTo>
                  <a:pt x="256422" y="0"/>
                </a:lnTo>
                <a:lnTo>
                  <a:pt x="407188" y="0"/>
                </a:lnTo>
                <a:lnTo>
                  <a:pt x="500824" y="0"/>
                </a:lnTo>
                <a:lnTo>
                  <a:pt x="607814" y="0"/>
                </a:lnTo>
                <a:lnTo>
                  <a:pt x="729051" y="0"/>
                </a:lnTo>
                <a:lnTo>
                  <a:pt x="865423" y="0"/>
                </a:lnTo>
                <a:lnTo>
                  <a:pt x="1017822" y="0"/>
                </a:lnTo>
                <a:lnTo>
                  <a:pt x="1187137" y="0"/>
                </a:lnTo>
                <a:lnTo>
                  <a:pt x="1374259" y="0"/>
                </a:lnTo>
                <a:lnTo>
                  <a:pt x="1580079" y="0"/>
                </a:lnTo>
                <a:lnTo>
                  <a:pt x="1805487" y="0"/>
                </a:lnTo>
                <a:lnTo>
                  <a:pt x="2051372" y="0"/>
                </a:lnTo>
                <a:lnTo>
                  <a:pt x="2318626" y="0"/>
                </a:lnTo>
                <a:lnTo>
                  <a:pt x="2608139" y="0"/>
                </a:lnTo>
                <a:lnTo>
                  <a:pt x="2920801" y="0"/>
                </a:lnTo>
                <a:lnTo>
                  <a:pt x="3257503" y="0"/>
                </a:lnTo>
                <a:lnTo>
                  <a:pt x="3619135" y="0"/>
                </a:lnTo>
                <a:lnTo>
                  <a:pt x="4006586" y="0"/>
                </a:lnTo>
                <a:lnTo>
                  <a:pt x="4420749" y="0"/>
                </a:lnTo>
                <a:lnTo>
                  <a:pt x="4862512" y="0"/>
                </a:lnTo>
                <a:lnTo>
                  <a:pt x="4862512" y="1675"/>
                </a:lnTo>
                <a:lnTo>
                  <a:pt x="4862512" y="13395"/>
                </a:lnTo>
                <a:lnTo>
                  <a:pt x="4862512" y="26161"/>
                </a:lnTo>
                <a:lnTo>
                  <a:pt x="4862512" y="45207"/>
                </a:lnTo>
                <a:lnTo>
                  <a:pt x="4862512" y="71787"/>
                </a:lnTo>
                <a:lnTo>
                  <a:pt x="4862512" y="107156"/>
                </a:lnTo>
                <a:lnTo>
                  <a:pt x="4862512" y="152572"/>
                </a:lnTo>
                <a:lnTo>
                  <a:pt x="4862512" y="209290"/>
                </a:lnTo>
                <a:lnTo>
                  <a:pt x="4862512" y="278565"/>
                </a:lnTo>
                <a:lnTo>
                  <a:pt x="4862512" y="361653"/>
                </a:lnTo>
                <a:lnTo>
                  <a:pt x="4862512" y="459809"/>
                </a:lnTo>
                <a:lnTo>
                  <a:pt x="4862512" y="574291"/>
                </a:lnTo>
                <a:lnTo>
                  <a:pt x="4862512" y="706352"/>
                </a:lnTo>
                <a:lnTo>
                  <a:pt x="4862512" y="857250"/>
                </a:lnTo>
                <a:lnTo>
                  <a:pt x="4862512" y="1028240"/>
                </a:lnTo>
                <a:lnTo>
                  <a:pt x="4862512" y="1220577"/>
                </a:lnTo>
                <a:lnTo>
                  <a:pt x="4862512" y="1435517"/>
                </a:lnTo>
                <a:lnTo>
                  <a:pt x="4862512" y="1674317"/>
                </a:lnTo>
                <a:lnTo>
                  <a:pt x="4862512" y="1938231"/>
                </a:lnTo>
                <a:lnTo>
                  <a:pt x="4862512" y="2228515"/>
                </a:lnTo>
                <a:lnTo>
                  <a:pt x="4862512" y="2546426"/>
                </a:lnTo>
                <a:lnTo>
                  <a:pt x="4862512" y="2716134"/>
                </a:lnTo>
                <a:lnTo>
                  <a:pt x="4862512" y="2893219"/>
                </a:lnTo>
                <a:lnTo>
                  <a:pt x="4862512" y="3077839"/>
                </a:lnTo>
                <a:lnTo>
                  <a:pt x="4862512" y="3270149"/>
                </a:lnTo>
                <a:lnTo>
                  <a:pt x="4862512" y="3470309"/>
                </a:lnTo>
                <a:lnTo>
                  <a:pt x="4862512" y="3678473"/>
                </a:lnTo>
                <a:lnTo>
                  <a:pt x="4862512" y="3894800"/>
                </a:lnTo>
                <a:lnTo>
                  <a:pt x="4862512" y="4119446"/>
                </a:lnTo>
                <a:lnTo>
                  <a:pt x="4862512" y="4352569"/>
                </a:lnTo>
                <a:lnTo>
                  <a:pt x="4862512" y="4594324"/>
                </a:lnTo>
                <a:lnTo>
                  <a:pt x="4862512" y="4844870"/>
                </a:lnTo>
                <a:lnTo>
                  <a:pt x="4862512" y="5104363"/>
                </a:lnTo>
                <a:lnTo>
                  <a:pt x="4862512" y="5372960"/>
                </a:lnTo>
                <a:lnTo>
                  <a:pt x="4862512" y="5650818"/>
                </a:lnTo>
                <a:lnTo>
                  <a:pt x="4862512" y="5938094"/>
                </a:lnTo>
                <a:lnTo>
                  <a:pt x="4862512" y="6234945"/>
                </a:lnTo>
                <a:lnTo>
                  <a:pt x="4862512" y="6541528"/>
                </a:lnTo>
                <a:lnTo>
                  <a:pt x="4862512" y="6858000"/>
                </a:lnTo>
                <a:lnTo>
                  <a:pt x="4856343" y="6858000"/>
                </a:lnTo>
                <a:lnTo>
                  <a:pt x="4841693" y="6858000"/>
                </a:lnTo>
                <a:lnTo>
                  <a:pt x="4813163" y="6858000"/>
                </a:lnTo>
                <a:lnTo>
                  <a:pt x="4766127" y="6858000"/>
                </a:lnTo>
                <a:lnTo>
                  <a:pt x="4695958" y="6858000"/>
                </a:lnTo>
                <a:lnTo>
                  <a:pt x="4598030" y="6858000"/>
                </a:lnTo>
                <a:lnTo>
                  <a:pt x="4467717" y="6858000"/>
                </a:lnTo>
                <a:lnTo>
                  <a:pt x="4300392" y="6858000"/>
                </a:lnTo>
                <a:lnTo>
                  <a:pt x="4091428" y="6858000"/>
                </a:lnTo>
                <a:lnTo>
                  <a:pt x="3836199" y="6858000"/>
                </a:lnTo>
                <a:lnTo>
                  <a:pt x="3689789" y="6858000"/>
                </a:lnTo>
                <a:lnTo>
                  <a:pt x="3530078" y="6858000"/>
                </a:lnTo>
                <a:lnTo>
                  <a:pt x="3356488" y="6858000"/>
                </a:lnTo>
                <a:lnTo>
                  <a:pt x="3168440" y="6858000"/>
                </a:lnTo>
                <a:lnTo>
                  <a:pt x="2965356" y="6858000"/>
                </a:lnTo>
                <a:lnTo>
                  <a:pt x="2746657" y="6858000"/>
                </a:lnTo>
                <a:lnTo>
                  <a:pt x="2511765" y="6858000"/>
                </a:lnTo>
                <a:lnTo>
                  <a:pt x="2260103" y="6858000"/>
                </a:lnTo>
                <a:lnTo>
                  <a:pt x="1991091" y="6858000"/>
                </a:lnTo>
                <a:lnTo>
                  <a:pt x="1704151" y="6858000"/>
                </a:lnTo>
                <a:cubicBezTo>
                  <a:pt x="727105" y="6675120"/>
                  <a:pt x="0" y="5783580"/>
                  <a:pt x="0" y="4800600"/>
                </a:cubicBezTo>
                <a:cubicBezTo>
                  <a:pt x="0" y="4800600"/>
                  <a:pt x="0" y="4800600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78237-B014-BD4A-A02F-3A0EB5D086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914400"/>
            <a:ext cx="5504688" cy="5029200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48852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3FD-3A88-5D44-85C8-E768CB1D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54D12-4210-F945-9DFA-0032A2E91B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BF680-827D-CC4A-8DCC-656EE086D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C97039-486C-D144-9B3B-D3300AB72E36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851533-50C0-524E-AB83-72891A62D9D7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309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3FD-3A88-5D44-85C8-E768CB1D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3226B-3C02-4048-876C-833D3AB4F3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BF680-827D-CC4A-8DCC-656EE086D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32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43DC-2855-4B2F-9B4A-0DC67ECD65A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D8D9-281E-44E9-883C-6A4ED275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82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4B382-E267-5E42-A102-AA4C01C9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0"/>
            <a:ext cx="11137392" cy="6035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C5CE7-5CC2-8641-95FC-A8C1863D9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028" y="1463040"/>
            <a:ext cx="11137392" cy="45720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>
              <a:defRPr sz="1900"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</a:t>
            </a:r>
          </a:p>
          <a:p>
            <a:pPr lvl="5"/>
            <a:r>
              <a:rPr lang="en-US"/>
              <a:t>Sixth level </a:t>
            </a:r>
          </a:p>
          <a:p>
            <a:pPr lvl="6"/>
            <a:r>
              <a:rPr lang="en-US"/>
              <a:t>Seventh level </a:t>
            </a:r>
          </a:p>
          <a:p>
            <a:pPr lvl="7"/>
            <a:r>
              <a:rPr lang="en-US"/>
              <a:t>Eighth level </a:t>
            </a:r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4CAEA5-C3E1-4D4E-A4F1-C597FD6EE3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D1DB1-C1CC-BD45-B461-0B638A0285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11733B-2EC1-1747-84C3-57ABB720A27B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8CD909-C892-9345-A1F2-75CFFB8CDB1A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435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4B382-E267-5E42-A102-AA4C01C9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958" y="365760"/>
            <a:ext cx="8909282" cy="6035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C5CE7-5CC2-8641-95FC-A8C1863D9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16958" y="1463040"/>
            <a:ext cx="8906233" cy="4572000"/>
          </a:xfrm>
        </p:spPr>
        <p:txBody>
          <a:bodyPr/>
          <a:lstStyle>
            <a:lvl1pPr marL="304815" indent="-304815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  <a:defRPr>
                <a:latin typeface="+mj-lt"/>
              </a:defRPr>
            </a:lvl1pPr>
            <a:lvl2pPr marL="487704" indent="-182889">
              <a:defRPr sz="1900"/>
            </a:lvl2pPr>
            <a:lvl3pPr marL="670594">
              <a:defRPr/>
            </a:lvl3pPr>
            <a:lvl4pPr marL="853483">
              <a:defRPr/>
            </a:lvl4pPr>
            <a:lvl5pPr marL="1036372">
              <a:defRPr/>
            </a:lvl5pPr>
            <a:lvl6pPr marL="1219261">
              <a:defRPr/>
            </a:lvl6pPr>
            <a:lvl7pPr marL="1402150">
              <a:defRPr/>
            </a:lvl7pPr>
            <a:lvl8pPr marL="1585039"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</a:t>
            </a:r>
          </a:p>
          <a:p>
            <a:pPr lvl="5"/>
            <a:r>
              <a:rPr lang="en-US"/>
              <a:t>Sixth level </a:t>
            </a:r>
          </a:p>
          <a:p>
            <a:pPr lvl="6"/>
            <a:r>
              <a:rPr lang="en-US"/>
              <a:t>Seventh level </a:t>
            </a:r>
          </a:p>
          <a:p>
            <a:pPr lvl="7"/>
            <a:r>
              <a:rPr lang="en-US"/>
              <a:t>Eighth level </a:t>
            </a:r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BF7590-CEA5-424C-B50D-F5DAF189D7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916958" y="6248400"/>
            <a:ext cx="7687034" cy="304800"/>
          </a:xfrm>
        </p:spPr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D1DB1-C1CC-BD45-B461-0B638A0285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690B0-2F29-F64C-A0CB-7E231F32B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62989"/>
            <a:ext cx="1446306" cy="28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464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140E-C3B9-7249-8B71-09A343E86A9A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2"/>
          <p:cNvSpPr>
            <a:spLocks noGrp="1"/>
          </p:cNvSpPr>
          <p:nvPr userDrawn="1">
            <p:ph type="pic" sz="quarter" idx="11"/>
          </p:nvPr>
        </p:nvSpPr>
        <p:spPr>
          <a:xfrm>
            <a:off x="3586599" y="2148447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/>
              <a:t>Click icon to add picture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85BD6-1A03-1946-9B62-D5C7E43C47B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916959" y="3968984"/>
            <a:ext cx="2961276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0" indent="0" algn="ctr">
              <a:buNone/>
              <a:tabLst/>
              <a:defRPr sz="1600"/>
            </a:lvl3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  <a:p>
            <a:pPr lvl="2"/>
            <a:r>
              <a:rPr lang="en-US"/>
              <a:t>Brief bio copy</a:t>
            </a:r>
          </a:p>
        </p:txBody>
      </p:sp>
      <p:sp>
        <p:nvSpPr>
          <p:cNvPr id="10" name="Picture Placeholder 12"/>
          <p:cNvSpPr>
            <a:spLocks noGrp="1"/>
          </p:cNvSpPr>
          <p:nvPr userDrawn="1">
            <p:ph type="pic" sz="quarter" idx="12"/>
          </p:nvPr>
        </p:nvSpPr>
        <p:spPr>
          <a:xfrm>
            <a:off x="7302859" y="2148447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/>
              <a:t>Click icon to add picture</a:t>
            </a:r>
            <a:endParaRPr lang="uk-UA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1169706-2771-1342-BC54-D83D997E21A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33219" y="3968984"/>
            <a:ext cx="2961276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0" indent="0" algn="ctr">
              <a:buNone/>
              <a:tabLst/>
              <a:defRPr sz="1600"/>
            </a:lvl3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  <a:p>
            <a:pPr lvl="2"/>
            <a:r>
              <a:rPr lang="en-US"/>
              <a:t>Brief bio copy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D083DF-F4A2-154D-AA9B-C4ECB7018587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172D9-C10D-224D-99BD-8F93F0014515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596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140E-C3B9-7249-8B71-09A343E8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56D570B6-EDA8-D549-8E95-F9AE4E934A0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65855" y="2144266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/>
              <a:t>Click icon to add picture</a:t>
            </a:r>
            <a:endParaRPr lang="uk-UA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E564787-CBDB-A747-8277-DB5B8577BE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59513" y="3959624"/>
            <a:ext cx="2229756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0" indent="0" algn="ctr">
              <a:buNone/>
              <a:tabLst/>
              <a:defRPr sz="1600"/>
            </a:lvl3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  <a:p>
            <a:pPr lvl="2"/>
            <a:r>
              <a:rPr lang="en-US"/>
              <a:t>Brief bio copy</a:t>
            </a: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438860" y="2144266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/>
              <a:t>Click icon to add picture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85BD6-1A03-1946-9B62-D5C7E43C47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0843" y="3959624"/>
            <a:ext cx="2229763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0" indent="0" algn="ctr">
              <a:buNone/>
              <a:tabLst/>
              <a:defRPr sz="1600"/>
            </a:lvl3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  <a:p>
            <a:pPr lvl="2"/>
            <a:r>
              <a:rPr lang="en-US"/>
              <a:t>Brief bio copy</a:t>
            </a:r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406695" y="2144266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/>
              <a:t>Click icon to add picture</a:t>
            </a:r>
            <a:endParaRPr lang="uk-UA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1169706-2771-1342-BC54-D83D997E21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7991" y="3959624"/>
            <a:ext cx="2231136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0" indent="0" algn="ctr">
              <a:buNone/>
              <a:tabLst/>
              <a:defRPr sz="1600"/>
            </a:lvl3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  <a:p>
            <a:pPr lvl="2"/>
            <a:r>
              <a:rPr lang="en-US"/>
              <a:t>Brief bio copy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2D0F9-08A4-0F4D-A0B4-2042E516E6C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172D9-C10D-224D-99BD-8F93F001451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619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73DB-1F75-834F-927D-ADB5216B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463040"/>
            <a:ext cx="11137392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A5E07-3F71-5443-8384-74F9B787AE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A76A7-610A-284F-8CBA-26689485FF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22584-F865-C34C-BE25-975BB9D4999A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BD399A-EA85-0148-8D83-230A6B861269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178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28800"/>
            <a:ext cx="11137392" cy="304495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950B3-1F1A-9A44-8C60-DC7B004583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423E85-AE4F-9A4A-9A32-BC2475460C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052C87-FB9F-0E4C-91F5-F939F69776C3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9A2938-0DA7-934D-B9C9-9C7C73E9C063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627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E A STA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6957-8385-BA41-AC67-96E9BF1EE284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85799" y="2095150"/>
            <a:ext cx="4443984" cy="2667701"/>
          </a:xfrm>
        </p:spPr>
        <p:txBody>
          <a:bodyPr anchor="ctr"/>
          <a:lstStyle>
            <a:lvl1pPr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522298" y="2095150"/>
            <a:ext cx="6300894" cy="266770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2AA11-764E-7047-9DB2-3929FBD5C174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93802-628D-014A-8342-91C92F75B630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8DDFF3-88F3-0E45-B4F0-570E0206884C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8FEC4-E132-FB44-B240-ADD130D11831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EB701E-8C4A-3047-AED1-EAE347434DE6}"/>
              </a:ext>
            </a:extLst>
          </p:cNvPr>
          <p:cNvCxnSpPr>
            <a:cxnSpLocks/>
          </p:cNvCxnSpPr>
          <p:nvPr userDrawn="1"/>
        </p:nvCxnSpPr>
        <p:spPr>
          <a:xfrm>
            <a:off x="5324866" y="2095150"/>
            <a:ext cx="0" cy="2667701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0530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2D9A-4AE7-D24A-B935-D891CC9DAAD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6F82DE-D60B-DC4F-BF67-13C1749FD2B2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85800" y="1463040"/>
            <a:ext cx="5385816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D2A7B6D-F215-164B-AB00-58091BC04357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437376" y="1463040"/>
            <a:ext cx="5386558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E3132-41DD-5640-81C9-CA94A8DA1D0F}"/>
              </a:ext>
            </a:extLst>
          </p:cNvPr>
          <p:cNvSpPr>
            <a:spLocks noGrp="1"/>
          </p:cNvSpPr>
          <p:nvPr userDrawn="1">
            <p:ph type="ftr" sz="quarter" idx="18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540F1-D8A0-FF46-B1EA-4E900B8607C0}"/>
              </a:ext>
            </a:extLst>
          </p:cNvPr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1FAF78-10EF-9245-B0F0-C5520AFFAF52}"/>
              </a:ext>
            </a:extLst>
          </p:cNvPr>
          <p:cNvGrpSpPr/>
          <p:nvPr userDrawn="1"/>
        </p:nvGrpSpPr>
        <p:grpSpPr>
          <a:xfrm>
            <a:off x="-1" y="0"/>
            <a:ext cx="320041" cy="6858000"/>
            <a:chOff x="-1" y="0"/>
            <a:chExt cx="320041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885738-3B2A-BF4F-932E-64383B048B20}"/>
                </a:ext>
              </a:extLst>
            </p:cNvPr>
            <p:cNvSpPr/>
            <p:nvPr userDrawn="1"/>
          </p:nvSpPr>
          <p:spPr>
            <a:xfrm>
              <a:off x="-1" y="0"/>
              <a:ext cx="320041" cy="969264"/>
            </a:xfrm>
            <a:prstGeom prst="rect">
              <a:avLst/>
            </a:prstGeom>
            <a:solidFill>
              <a:schemeClr val="accent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63659F7-FA44-E74C-A47D-AD78372A9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41400"/>
              <a:ext cx="317500" cy="5816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9898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93646-16B9-0F4C-9B07-2AE355DE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DC3CF-062F-6D4A-B068-360B58638D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" y="1463040"/>
            <a:ext cx="3209544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3CA37B-759A-264A-954C-81B341DC92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49978" y="1463040"/>
            <a:ext cx="3212592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088EC3E-2BC0-6F4F-99A5-C254D1B501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600" y="1463040"/>
            <a:ext cx="3212592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71666-31D6-0B41-921D-895B647FE59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6A206-F521-BF45-9311-E95E6E8C51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696DA-E60F-B14F-849A-E74914636560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F6C489-9BFB-364A-9B66-9FD1C9534EF7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149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279D-A6D5-BF4C-8881-FB4D65FF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DC3CF-062F-6D4A-B068-360B58638D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" y="1463040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C30871-9CE5-704E-918A-539E74CBFF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48200" y="1463040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088EC3E-2BC0-6F4F-99A5-C254D1B501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3648" y="1463040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92D13B-F05B-DB46-9F08-B097B3E090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" y="3894435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F2ECC7E-EB13-D640-8266-A7D8A5D4A5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48200" y="3892741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22C77D9-380D-3D40-88C7-383D26FB95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0600" y="3892741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0B9EB-429D-844E-A6DF-04F458ECEDA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6A206-F521-BF45-9311-E95E6E8C51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ED88DB-5005-0E4B-9A5D-18E3BE61C9A9}"/>
              </a:ext>
            </a:extLst>
          </p:cNvPr>
          <p:cNvGrpSpPr/>
          <p:nvPr userDrawn="1"/>
        </p:nvGrpSpPr>
        <p:grpSpPr>
          <a:xfrm>
            <a:off x="-1" y="0"/>
            <a:ext cx="320041" cy="6858000"/>
            <a:chOff x="-1" y="0"/>
            <a:chExt cx="320041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8514AE-BC7F-F34A-B326-DC9C9B1BE82D}"/>
                </a:ext>
              </a:extLst>
            </p:cNvPr>
            <p:cNvSpPr/>
            <p:nvPr userDrawn="1"/>
          </p:nvSpPr>
          <p:spPr>
            <a:xfrm>
              <a:off x="-1" y="0"/>
              <a:ext cx="320041" cy="969264"/>
            </a:xfrm>
            <a:prstGeom prst="rect">
              <a:avLst/>
            </a:prstGeom>
            <a:solidFill>
              <a:schemeClr val="accent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2B1C580-D102-FC4A-8250-39B280ABC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41400"/>
              <a:ext cx="317500" cy="5816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030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3FD-3A88-5D44-85C8-E768CB1D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C97039-486C-D144-9B3B-D3300AB72E36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851533-50C0-524E-AB83-72891A62D9D7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D200121-C761-4B43-ACB1-6B4243A3FA40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51FF563-2A75-464F-87C7-CB58E71B9FED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604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- 1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126BDFA-0B7C-C04E-9B57-456717EB7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2770265"/>
            <a:ext cx="1645561" cy="1423132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8608" y="2770265"/>
            <a:ext cx="9094584" cy="14231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263527-8F06-2A46-8880-B40F067DEC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262ABD-8F75-1C4F-A2F1-BC8E46DC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D902F-E8C5-B04C-9627-8A78833A1AC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FB49E5-2828-DE4F-B8C9-053DE584B80B}"/>
              </a:ext>
            </a:extLst>
          </p:cNvPr>
          <p:cNvCxnSpPr>
            <a:cxnSpLocks/>
          </p:cNvCxnSpPr>
          <p:nvPr userDrawn="1"/>
        </p:nvCxnSpPr>
        <p:spPr>
          <a:xfrm>
            <a:off x="2535904" y="2770265"/>
            <a:ext cx="0" cy="1423132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8277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2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126BDFA-0B7C-C04E-9B57-456717EB7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6591" y="1930898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73701" y="3301339"/>
            <a:ext cx="3710400" cy="190566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80CF7B0-EA2B-434F-9B2A-993AB47267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92135" y="1930897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4E25944-4393-8543-AE8A-E5D9AF1323DF}"/>
              </a:ext>
            </a:extLst>
          </p:cNvPr>
          <p:cNvCxnSpPr>
            <a:cxnSpLocks/>
          </p:cNvCxnSpPr>
          <p:nvPr userDrawn="1"/>
        </p:nvCxnSpPr>
        <p:spPr>
          <a:xfrm>
            <a:off x="6254496" y="1828800"/>
            <a:ext cx="0" cy="3429000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CE7E8E85-19A6-BB4F-94D3-8658C0617C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5284" y="3301339"/>
            <a:ext cx="3712463" cy="190566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E95E8C-2A98-CC4D-A3F1-FC3C33727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4378D-8474-5E4A-9E3A-E7C27253A0B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62C28-A2FE-244C-9BE4-B00BF8CD10C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2039492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3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6120" y="3303732"/>
            <a:ext cx="2733400" cy="190326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80CF7B0-EA2B-434F-9B2A-993AB47267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65116" y="1928460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B34F5E-0220-E146-B13E-A1B31EEC62EA}"/>
              </a:ext>
            </a:extLst>
          </p:cNvPr>
          <p:cNvCxnSpPr>
            <a:cxnSpLocks/>
          </p:cNvCxnSpPr>
          <p:nvPr userDrawn="1"/>
        </p:nvCxnSpPr>
        <p:spPr>
          <a:xfrm>
            <a:off x="4495800" y="1828800"/>
            <a:ext cx="0" cy="3429000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6F3059-5932-9748-B827-FFD1E51E05EE}"/>
              </a:ext>
            </a:extLst>
          </p:cNvPr>
          <p:cNvCxnSpPr>
            <a:cxnSpLocks/>
          </p:cNvCxnSpPr>
          <p:nvPr userDrawn="1"/>
        </p:nvCxnSpPr>
        <p:spPr>
          <a:xfrm>
            <a:off x="8001000" y="1828800"/>
            <a:ext cx="0" cy="3429000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203923EF-F6FC-6D49-81C9-69B119D895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7796" y="3303732"/>
            <a:ext cx="2733400" cy="190326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61687008-83E4-FF44-8294-812BBEB14F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76340" y="3303732"/>
            <a:ext cx="2733400" cy="190326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F2048F1C-F2E1-6845-AE56-DA7D9FFCA3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73440" y="1928460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98DE8E23-BA0F-5448-8D1C-9F6A46562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58126" y="1928460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2030C1-CF71-CF42-81D6-A2383495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0804A-E152-4D45-91B9-FD97DE57B99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EB2E5-BBC6-AF44-B8B7-E5458E5DBDF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1422712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3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69F91-1C2B-2B40-BBC7-62B4E4AA0B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5800" y="1536805"/>
            <a:ext cx="1168401" cy="1010469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126BDFA-0B7C-C04E-9B57-456717EB7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3194216"/>
            <a:ext cx="1168401" cy="1010469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2008D3C-3301-F544-B898-B5FBF3B5B3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" y="4864432"/>
            <a:ext cx="1168401" cy="1010469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42501" y="3194216"/>
            <a:ext cx="9580691" cy="101070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F2D01EC0-CF3D-884D-955B-D769EC9BE7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42502" y="1536805"/>
            <a:ext cx="9580538" cy="101070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C29B03AD-D8C3-264C-A8DF-4C1A85127B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42501" y="4864432"/>
            <a:ext cx="9580726" cy="101070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C12C2-93C3-0842-B8EB-3C2C30078B7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6233335-B7F9-384B-9453-CE82C9BD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1B18A-57E4-2E4C-81F7-34632836233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8FE754-4BF0-5741-AB02-723D411EADA7}"/>
              </a:ext>
            </a:extLst>
          </p:cNvPr>
          <p:cNvCxnSpPr>
            <a:cxnSpLocks/>
          </p:cNvCxnSpPr>
          <p:nvPr userDrawn="1"/>
        </p:nvCxnSpPr>
        <p:spPr>
          <a:xfrm>
            <a:off x="2049798" y="1536805"/>
            <a:ext cx="0" cy="1014984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F99594-D132-B343-B1ED-BFD0B028036A}"/>
              </a:ext>
            </a:extLst>
          </p:cNvPr>
          <p:cNvCxnSpPr>
            <a:cxnSpLocks/>
          </p:cNvCxnSpPr>
          <p:nvPr userDrawn="1"/>
        </p:nvCxnSpPr>
        <p:spPr>
          <a:xfrm>
            <a:off x="2049798" y="3194216"/>
            <a:ext cx="0" cy="1014984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E595E7-841F-E14B-B7F8-1C2A953E7270}"/>
              </a:ext>
            </a:extLst>
          </p:cNvPr>
          <p:cNvCxnSpPr>
            <a:cxnSpLocks/>
          </p:cNvCxnSpPr>
          <p:nvPr userDrawn="1"/>
        </p:nvCxnSpPr>
        <p:spPr>
          <a:xfrm>
            <a:off x="2049798" y="4864432"/>
            <a:ext cx="0" cy="1014984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7462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66303" y="3725002"/>
            <a:ext cx="2733400" cy="127739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80CF7B0-EA2B-434F-9B2A-993AB47267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65116" y="1834512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203923EF-F6FC-6D49-81C9-69B119D895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6774" y="3725002"/>
            <a:ext cx="2733400" cy="127739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61687008-83E4-FF44-8294-812BBEB14F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07246" y="3725002"/>
            <a:ext cx="2733400" cy="127739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F2048F1C-F2E1-6845-AE56-DA7D9FFCA3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43624" y="1838644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98DE8E23-BA0F-5448-8D1C-9F6A46562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58084" y="1834512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D2D191-EDA7-1A4F-BC1F-B289335EAF29}"/>
              </a:ext>
            </a:extLst>
          </p:cNvPr>
          <p:cNvGrpSpPr/>
          <p:nvPr userDrawn="1"/>
        </p:nvGrpSpPr>
        <p:grpSpPr>
          <a:xfrm>
            <a:off x="2882646" y="3234711"/>
            <a:ext cx="6743700" cy="304800"/>
            <a:chOff x="4086225" y="4271760"/>
            <a:chExt cx="10115550" cy="4572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9CA033-C14E-E046-82ED-9B1ABA20139E}"/>
                </a:ext>
              </a:extLst>
            </p:cNvPr>
            <p:cNvSpPr/>
            <p:nvPr/>
          </p:nvSpPr>
          <p:spPr>
            <a:xfrm>
              <a:off x="8915400" y="4271760"/>
              <a:ext cx="457200" cy="4572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1867">
                <a:solidFill>
                  <a:schemeClr val="bg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7B7F9A3-1104-1A40-86E7-FF058DF8E1A2}"/>
                </a:ext>
              </a:extLst>
            </p:cNvPr>
            <p:cNvSpPr/>
            <p:nvPr/>
          </p:nvSpPr>
          <p:spPr>
            <a:xfrm>
              <a:off x="4086225" y="4271760"/>
              <a:ext cx="457200" cy="4572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1867">
                <a:solidFill>
                  <a:schemeClr val="bg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7585444-8DF9-C94E-986A-9F23A1EDF10C}"/>
                </a:ext>
              </a:extLst>
            </p:cNvPr>
            <p:cNvSpPr/>
            <p:nvPr/>
          </p:nvSpPr>
          <p:spPr>
            <a:xfrm>
              <a:off x="13744575" y="4271760"/>
              <a:ext cx="457200" cy="4572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1867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DAF98BE-1566-3D4E-AFAD-AE93499F8DC1}"/>
                </a:ext>
              </a:extLst>
            </p:cNvPr>
            <p:cNvCxnSpPr>
              <a:stCxn id="18" idx="6"/>
              <a:endCxn id="17" idx="2"/>
            </p:cNvCxnSpPr>
            <p:nvPr/>
          </p:nvCxnSpPr>
          <p:spPr>
            <a:xfrm>
              <a:off x="4543425" y="4500360"/>
              <a:ext cx="4371975" cy="0"/>
            </a:xfrm>
            <a:prstGeom prst="line">
              <a:avLst/>
            </a:prstGeom>
            <a:ln w="254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AE7B15-F414-2144-A795-2AB5872CC2C5}"/>
                </a:ext>
              </a:extLst>
            </p:cNvPr>
            <p:cNvCxnSpPr>
              <a:stCxn id="17" idx="6"/>
              <a:endCxn id="19" idx="2"/>
            </p:cNvCxnSpPr>
            <p:nvPr/>
          </p:nvCxnSpPr>
          <p:spPr>
            <a:xfrm>
              <a:off x="9372600" y="4500360"/>
              <a:ext cx="4371975" cy="0"/>
            </a:xfrm>
            <a:prstGeom prst="line">
              <a:avLst/>
            </a:prstGeom>
            <a:ln w="254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8D2BA7-B1F7-D941-865F-9AF395866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005D8-C143-F541-A580-2FEC5454D91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70ECE1-1435-E649-9D8F-C412140E7DA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2491435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9950" y="2095150"/>
            <a:ext cx="6303242" cy="266770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6957-8385-BA41-AC67-96E9BF1EE2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799" y="2095150"/>
            <a:ext cx="4443983" cy="2667701"/>
          </a:xfrm>
        </p:spPr>
        <p:txBody>
          <a:bodyPr anchor="ctr"/>
          <a:lstStyle>
            <a:lvl1pPr algn="ctr">
              <a:defRPr sz="1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6ABBC-3139-584D-9469-11ECCE91FF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9DB4DE-FDE9-EE44-862E-5A9C3603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2CCC3-F479-E842-AE3C-887D18A9310C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628BD-DF26-894A-8C0F-D0132CE6573B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947CB-FACB-0840-AFD5-E6B6576284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7313870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44" y="1841500"/>
            <a:ext cx="6554247" cy="11684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6957-8385-BA41-AC67-96E9BF1EE2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6959" y="1841500"/>
            <a:ext cx="1955801" cy="1168400"/>
          </a:xfrm>
        </p:spPr>
        <p:txBody>
          <a:bodyPr anchor="ctr"/>
          <a:lstStyle>
            <a:lvl1pPr algn="r">
              <a:defRPr sz="6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969DCB-4232-0143-8615-239FE22DC0C8}"/>
              </a:ext>
            </a:extLst>
          </p:cNvPr>
          <p:cNvCxnSpPr/>
          <p:nvPr userDrawn="1"/>
        </p:nvCxnSpPr>
        <p:spPr>
          <a:xfrm>
            <a:off x="5064192" y="3848100"/>
            <a:ext cx="0" cy="1168400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034FFC-B08A-4749-B12F-394D3C4CCEBB}"/>
              </a:ext>
            </a:extLst>
          </p:cNvPr>
          <p:cNvCxnSpPr/>
          <p:nvPr userDrawn="1"/>
        </p:nvCxnSpPr>
        <p:spPr>
          <a:xfrm>
            <a:off x="5066417" y="1841500"/>
            <a:ext cx="0" cy="1168400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8D2998-A776-3D49-80B7-2C974A4F86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959" y="3849928"/>
            <a:ext cx="1955802" cy="1168400"/>
          </a:xfrm>
        </p:spPr>
        <p:txBody>
          <a:bodyPr anchor="ctr"/>
          <a:lstStyle>
            <a:lvl1pPr algn="r">
              <a:defRPr sz="6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BE14881-CE3B-A941-B45C-92918736AA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68944" y="3848100"/>
            <a:ext cx="6554247" cy="11684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D8E51-1272-D34C-A0D9-007837EBA8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C496C3-AFEE-F04B-B71E-22F034AC7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51" b="19536"/>
          <a:stretch/>
        </p:blipFill>
        <p:spPr>
          <a:xfrm>
            <a:off x="282302" y="-1"/>
            <a:ext cx="1635760" cy="685800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7372-2F24-D44D-A081-9DE9F7E0731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916958" y="6248400"/>
            <a:ext cx="7687034" cy="304800"/>
          </a:xfrm>
        </p:spPr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7FDA30D-D15A-2E47-90D0-24E5610C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958" y="365760"/>
            <a:ext cx="8906233" cy="6035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0551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HART - 1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3FD-3A88-5D44-85C8-E768CB1D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BF680-827D-CC4A-8DCC-656EE086D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hart Placeholder 19">
            <a:extLst>
              <a:ext uri="{FF2B5EF4-FFF2-40B4-BE49-F238E27FC236}">
                <a16:creationId xmlns:a16="http://schemas.microsoft.com/office/drawing/2014/main" id="{74B732FC-5649-0E42-A416-47988564D6D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191000" y="2421930"/>
            <a:ext cx="4114800" cy="3527770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BBC26E3-E298-6949-B6C2-A3B01686DB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1463040"/>
            <a:ext cx="11137392" cy="660400"/>
          </a:xfrm>
        </p:spPr>
        <p:txBody>
          <a:bodyPr anchor="ctr"/>
          <a:lstStyle>
            <a:lvl1pPr algn="ctr">
              <a:defRPr/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2182135E-BB58-504A-8CA1-DC79BFDC97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73731" y="5005629"/>
            <a:ext cx="2784266" cy="9440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04D62AED-963B-DD46-8AD6-39421FB309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73731" y="3713779"/>
            <a:ext cx="2784266" cy="9440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F124FBBA-1393-004A-99D8-E55F18E337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73730" y="2421930"/>
            <a:ext cx="2784266" cy="9440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ADD44797-1CA4-0E4F-A7ED-C8D85A4300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8805" y="5005838"/>
            <a:ext cx="2784266" cy="944071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+mj-lt"/>
              </a:defRPr>
            </a:lvl1pPr>
            <a:lvl2pPr marL="0" indent="0" algn="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4F5E9C07-67ED-364E-9F31-24100542F9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38805" y="3713988"/>
            <a:ext cx="2784266" cy="944071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+mj-lt"/>
              </a:defRPr>
            </a:lvl1pPr>
            <a:lvl2pPr marL="0" indent="0" algn="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2F00007C-60B2-CA49-BF19-0079BC9A03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38804" y="2422139"/>
            <a:ext cx="2784266" cy="944071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+mj-lt"/>
              </a:defRPr>
            </a:lvl1pPr>
            <a:lvl2pPr marL="0" indent="0" algn="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AC037-72EA-DA43-A67B-07E2437BFD4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60316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HAR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2298" y="1898164"/>
            <a:ext cx="6300894" cy="3556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81686-9B4E-2F4F-8D10-69023E75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DB6197CF-C3DD-594E-BB1B-7B07D7495D0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85800" y="1898164"/>
            <a:ext cx="4435773" cy="3556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C92AC-3BB2-0643-954A-0D62DA3CAFB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4B978-C3C7-734F-B333-2F36FF25B2A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7976268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HAR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1686-9B4E-2F4F-8D10-69023E75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B3168FB4-4C17-9E48-A067-381F505CFC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7544" y="1912713"/>
            <a:ext cx="3584448" cy="153780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6F9F0542-1195-264E-89B8-E164B58C5A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47544" y="3944713"/>
            <a:ext cx="3584448" cy="153780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B2F4BAC6-C8D5-E543-80C4-089186357B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38744" y="1912713"/>
            <a:ext cx="3584448" cy="153780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7">
            <a:extLst>
              <a:ext uri="{FF2B5EF4-FFF2-40B4-BE49-F238E27FC236}">
                <a16:creationId xmlns:a16="http://schemas.microsoft.com/office/drawing/2014/main" id="{6D03709F-C398-0646-A61C-23669DD686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38744" y="3944713"/>
            <a:ext cx="3584448" cy="153780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Chart Placeholder 39">
            <a:extLst>
              <a:ext uri="{FF2B5EF4-FFF2-40B4-BE49-F238E27FC236}">
                <a16:creationId xmlns:a16="http://schemas.microsoft.com/office/drawing/2014/main" id="{37FD8234-26A8-B64E-B9F7-6E950095F72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477000" y="1910119"/>
            <a:ext cx="1574800" cy="1540398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Chart Placeholder 39">
            <a:extLst>
              <a:ext uri="{FF2B5EF4-FFF2-40B4-BE49-F238E27FC236}">
                <a16:creationId xmlns:a16="http://schemas.microsoft.com/office/drawing/2014/main" id="{82573EE2-7E5D-6848-9B84-3BBB1016ACFB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477000" y="3944714"/>
            <a:ext cx="1574800" cy="1540398"/>
          </a:xfrm>
        </p:spPr>
        <p:txBody>
          <a:bodyPr/>
          <a:lstStyle/>
          <a:p>
            <a:endParaRPr lang="en-US"/>
          </a:p>
        </p:txBody>
      </p:sp>
      <p:sp>
        <p:nvSpPr>
          <p:cNvPr id="43" name="Chart Placeholder 39">
            <a:extLst>
              <a:ext uri="{FF2B5EF4-FFF2-40B4-BE49-F238E27FC236}">
                <a16:creationId xmlns:a16="http://schemas.microsoft.com/office/drawing/2014/main" id="{C4F2232A-0FD0-F541-B229-744A8344FD0B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85800" y="3942120"/>
            <a:ext cx="1574800" cy="1540398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Chart Placeholder 39">
            <a:extLst>
              <a:ext uri="{FF2B5EF4-FFF2-40B4-BE49-F238E27FC236}">
                <a16:creationId xmlns:a16="http://schemas.microsoft.com/office/drawing/2014/main" id="{EE41E718-1070-B34A-82FC-ECB080E3CE82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85800" y="1910119"/>
            <a:ext cx="1574800" cy="154039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BAEA5-84D2-3448-BDB9-DD6228892D2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CFC95-E24F-974F-BF57-DEBBD05168B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894996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3FD-3A88-5D44-85C8-E768CB1D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18E15-49E5-0143-868E-2DDA04DF8549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3D640-624D-1D48-BCE0-7A5DF7973F7F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513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HART - 4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1686-9B4E-2F4F-8D10-69023E75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B3168FB4-4C17-9E48-A067-381F505CFC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728" y="4139826"/>
            <a:ext cx="2624328" cy="153780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Chart Placeholder 39">
            <a:extLst>
              <a:ext uri="{FF2B5EF4-FFF2-40B4-BE49-F238E27FC236}">
                <a16:creationId xmlns:a16="http://schemas.microsoft.com/office/drawing/2014/main" id="{C4F2232A-0FD0-F541-B229-744A8344FD0B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85800" y="1609344"/>
            <a:ext cx="2625256" cy="2406909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Text Placeholder 27">
            <a:extLst>
              <a:ext uri="{FF2B5EF4-FFF2-40B4-BE49-F238E27FC236}">
                <a16:creationId xmlns:a16="http://schemas.microsoft.com/office/drawing/2014/main" id="{46FDA947-73DB-7644-BCD3-7A4FF602AA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1370" y="4139826"/>
            <a:ext cx="2624328" cy="153780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Text Placeholder 27">
            <a:extLst>
              <a:ext uri="{FF2B5EF4-FFF2-40B4-BE49-F238E27FC236}">
                <a16:creationId xmlns:a16="http://schemas.microsoft.com/office/drawing/2014/main" id="{EA28099A-641E-2C45-8167-DEB1C96EEB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47030" y="4139826"/>
            <a:ext cx="2624328" cy="153780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3" name="Text Placeholder 27">
            <a:extLst>
              <a:ext uri="{FF2B5EF4-FFF2-40B4-BE49-F238E27FC236}">
                <a16:creationId xmlns:a16="http://schemas.microsoft.com/office/drawing/2014/main" id="{05767FB1-259F-CD4C-8930-A32EC86757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97936" y="4139826"/>
            <a:ext cx="2624328" cy="153780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Chart Placeholder 39">
            <a:extLst>
              <a:ext uri="{FF2B5EF4-FFF2-40B4-BE49-F238E27FC236}">
                <a16:creationId xmlns:a16="http://schemas.microsoft.com/office/drawing/2014/main" id="{76AAADEF-685C-1A49-90B6-A1C9039486A8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511370" y="1609344"/>
            <a:ext cx="2625256" cy="2406909"/>
          </a:xfrm>
        </p:spPr>
        <p:txBody>
          <a:bodyPr/>
          <a:lstStyle/>
          <a:p>
            <a:endParaRPr lang="en-US"/>
          </a:p>
        </p:txBody>
      </p:sp>
      <p:sp>
        <p:nvSpPr>
          <p:cNvPr id="56" name="Chart Placeholder 39">
            <a:extLst>
              <a:ext uri="{FF2B5EF4-FFF2-40B4-BE49-F238E27FC236}">
                <a16:creationId xmlns:a16="http://schemas.microsoft.com/office/drawing/2014/main" id="{86D064D9-8D41-4E4B-A98D-E19109B08A4E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9197936" y="1609344"/>
            <a:ext cx="2625256" cy="2406909"/>
          </a:xfrm>
        </p:spPr>
        <p:txBody>
          <a:bodyPr/>
          <a:lstStyle/>
          <a:p>
            <a:endParaRPr lang="en-US"/>
          </a:p>
        </p:txBody>
      </p:sp>
      <p:sp>
        <p:nvSpPr>
          <p:cNvPr id="57" name="Chart Placeholder 39">
            <a:extLst>
              <a:ext uri="{FF2B5EF4-FFF2-40B4-BE49-F238E27FC236}">
                <a16:creationId xmlns:a16="http://schemas.microsoft.com/office/drawing/2014/main" id="{6ACD5DE6-FB20-694D-A132-4450B8519169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6347030" y="1609344"/>
            <a:ext cx="2625256" cy="240690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8913D-505F-A143-B3D7-488C293423B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5D6EA-5456-9F44-8B94-12C49A32C4D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8636398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3FD-3A88-5D44-85C8-E768CB1D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BF680-827D-CC4A-8DCC-656EE086D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0B3B90F-385D-7B43-9181-60D83DE3F2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" y="1463040"/>
            <a:ext cx="2962679" cy="4572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0AE480B-8030-514C-9530-B6C2137A050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848124" y="1463040"/>
            <a:ext cx="7975068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0A29C-3289-1645-919C-16BC47E2F2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790564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89568-B2FC-C84F-AF54-D03C6B63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DDDB6-0133-7948-AD26-B6472C29D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34F3D7FE-A33C-464D-9539-BC252464839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85800" y="1463040"/>
            <a:ext cx="11137392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94F34-B420-7B49-9959-5A07B2ECE2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7603310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83717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BLOCK (V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650982" y="365760"/>
            <a:ext cx="5169162" cy="6035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uk-UA" sz="3000" b="0">
                <a:solidFill>
                  <a:schemeClr val="accent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F4DA9-99C3-DA40-AEC7-6C07E35849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13592" y="6248400"/>
            <a:ext cx="609600" cy="304800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5E7BD6-CFDA-F340-991C-181929B8D9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50982" y="1463040"/>
            <a:ext cx="5172210" cy="4572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  <a:lvl2pPr marL="182889" indent="-182889">
              <a:buFont typeface="Arial" panose="020B0604020202020204" pitchFamily="34" charset="0"/>
              <a:buChar char="•"/>
              <a:defRPr sz="1900"/>
            </a:lvl2pPr>
            <a:lvl3pPr marL="365778">
              <a:defRPr sz="1600"/>
            </a:lvl3pPr>
            <a:lvl4pPr marL="548667">
              <a:defRPr sz="1300"/>
            </a:lvl4pPr>
            <a:lvl5pPr marL="731557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6F2234-C703-BF49-AB51-2BA1A39E4FA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650982" y="6248400"/>
            <a:ext cx="4562610" cy="304800"/>
          </a:xfrm>
        </p:spPr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9848919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BLOCK (V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2AC8BC53-D372-9340-AD3B-26E013270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0"/>
            <a:ext cx="4867656" cy="6035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uk-UA" sz="3000" b="0">
                <a:solidFill>
                  <a:schemeClr val="accent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9CD03F7-4CD1-534A-83B5-50A176E7E6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1463040"/>
            <a:ext cx="4867656" cy="4572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  <a:lvl2pPr marL="182889" indent="-182889">
              <a:buFont typeface="Arial" panose="020B0604020202020204" pitchFamily="34" charset="0"/>
              <a:buChar char="•"/>
              <a:defRPr sz="1900"/>
            </a:lvl2pPr>
            <a:lvl3pPr marL="365778">
              <a:defRPr sz="1600"/>
            </a:lvl3pPr>
            <a:lvl4pPr marL="548667" indent="-182889">
              <a:defRPr sz="1300"/>
            </a:lvl4pPr>
            <a:lvl5pPr marL="731557">
              <a:defRPr sz="13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26BEF3D-754B-344D-9517-CB9D1A9481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2752" y="6248400"/>
            <a:ext cx="609600" cy="304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58B8D-0D12-1B48-9000-DA70A5361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92352" y="6248400"/>
            <a:ext cx="4261104" cy="304800"/>
          </a:xfrm>
        </p:spPr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4660137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85800" y="1463040"/>
            <a:ext cx="5385816" cy="4572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499347-2961-B042-8DFB-9FBFDED1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2D4EB-10DF-CC4E-8A61-AE5076FC11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0D427AA-A04C-0E4D-B280-C0A833942F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37376" y="1463040"/>
            <a:ext cx="5385816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977738-D3E9-0E41-A51A-FBDB81C20B0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990387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BLOCK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499347-2961-B042-8DFB-9FBFDED1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2D4EB-10DF-CC4E-8A61-AE5076FC11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E2167D-CF80-2046-88F0-219004E182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7376" y="1463040"/>
            <a:ext cx="5385816" cy="4572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374D6B0-3683-0F43-BCBE-FA68AC4627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798" y="1463040"/>
            <a:ext cx="5385817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5B0DE0-530E-7046-A06F-F54E1163CD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997329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798" y="1463040"/>
            <a:ext cx="5385817" cy="4572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30C92-F786-7740-8D4F-856680ED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A65EE-8CDD-0246-8073-746AD778960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12A3D21-3D55-3943-87CD-C5F4444ECA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7376" y="1463040"/>
            <a:ext cx="5385816" cy="4572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4F8AC-E355-3D43-B7E8-4007873DE79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4555992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TEXT BOX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1463040"/>
            <a:ext cx="3464658" cy="1828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C8558-0CAA-C941-8090-7BCA56E6B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99B54-C99E-FF43-ACA5-AED32EF9E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8BDBE08-B2D8-A149-AB49-A36081BB1F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58534" y="1463040"/>
            <a:ext cx="3464658" cy="1828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FFD6FB1-7302-6040-BD88-BA00C9A9F53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29193" y="1463040"/>
            <a:ext cx="3464658" cy="1828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836D9F-38D5-5148-926E-181D143640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" y="3632201"/>
            <a:ext cx="3464658" cy="236626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95C35A9-1555-294F-BA41-78569E573E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29193" y="3632200"/>
            <a:ext cx="3464658" cy="236626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049C6A-31E4-BE40-8338-EA004569CE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58534" y="3632199"/>
            <a:ext cx="3464658" cy="236626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D857A-15AC-8545-AC96-054E51B83F7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784096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4B382-E267-5E42-A102-AA4C01C9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0"/>
            <a:ext cx="11137392" cy="6035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C5CE7-5CC2-8641-95FC-A8C1863D9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028" y="1463040"/>
            <a:ext cx="11137392" cy="45720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>
              <a:defRPr sz="1900"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  <a:p>
            <a:pPr lvl="5"/>
            <a:r>
              <a:rPr lang="en-US" dirty="0"/>
              <a:t>Sixth level </a:t>
            </a:r>
          </a:p>
          <a:p>
            <a:pPr lvl="6"/>
            <a:r>
              <a:rPr lang="en-US" dirty="0"/>
              <a:t>Seventh level </a:t>
            </a:r>
          </a:p>
          <a:p>
            <a:pPr lvl="7"/>
            <a:r>
              <a:rPr lang="en-US" dirty="0"/>
              <a:t>Eighth level 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11733B-2EC1-1747-84C3-57ABB720A27B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8CD909-C892-9345-A1F2-75CFFB8CDB1A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477D2A2-AFB1-D749-A497-769280DEA0B8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E6E97D9-4385-9E42-B126-45DB1AFA22A0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164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TEXT BOXES - 3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799" y="1463040"/>
            <a:ext cx="3479933" cy="3352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7FD341-7C4C-AE49-B33A-DF813384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0FC7A-F706-C741-BFAE-4865D097C2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EDDCDA2-38D1-CB4B-B35C-1BED1EB09D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43258" y="1463040"/>
            <a:ext cx="3479933" cy="3352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585639-9F76-934B-B69C-7F12AF165B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14529" y="1463040"/>
            <a:ext cx="3479933" cy="3352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53BA86-33EF-ED44-8993-95350CB629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799" y="5156200"/>
            <a:ext cx="3479933" cy="84226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6243140-FECF-6A42-AAB0-081E85B836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20625" y="5156200"/>
            <a:ext cx="3479933" cy="84226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F3B7DC7-AA30-A341-BFDC-3CED7E3DE4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43258" y="5140264"/>
            <a:ext cx="3479933" cy="858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FD3F24-EBC3-0348-BEFD-D36AE35F7E6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53078410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+ TEXT BOX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1463040"/>
            <a:ext cx="3048000" cy="2286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33800" y="1463040"/>
            <a:ext cx="3048000" cy="2286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85800" y="3769093"/>
            <a:ext cx="3048000" cy="2286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733800" y="3769093"/>
            <a:ext cx="3048000" cy="2286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56D4F-70A5-834E-ADDC-3139B645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9D6A7-C0A6-9049-BEB5-BD5DC2AAF9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0FE63DC-71A5-E64D-B8F6-6D9B893FB3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0440" y="1463040"/>
            <a:ext cx="4492752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D7358-19C8-4246-9CF6-0FA52B657C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55589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3048000" cy="182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048000" y="1600200"/>
            <a:ext cx="3048000" cy="182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3048000" cy="182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144000" y="1600200"/>
            <a:ext cx="3048000" cy="182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3D041-C871-684B-ACF7-15B12B37F0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02BF9-AEC1-964A-A87B-0D7E20ED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E7788-6A0C-404B-A451-BC0039DD09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3219048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+ TEXT BOX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0D78-9E0F-2D47-8F56-99E30A22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8FEA4-7DD2-6541-B8E1-82B1928AA56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08B4BDD-BE32-C04E-9061-C889878AB8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03762" y="1951390"/>
            <a:ext cx="6919429" cy="365692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C20B073-7940-E445-B65B-A1204A7813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" y="19513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75CB70D0-8CE2-9D45-9BDF-EE427E21DC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43897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1521579F-9868-5647-99B1-E55D86FB1B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05000" y="19513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7A094C57-0770-AB49-BB94-5D6C152152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5000" y="4389120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8F07E2B5-9A07-4349-AA3A-CF1C992FF9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26501" y="1951391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4C54CDC9-AC7D-B64D-8FB5-22D3CDBE78E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24200" y="4389120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5A2727-1C25-564E-AC20-0D295524A46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0610370-ACAA-F644-A7A4-C569B39F814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5800" y="31705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ADF4D63-BAFC-944B-A6F4-9059BDB617F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126501" y="3170591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321557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+ TEXT BOX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A30E-BA65-4140-A284-B4E2687C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D5314-98BF-4144-9AA5-F67C7904C3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6D59EEF-B604-1641-9D1E-11C79341B8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01184" y="1951391"/>
            <a:ext cx="6922008" cy="365692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9B6F5-8562-0543-99D1-07568648FA2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4659A525-2BFB-9C40-89B5-2F34797655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" y="19513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521BAC7-9052-6549-971B-10A7E90C62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43897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DD38DFC-D58E-1947-A109-4A9EFF5482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05000" y="19513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FF0DD38-C5A3-2D4A-9454-14C442DFE49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5000" y="4389120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39E47CA6-4511-7F4A-848F-4AD52F71DD6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26501" y="1951391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5F9C4E3B-042B-8342-A30B-643FECAFC2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24200" y="4389120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FF498B26-4515-D844-B3BC-9F8FE01C078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5800" y="31705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B2E4A78D-4D89-D64B-9A30-924CFFA9D95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126501" y="3170591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5E0B0C74-901E-8646-8F16-1E8161579D5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902699" y="3170256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98456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43840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43840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87680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87680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1520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31520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75360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5360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14DBF-3DFC-834F-899E-98357BEC732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C54D64-9D7C-9B43-A4D8-9AF6E343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56494-7EBD-0247-BABE-55CE77A7615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0209303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425696" y="1600200"/>
            <a:ext cx="3657600" cy="3657600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EE5500-97BA-F340-AE00-2B049A37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D9C28-D0FA-8B4C-B78D-B97DF7C2D1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291331-C369-C446-B43E-74DF55A45B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9928224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 +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82293" y="1920240"/>
            <a:ext cx="3657600" cy="3657600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22DC01-1ED3-B444-96B4-AA2794D5F0F6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469DF-5BA8-1744-874C-2D7D50795560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77D3E52-D199-5444-A33D-1F486E2A31E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521567" y="1463040"/>
            <a:ext cx="6301625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C275B9-4FBF-EF4F-A5A8-F43A100CA030}"/>
              </a:ext>
            </a:extLst>
          </p:cNvPr>
          <p:cNvSpPr>
            <a:spLocks noGrp="1"/>
          </p:cNvSpPr>
          <p:nvPr userDrawn="1">
            <p:ph type="ftr" sz="quarter" idx="18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2661413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 + TEXT BLOCK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 userDrawn="1">
            <p:ph type="pic" sz="quarter" idx="11"/>
          </p:nvPr>
        </p:nvSpPr>
        <p:spPr>
          <a:xfrm>
            <a:off x="7758313" y="1920240"/>
            <a:ext cx="3657600" cy="3657600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5D38F9-F365-BF40-8DA4-C59D5DD74492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E2E05-8AD2-3E42-9E6D-68496FDE73DA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B2396F3-F4EA-F24F-A3DB-BE0B13B1C80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85799" y="1463040"/>
            <a:ext cx="6340993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589A66-D72B-0D4C-9444-66AC2CC23A26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2299795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+ TEXT BLOCKS -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638800" y="1463682"/>
            <a:ext cx="1219200" cy="1219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638800" y="3124641"/>
            <a:ext cx="1219200" cy="1219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38800" y="4788260"/>
            <a:ext cx="1219200" cy="1219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3CB4A5-4179-1D4C-B72B-9CCC4609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DEB9AC-3EA7-F543-A1E1-9C46B1D48B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17F0B3F-D03E-5547-9D43-6CC633C077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28197" y="3119921"/>
            <a:ext cx="4694994" cy="12192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88A789E-6A21-A741-A73C-1A027B5E45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28197" y="1463040"/>
            <a:ext cx="4694994" cy="12161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396CA7F-67EC-4044-A142-E5C46630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28198" y="4788260"/>
            <a:ext cx="4694993" cy="12192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F96F51-D3AE-6149-A969-9630B1832C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" y="1463040"/>
            <a:ext cx="4682801" cy="1216152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7A4432F-40C2-2642-86A3-45D48B507C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58" y="3119921"/>
            <a:ext cx="4682801" cy="121920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9664E16-9452-3D4A-9E0B-44A0E3BC45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801" y="4788260"/>
            <a:ext cx="4682800" cy="121920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44AE28-2AA3-8A4C-A27C-2F71D1E629E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018004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4B382-E267-5E42-A102-AA4C01C9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957" y="365760"/>
            <a:ext cx="8909283" cy="6035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C5CE7-5CC2-8641-95FC-A8C1863D9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16960" y="1463040"/>
            <a:ext cx="8906233" cy="4572000"/>
          </a:xfrm>
        </p:spPr>
        <p:txBody>
          <a:bodyPr/>
          <a:lstStyle>
            <a:lvl1pPr marL="304807" indent="-304807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  <a:defRPr>
                <a:latin typeface="+mj-lt"/>
              </a:defRPr>
            </a:lvl1pPr>
            <a:lvl2pPr marL="487692" indent="-182885">
              <a:defRPr sz="1900"/>
            </a:lvl2pPr>
            <a:lvl3pPr marL="670578">
              <a:defRPr/>
            </a:lvl3pPr>
            <a:lvl4pPr marL="853461">
              <a:defRPr/>
            </a:lvl4pPr>
            <a:lvl5pPr marL="1036346">
              <a:defRPr/>
            </a:lvl5pPr>
            <a:lvl6pPr marL="1219231">
              <a:defRPr/>
            </a:lvl6pPr>
            <a:lvl7pPr marL="1402116">
              <a:defRPr/>
            </a:lvl7pPr>
            <a:lvl8pPr marL="1584999"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  <a:p>
            <a:pPr lvl="5"/>
            <a:r>
              <a:rPr lang="en-US" dirty="0"/>
              <a:t>Sixth level </a:t>
            </a:r>
          </a:p>
          <a:p>
            <a:pPr lvl="6"/>
            <a:r>
              <a:rPr lang="en-US" dirty="0"/>
              <a:t>Seventh level </a:t>
            </a:r>
          </a:p>
          <a:p>
            <a:pPr lvl="7"/>
            <a:r>
              <a:rPr lang="en-US" dirty="0"/>
              <a:t>Eighth level 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BF7590-CEA5-424C-B50D-F5DAF189D7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916957" y="6248400"/>
            <a:ext cx="7687035" cy="304800"/>
          </a:xfrm>
        </p:spPr>
        <p:txBody>
          <a:bodyPr/>
          <a:lstStyle/>
          <a:p>
            <a:r>
              <a:rPr lang="en-US" dirty="0"/>
              <a:t>Footer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690B0-2F29-F64C-A0CB-7E231F32B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62990"/>
            <a:ext cx="1446307" cy="281021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D01335E-73F5-8546-8913-4D449B17671D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6432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705600" y="1652016"/>
            <a:ext cx="3657600" cy="36576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828800" y="1652016"/>
            <a:ext cx="3657600" cy="36576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FED9F1-9987-2A44-A96F-67EECAA1B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3D29E-751E-8845-965E-AB5C5F4276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48C76C-BCF5-C04A-B3E5-42AB6109ED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9668422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+ TEXT BLOCKS - 3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0171" y="1463040"/>
            <a:ext cx="3048000" cy="30480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730496" y="1463040"/>
            <a:ext cx="3048000" cy="30480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789563" y="1463040"/>
            <a:ext cx="3048000" cy="30480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981B27-F90B-E04C-A0D8-5455236E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B9570-C392-AE4D-9560-84C8F7CAD3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4AC7B90C-F2F7-224D-8F8B-96465EE6CF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7404" y="4907891"/>
            <a:ext cx="3048000" cy="112714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ACB1FB31-F480-3642-8BED-42BAB9C029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1298" y="4907891"/>
            <a:ext cx="3048000" cy="112714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952394A2-7320-3C42-8CB8-E1041A73AE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75192" y="4907891"/>
            <a:ext cx="3048000" cy="112714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Headline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E8DD3C-1AC7-AB4D-8BDE-435AE2834D5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2734961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524000" y="16002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962400" y="16002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00800" y="16002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8839200" y="16002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1524000" y="37338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962400" y="37338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400800" y="37338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8839200" y="37338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7686A5-F2BD-2045-A9BE-8FA57BB6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9D3F5-F2E2-664C-B84E-66A270B22E5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B09B73-ECE3-6F42-B504-D2376B3D7D2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3947398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+ TEXT BOX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79383" y="19050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79383" y="31242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79383" y="43434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898583" y="19050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1898583" y="43434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117783" y="19050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117783" y="31242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3117783" y="43434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1898583" y="31242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ECD5C0-F748-504B-BD42-4F746516E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1B8E9-E13A-FA4E-9DFE-D5232F5FBAD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816889D-9B60-DA4B-8730-CFCFF9236FB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876800" y="1904999"/>
            <a:ext cx="6946392" cy="36576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476259-D7EA-B94C-895C-00E29BA1839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7308513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79123-28D6-CB4C-865C-7288C361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E3DB4-BF72-844C-A069-3654624CE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DD59E-87BB-E14E-B299-94A679CF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5102440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WHITE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4">
            <a:extLst>
              <a:ext uri="{FF2B5EF4-FFF2-40B4-BE49-F238E27FC236}">
                <a16:creationId xmlns:a16="http://schemas.microsoft.com/office/drawing/2014/main" id="{425E3FF1-8A4E-E44B-AA34-C7F0AE155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5003800"/>
            <a:ext cx="8026400" cy="124740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6000">
                <a:solidFill>
                  <a:schemeClr val="tx1"/>
                </a:solidFill>
                <a:latin typeface="+mj-lt"/>
              </a:defRPr>
            </a:lvl1pPr>
            <a:lvl2pPr marL="60963" indent="0">
              <a:lnSpc>
                <a:spcPct val="90000"/>
              </a:lnSpc>
              <a:spcBef>
                <a:spcPts val="667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2pPr>
            <a:lvl3pPr marL="60963" indent="0">
              <a:spcBef>
                <a:spcPts val="1333"/>
              </a:spcBef>
              <a:buNone/>
              <a:defRPr sz="1600"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605338"/>
          </a:xfrm>
          <a:custGeom>
            <a:avLst/>
            <a:gdLst>
              <a:gd name="connsiteX0" fmla="*/ 0 w 12192000"/>
              <a:gd name="connsiteY0" fmla="*/ 0 h 4605338"/>
              <a:gd name="connsiteX1" fmla="*/ 2977 w 12192000"/>
              <a:gd name="connsiteY1" fmla="*/ 0 h 4605338"/>
              <a:gd name="connsiteX2" fmla="*/ 23813 w 12192000"/>
              <a:gd name="connsiteY2" fmla="*/ 0 h 4605338"/>
              <a:gd name="connsiteX3" fmla="*/ 46509 w 12192000"/>
              <a:gd name="connsiteY3" fmla="*/ 0 h 4605338"/>
              <a:gd name="connsiteX4" fmla="*/ 80368 w 12192000"/>
              <a:gd name="connsiteY4" fmla="*/ 0 h 4605338"/>
              <a:gd name="connsiteX5" fmla="*/ 127620 w 12192000"/>
              <a:gd name="connsiteY5" fmla="*/ 0 h 4605338"/>
              <a:gd name="connsiteX6" fmla="*/ 190500 w 12192000"/>
              <a:gd name="connsiteY6" fmla="*/ 0 h 4605338"/>
              <a:gd name="connsiteX7" fmla="*/ 271240 w 12192000"/>
              <a:gd name="connsiteY7" fmla="*/ 0 h 4605338"/>
              <a:gd name="connsiteX8" fmla="*/ 372071 w 12192000"/>
              <a:gd name="connsiteY8" fmla="*/ 0 h 4605338"/>
              <a:gd name="connsiteX9" fmla="*/ 495226 w 12192000"/>
              <a:gd name="connsiteY9" fmla="*/ 0 h 4605338"/>
              <a:gd name="connsiteX10" fmla="*/ 642938 w 12192000"/>
              <a:gd name="connsiteY10" fmla="*/ 0 h 4605338"/>
              <a:gd name="connsiteX11" fmla="*/ 817439 w 12192000"/>
              <a:gd name="connsiteY11" fmla="*/ 0 h 4605338"/>
              <a:gd name="connsiteX12" fmla="*/ 1020961 w 12192000"/>
              <a:gd name="connsiteY12" fmla="*/ 0 h 4605338"/>
              <a:gd name="connsiteX13" fmla="*/ 1255738 w 12192000"/>
              <a:gd name="connsiteY13" fmla="*/ 0 h 4605338"/>
              <a:gd name="connsiteX14" fmla="*/ 1524000 w 12192000"/>
              <a:gd name="connsiteY14" fmla="*/ 0 h 4605338"/>
              <a:gd name="connsiteX15" fmla="*/ 1827982 w 12192000"/>
              <a:gd name="connsiteY15" fmla="*/ 0 h 4605338"/>
              <a:gd name="connsiteX16" fmla="*/ 2169915 w 12192000"/>
              <a:gd name="connsiteY16" fmla="*/ 0 h 4605338"/>
              <a:gd name="connsiteX17" fmla="*/ 2552031 w 12192000"/>
              <a:gd name="connsiteY17" fmla="*/ 0 h 4605338"/>
              <a:gd name="connsiteX18" fmla="*/ 2976563 w 12192000"/>
              <a:gd name="connsiteY18" fmla="*/ 0 h 4605338"/>
              <a:gd name="connsiteX19" fmla="*/ 3445743 w 12192000"/>
              <a:gd name="connsiteY19" fmla="*/ 0 h 4605338"/>
              <a:gd name="connsiteX20" fmla="*/ 3961805 w 12192000"/>
              <a:gd name="connsiteY20" fmla="*/ 0 h 4605338"/>
              <a:gd name="connsiteX21" fmla="*/ 4526980 w 12192000"/>
              <a:gd name="connsiteY21" fmla="*/ 0 h 4605338"/>
              <a:gd name="connsiteX22" fmla="*/ 4828682 w 12192000"/>
              <a:gd name="connsiteY22" fmla="*/ 0 h 4605338"/>
              <a:gd name="connsiteX23" fmla="*/ 5143500 w 12192000"/>
              <a:gd name="connsiteY23" fmla="*/ 0 h 4605338"/>
              <a:gd name="connsiteX24" fmla="*/ 5471713 w 12192000"/>
              <a:gd name="connsiteY24" fmla="*/ 0 h 4605338"/>
              <a:gd name="connsiteX25" fmla="*/ 5813599 w 12192000"/>
              <a:gd name="connsiteY25" fmla="*/ 0 h 4605338"/>
              <a:gd name="connsiteX26" fmla="*/ 6169438 w 12192000"/>
              <a:gd name="connsiteY26" fmla="*/ 0 h 4605338"/>
              <a:gd name="connsiteX27" fmla="*/ 6539508 w 12192000"/>
              <a:gd name="connsiteY27" fmla="*/ 0 h 4605338"/>
              <a:gd name="connsiteX28" fmla="*/ 6924089 w 12192000"/>
              <a:gd name="connsiteY28" fmla="*/ 0 h 4605338"/>
              <a:gd name="connsiteX29" fmla="*/ 7323460 w 12192000"/>
              <a:gd name="connsiteY29" fmla="*/ 0 h 4605338"/>
              <a:gd name="connsiteX30" fmla="*/ 7737900 w 12192000"/>
              <a:gd name="connsiteY30" fmla="*/ 0 h 4605338"/>
              <a:gd name="connsiteX31" fmla="*/ 8167688 w 12192000"/>
              <a:gd name="connsiteY31" fmla="*/ 0 h 4605338"/>
              <a:gd name="connsiteX32" fmla="*/ 8613102 w 12192000"/>
              <a:gd name="connsiteY32" fmla="*/ 0 h 4605338"/>
              <a:gd name="connsiteX33" fmla="*/ 9074423 w 12192000"/>
              <a:gd name="connsiteY33" fmla="*/ 0 h 4605338"/>
              <a:gd name="connsiteX34" fmla="*/ 9551929 w 12192000"/>
              <a:gd name="connsiteY34" fmla="*/ 0 h 4605338"/>
              <a:gd name="connsiteX35" fmla="*/ 10045898 w 12192000"/>
              <a:gd name="connsiteY35" fmla="*/ 0 h 4605338"/>
              <a:gd name="connsiteX36" fmla="*/ 10556611 w 12192000"/>
              <a:gd name="connsiteY36" fmla="*/ 0 h 4605338"/>
              <a:gd name="connsiteX37" fmla="*/ 11084347 w 12192000"/>
              <a:gd name="connsiteY37" fmla="*/ 0 h 4605338"/>
              <a:gd name="connsiteX38" fmla="*/ 11629383 w 12192000"/>
              <a:gd name="connsiteY38" fmla="*/ 0 h 4605338"/>
              <a:gd name="connsiteX39" fmla="*/ 12192000 w 12192000"/>
              <a:gd name="connsiteY39" fmla="*/ 0 h 4605338"/>
              <a:gd name="connsiteX40" fmla="*/ 12192000 w 12192000"/>
              <a:gd name="connsiteY40" fmla="*/ 1124 h 4605338"/>
              <a:gd name="connsiteX41" fmla="*/ 12192000 w 12192000"/>
              <a:gd name="connsiteY41" fmla="*/ 8995 h 4605338"/>
              <a:gd name="connsiteX42" fmla="*/ 12192000 w 12192000"/>
              <a:gd name="connsiteY42" fmla="*/ 30358 h 4605338"/>
              <a:gd name="connsiteX43" fmla="*/ 12192000 w 12192000"/>
              <a:gd name="connsiteY43" fmla="*/ 71959 h 4605338"/>
              <a:gd name="connsiteX44" fmla="*/ 12192000 w 12192000"/>
              <a:gd name="connsiteY44" fmla="*/ 102457 h 4605338"/>
              <a:gd name="connsiteX45" fmla="*/ 12192000 w 12192000"/>
              <a:gd name="connsiteY45" fmla="*/ 140544 h 4605338"/>
              <a:gd name="connsiteX46" fmla="*/ 12192000 w 12192000"/>
              <a:gd name="connsiteY46" fmla="*/ 187064 h 4605338"/>
              <a:gd name="connsiteX47" fmla="*/ 12192000 w 12192000"/>
              <a:gd name="connsiteY47" fmla="*/ 242860 h 4605338"/>
              <a:gd name="connsiteX48" fmla="*/ 12192000 w 12192000"/>
              <a:gd name="connsiteY48" fmla="*/ 308775 h 4605338"/>
              <a:gd name="connsiteX49" fmla="*/ 12192000 w 12192000"/>
              <a:gd name="connsiteY49" fmla="*/ 385652 h 4605338"/>
              <a:gd name="connsiteX50" fmla="*/ 12192000 w 12192000"/>
              <a:gd name="connsiteY50" fmla="*/ 474335 h 4605338"/>
              <a:gd name="connsiteX51" fmla="*/ 12192000 w 12192000"/>
              <a:gd name="connsiteY51" fmla="*/ 575667 h 4605338"/>
              <a:gd name="connsiteX52" fmla="*/ 12192000 w 12192000"/>
              <a:gd name="connsiteY52" fmla="*/ 690492 h 4605338"/>
              <a:gd name="connsiteX53" fmla="*/ 12192000 w 12192000"/>
              <a:gd name="connsiteY53" fmla="*/ 819651 h 4605338"/>
              <a:gd name="connsiteX54" fmla="*/ 12192000 w 12192000"/>
              <a:gd name="connsiteY54" fmla="*/ 963990 h 4605338"/>
              <a:gd name="connsiteX55" fmla="*/ 12192000 w 12192000"/>
              <a:gd name="connsiteY55" fmla="*/ 1124350 h 4605338"/>
              <a:gd name="connsiteX56" fmla="*/ 12192000 w 12192000"/>
              <a:gd name="connsiteY56" fmla="*/ 1301576 h 4605338"/>
              <a:gd name="connsiteX57" fmla="*/ 12192000 w 12192000"/>
              <a:gd name="connsiteY57" fmla="*/ 1496510 h 4605338"/>
              <a:gd name="connsiteX58" fmla="*/ 12192000 w 12192000"/>
              <a:gd name="connsiteY58" fmla="*/ 1709996 h 4605338"/>
              <a:gd name="connsiteX59" fmla="*/ 12192000 w 12192000"/>
              <a:gd name="connsiteY59" fmla="*/ 1942877 h 4605338"/>
              <a:gd name="connsiteX60" fmla="*/ 12192000 w 12192000"/>
              <a:gd name="connsiteY60" fmla="*/ 2195996 h 4605338"/>
              <a:gd name="connsiteX61" fmla="*/ 12192000 w 12192000"/>
              <a:gd name="connsiteY61" fmla="*/ 2470197 h 4605338"/>
              <a:gd name="connsiteX62" fmla="*/ 12192000 w 12192000"/>
              <a:gd name="connsiteY62" fmla="*/ 2766323 h 4605338"/>
              <a:gd name="connsiteX63" fmla="*/ 12192000 w 12192000"/>
              <a:gd name="connsiteY63" fmla="*/ 3085217 h 4605338"/>
              <a:gd name="connsiteX64" fmla="*/ 12192000 w 12192000"/>
              <a:gd name="connsiteY64" fmla="*/ 3427722 h 4605338"/>
              <a:gd name="connsiteX65" fmla="*/ 12192000 w 12192000"/>
              <a:gd name="connsiteY65" fmla="*/ 3794682 h 4605338"/>
              <a:gd name="connsiteX66" fmla="*/ 12192000 w 12192000"/>
              <a:gd name="connsiteY66" fmla="*/ 4186939 h 4605338"/>
              <a:gd name="connsiteX67" fmla="*/ 12192000 w 12192000"/>
              <a:gd name="connsiteY67" fmla="*/ 4605338 h 4605338"/>
              <a:gd name="connsiteX68" fmla="*/ 2857947 w 12192000"/>
              <a:gd name="connsiteY68" fmla="*/ 4605338 h 4605338"/>
              <a:gd name="connsiteX69" fmla="*/ 0 w 12192000"/>
              <a:gd name="connsiteY69" fmla="*/ 2083916 h 4605338"/>
              <a:gd name="connsiteX70" fmla="*/ 0 w 12192000"/>
              <a:gd name="connsiteY70" fmla="*/ 2079846 h 4605338"/>
              <a:gd name="connsiteX71" fmla="*/ 0 w 12192000"/>
              <a:gd name="connsiteY71" fmla="*/ 2070179 h 4605338"/>
              <a:gd name="connsiteX72" fmla="*/ 0 w 12192000"/>
              <a:gd name="connsiteY72" fmla="*/ 2051355 h 4605338"/>
              <a:gd name="connsiteX73" fmla="*/ 0 w 12192000"/>
              <a:gd name="connsiteY73" fmla="*/ 2020320 h 4605338"/>
              <a:gd name="connsiteX74" fmla="*/ 0 w 12192000"/>
              <a:gd name="connsiteY74" fmla="*/ 1974022 h 4605338"/>
              <a:gd name="connsiteX75" fmla="*/ 0 w 12192000"/>
              <a:gd name="connsiteY75" fmla="*/ 1909408 h 4605338"/>
              <a:gd name="connsiteX76" fmla="*/ 0 w 12192000"/>
              <a:gd name="connsiteY76" fmla="*/ 1823426 h 4605338"/>
              <a:gd name="connsiteX77" fmla="*/ 0 w 12192000"/>
              <a:gd name="connsiteY77" fmla="*/ 1713023 h 4605338"/>
              <a:gd name="connsiteX78" fmla="*/ 0 w 12192000"/>
              <a:gd name="connsiteY78" fmla="*/ 1647710 h 4605338"/>
              <a:gd name="connsiteX79" fmla="*/ 0 w 12192000"/>
              <a:gd name="connsiteY79" fmla="*/ 1575147 h 4605338"/>
              <a:gd name="connsiteX80" fmla="*/ 0 w 12192000"/>
              <a:gd name="connsiteY80" fmla="*/ 1494953 h 4605338"/>
              <a:gd name="connsiteX81" fmla="*/ 0 w 12192000"/>
              <a:gd name="connsiteY81" fmla="*/ 1406745 h 4605338"/>
              <a:gd name="connsiteX82" fmla="*/ 0 w 12192000"/>
              <a:gd name="connsiteY82" fmla="*/ 1310142 h 4605338"/>
              <a:gd name="connsiteX83" fmla="*/ 0 w 12192000"/>
              <a:gd name="connsiteY83" fmla="*/ 1204764 h 4605338"/>
              <a:gd name="connsiteX84" fmla="*/ 0 w 12192000"/>
              <a:gd name="connsiteY84" fmla="*/ 1090227 h 4605338"/>
              <a:gd name="connsiteX85" fmla="*/ 0 w 12192000"/>
              <a:gd name="connsiteY85" fmla="*/ 966151 h 4605338"/>
              <a:gd name="connsiteX86" fmla="*/ 0 w 12192000"/>
              <a:gd name="connsiteY86" fmla="*/ 832155 h 4605338"/>
              <a:gd name="connsiteX87" fmla="*/ 0 w 12192000"/>
              <a:gd name="connsiteY87" fmla="*/ 687855 h 4605338"/>
              <a:gd name="connsiteX88" fmla="*/ 0 w 12192000"/>
              <a:gd name="connsiteY88" fmla="*/ 532872 h 4605338"/>
              <a:gd name="connsiteX89" fmla="*/ 0 w 12192000"/>
              <a:gd name="connsiteY89" fmla="*/ 366822 h 4605338"/>
              <a:gd name="connsiteX90" fmla="*/ 0 w 12192000"/>
              <a:gd name="connsiteY90" fmla="*/ 189326 h 46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2192000" h="4605338">
                <a:moveTo>
                  <a:pt x="0" y="0"/>
                </a:moveTo>
                <a:lnTo>
                  <a:pt x="2977" y="0"/>
                </a:lnTo>
                <a:lnTo>
                  <a:pt x="23813" y="0"/>
                </a:lnTo>
                <a:lnTo>
                  <a:pt x="46509" y="0"/>
                </a:lnTo>
                <a:lnTo>
                  <a:pt x="80368" y="0"/>
                </a:lnTo>
                <a:lnTo>
                  <a:pt x="127620" y="0"/>
                </a:lnTo>
                <a:lnTo>
                  <a:pt x="190500" y="0"/>
                </a:lnTo>
                <a:lnTo>
                  <a:pt x="271240" y="0"/>
                </a:lnTo>
                <a:lnTo>
                  <a:pt x="372071" y="0"/>
                </a:lnTo>
                <a:lnTo>
                  <a:pt x="495226" y="0"/>
                </a:lnTo>
                <a:lnTo>
                  <a:pt x="642938" y="0"/>
                </a:lnTo>
                <a:lnTo>
                  <a:pt x="817439" y="0"/>
                </a:lnTo>
                <a:lnTo>
                  <a:pt x="1020961" y="0"/>
                </a:lnTo>
                <a:lnTo>
                  <a:pt x="1255738" y="0"/>
                </a:lnTo>
                <a:lnTo>
                  <a:pt x="1524000" y="0"/>
                </a:lnTo>
                <a:lnTo>
                  <a:pt x="1827982" y="0"/>
                </a:lnTo>
                <a:lnTo>
                  <a:pt x="2169915" y="0"/>
                </a:lnTo>
                <a:lnTo>
                  <a:pt x="2552031" y="0"/>
                </a:lnTo>
                <a:lnTo>
                  <a:pt x="2976563" y="0"/>
                </a:lnTo>
                <a:lnTo>
                  <a:pt x="3445743" y="0"/>
                </a:lnTo>
                <a:lnTo>
                  <a:pt x="3961805" y="0"/>
                </a:lnTo>
                <a:lnTo>
                  <a:pt x="4526980" y="0"/>
                </a:lnTo>
                <a:lnTo>
                  <a:pt x="4828682" y="0"/>
                </a:lnTo>
                <a:lnTo>
                  <a:pt x="5143500" y="0"/>
                </a:lnTo>
                <a:lnTo>
                  <a:pt x="5471713" y="0"/>
                </a:lnTo>
                <a:lnTo>
                  <a:pt x="5813599" y="0"/>
                </a:lnTo>
                <a:lnTo>
                  <a:pt x="6169438" y="0"/>
                </a:lnTo>
                <a:lnTo>
                  <a:pt x="6539508" y="0"/>
                </a:lnTo>
                <a:lnTo>
                  <a:pt x="6924089" y="0"/>
                </a:lnTo>
                <a:lnTo>
                  <a:pt x="7323460" y="0"/>
                </a:lnTo>
                <a:lnTo>
                  <a:pt x="7737900" y="0"/>
                </a:lnTo>
                <a:lnTo>
                  <a:pt x="8167688" y="0"/>
                </a:lnTo>
                <a:lnTo>
                  <a:pt x="8613102" y="0"/>
                </a:lnTo>
                <a:lnTo>
                  <a:pt x="9074423" y="0"/>
                </a:lnTo>
                <a:lnTo>
                  <a:pt x="9551929" y="0"/>
                </a:lnTo>
                <a:lnTo>
                  <a:pt x="10045898" y="0"/>
                </a:lnTo>
                <a:lnTo>
                  <a:pt x="10556611" y="0"/>
                </a:lnTo>
                <a:lnTo>
                  <a:pt x="11084347" y="0"/>
                </a:lnTo>
                <a:lnTo>
                  <a:pt x="11629383" y="0"/>
                </a:lnTo>
                <a:lnTo>
                  <a:pt x="12192000" y="0"/>
                </a:lnTo>
                <a:lnTo>
                  <a:pt x="12192000" y="1124"/>
                </a:lnTo>
                <a:lnTo>
                  <a:pt x="12192000" y="8995"/>
                </a:lnTo>
                <a:lnTo>
                  <a:pt x="12192000" y="30358"/>
                </a:lnTo>
                <a:lnTo>
                  <a:pt x="12192000" y="71959"/>
                </a:lnTo>
                <a:lnTo>
                  <a:pt x="12192000" y="102457"/>
                </a:lnTo>
                <a:lnTo>
                  <a:pt x="12192000" y="140544"/>
                </a:lnTo>
                <a:lnTo>
                  <a:pt x="12192000" y="187064"/>
                </a:lnTo>
                <a:lnTo>
                  <a:pt x="12192000" y="242860"/>
                </a:lnTo>
                <a:lnTo>
                  <a:pt x="12192000" y="308775"/>
                </a:lnTo>
                <a:lnTo>
                  <a:pt x="12192000" y="385652"/>
                </a:lnTo>
                <a:lnTo>
                  <a:pt x="12192000" y="474335"/>
                </a:lnTo>
                <a:lnTo>
                  <a:pt x="12192000" y="575667"/>
                </a:lnTo>
                <a:lnTo>
                  <a:pt x="12192000" y="690492"/>
                </a:lnTo>
                <a:lnTo>
                  <a:pt x="12192000" y="819651"/>
                </a:lnTo>
                <a:lnTo>
                  <a:pt x="12192000" y="963990"/>
                </a:lnTo>
                <a:lnTo>
                  <a:pt x="12192000" y="1124350"/>
                </a:lnTo>
                <a:lnTo>
                  <a:pt x="12192000" y="1301576"/>
                </a:lnTo>
                <a:lnTo>
                  <a:pt x="12192000" y="1496510"/>
                </a:lnTo>
                <a:lnTo>
                  <a:pt x="12192000" y="1709996"/>
                </a:lnTo>
                <a:lnTo>
                  <a:pt x="12192000" y="1942877"/>
                </a:lnTo>
                <a:lnTo>
                  <a:pt x="12192000" y="2195996"/>
                </a:lnTo>
                <a:lnTo>
                  <a:pt x="12192000" y="2470197"/>
                </a:lnTo>
                <a:lnTo>
                  <a:pt x="12192000" y="2766323"/>
                </a:lnTo>
                <a:lnTo>
                  <a:pt x="12192000" y="3085217"/>
                </a:lnTo>
                <a:lnTo>
                  <a:pt x="12192000" y="3427722"/>
                </a:lnTo>
                <a:lnTo>
                  <a:pt x="12192000" y="3794682"/>
                </a:lnTo>
                <a:lnTo>
                  <a:pt x="12192000" y="4186939"/>
                </a:lnTo>
                <a:lnTo>
                  <a:pt x="12192000" y="4605338"/>
                </a:lnTo>
                <a:cubicBezTo>
                  <a:pt x="12192000" y="4605338"/>
                  <a:pt x="12192000" y="4605338"/>
                  <a:pt x="2857947" y="4605338"/>
                </a:cubicBezTo>
                <a:cubicBezTo>
                  <a:pt x="1388962" y="4605338"/>
                  <a:pt x="188625" y="3454004"/>
                  <a:pt x="0" y="2083916"/>
                </a:cubicBezTo>
                <a:lnTo>
                  <a:pt x="0" y="2079846"/>
                </a:lnTo>
                <a:lnTo>
                  <a:pt x="0" y="2070179"/>
                </a:lnTo>
                <a:lnTo>
                  <a:pt x="0" y="2051355"/>
                </a:lnTo>
                <a:lnTo>
                  <a:pt x="0" y="2020320"/>
                </a:lnTo>
                <a:lnTo>
                  <a:pt x="0" y="1974022"/>
                </a:lnTo>
                <a:lnTo>
                  <a:pt x="0" y="1909408"/>
                </a:lnTo>
                <a:lnTo>
                  <a:pt x="0" y="1823426"/>
                </a:lnTo>
                <a:lnTo>
                  <a:pt x="0" y="1713023"/>
                </a:lnTo>
                <a:lnTo>
                  <a:pt x="0" y="1647710"/>
                </a:lnTo>
                <a:lnTo>
                  <a:pt x="0" y="1575147"/>
                </a:lnTo>
                <a:lnTo>
                  <a:pt x="0" y="1494953"/>
                </a:lnTo>
                <a:lnTo>
                  <a:pt x="0" y="1406745"/>
                </a:lnTo>
                <a:lnTo>
                  <a:pt x="0" y="1310142"/>
                </a:lnTo>
                <a:lnTo>
                  <a:pt x="0" y="1204764"/>
                </a:lnTo>
                <a:lnTo>
                  <a:pt x="0" y="1090227"/>
                </a:lnTo>
                <a:lnTo>
                  <a:pt x="0" y="966151"/>
                </a:lnTo>
                <a:lnTo>
                  <a:pt x="0" y="832155"/>
                </a:lnTo>
                <a:lnTo>
                  <a:pt x="0" y="687855"/>
                </a:lnTo>
                <a:lnTo>
                  <a:pt x="0" y="532872"/>
                </a:lnTo>
                <a:lnTo>
                  <a:pt x="0" y="366822"/>
                </a:lnTo>
                <a:lnTo>
                  <a:pt x="0" y="18932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02D1-DCE2-334F-B563-CC11D774C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232" y="5962989"/>
            <a:ext cx="1446306" cy="28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310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29488" y="0"/>
            <a:ext cx="4862512" cy="6858000"/>
          </a:xfrm>
          <a:custGeom>
            <a:avLst/>
            <a:gdLst>
              <a:gd name="connsiteX0" fmla="*/ 0 w 4862512"/>
              <a:gd name="connsiteY0" fmla="*/ 0 h 6858000"/>
              <a:gd name="connsiteX1" fmla="*/ 1187 w 4862512"/>
              <a:gd name="connsiteY1" fmla="*/ 0 h 6858000"/>
              <a:gd name="connsiteX2" fmla="*/ 9497 w 4862512"/>
              <a:gd name="connsiteY2" fmla="*/ 0 h 6858000"/>
              <a:gd name="connsiteX3" fmla="*/ 32053 w 4862512"/>
              <a:gd name="connsiteY3" fmla="*/ 0 h 6858000"/>
              <a:gd name="connsiteX4" fmla="*/ 75977 w 4862512"/>
              <a:gd name="connsiteY4" fmla="*/ 0 h 6858000"/>
              <a:gd name="connsiteX5" fmla="*/ 148392 w 4862512"/>
              <a:gd name="connsiteY5" fmla="*/ 0 h 6858000"/>
              <a:gd name="connsiteX6" fmla="*/ 256422 w 4862512"/>
              <a:gd name="connsiteY6" fmla="*/ 0 h 6858000"/>
              <a:gd name="connsiteX7" fmla="*/ 407188 w 4862512"/>
              <a:gd name="connsiteY7" fmla="*/ 0 h 6858000"/>
              <a:gd name="connsiteX8" fmla="*/ 500824 w 4862512"/>
              <a:gd name="connsiteY8" fmla="*/ 0 h 6858000"/>
              <a:gd name="connsiteX9" fmla="*/ 607814 w 4862512"/>
              <a:gd name="connsiteY9" fmla="*/ 0 h 6858000"/>
              <a:gd name="connsiteX10" fmla="*/ 729051 w 4862512"/>
              <a:gd name="connsiteY10" fmla="*/ 0 h 6858000"/>
              <a:gd name="connsiteX11" fmla="*/ 865423 w 4862512"/>
              <a:gd name="connsiteY11" fmla="*/ 0 h 6858000"/>
              <a:gd name="connsiteX12" fmla="*/ 1017822 w 4862512"/>
              <a:gd name="connsiteY12" fmla="*/ 0 h 6858000"/>
              <a:gd name="connsiteX13" fmla="*/ 1187137 w 4862512"/>
              <a:gd name="connsiteY13" fmla="*/ 0 h 6858000"/>
              <a:gd name="connsiteX14" fmla="*/ 1374259 w 4862512"/>
              <a:gd name="connsiteY14" fmla="*/ 0 h 6858000"/>
              <a:gd name="connsiteX15" fmla="*/ 1580079 w 4862512"/>
              <a:gd name="connsiteY15" fmla="*/ 0 h 6858000"/>
              <a:gd name="connsiteX16" fmla="*/ 1805487 w 4862512"/>
              <a:gd name="connsiteY16" fmla="*/ 0 h 6858000"/>
              <a:gd name="connsiteX17" fmla="*/ 2051372 w 4862512"/>
              <a:gd name="connsiteY17" fmla="*/ 0 h 6858000"/>
              <a:gd name="connsiteX18" fmla="*/ 2318626 w 4862512"/>
              <a:gd name="connsiteY18" fmla="*/ 0 h 6858000"/>
              <a:gd name="connsiteX19" fmla="*/ 2608139 w 4862512"/>
              <a:gd name="connsiteY19" fmla="*/ 0 h 6858000"/>
              <a:gd name="connsiteX20" fmla="*/ 2920801 w 4862512"/>
              <a:gd name="connsiteY20" fmla="*/ 0 h 6858000"/>
              <a:gd name="connsiteX21" fmla="*/ 3257503 w 4862512"/>
              <a:gd name="connsiteY21" fmla="*/ 0 h 6858000"/>
              <a:gd name="connsiteX22" fmla="*/ 3619135 w 4862512"/>
              <a:gd name="connsiteY22" fmla="*/ 0 h 6858000"/>
              <a:gd name="connsiteX23" fmla="*/ 4006586 w 4862512"/>
              <a:gd name="connsiteY23" fmla="*/ 0 h 6858000"/>
              <a:gd name="connsiteX24" fmla="*/ 4420749 w 4862512"/>
              <a:gd name="connsiteY24" fmla="*/ 0 h 6858000"/>
              <a:gd name="connsiteX25" fmla="*/ 4862512 w 4862512"/>
              <a:gd name="connsiteY25" fmla="*/ 0 h 6858000"/>
              <a:gd name="connsiteX26" fmla="*/ 4862512 w 4862512"/>
              <a:gd name="connsiteY26" fmla="*/ 1675 h 6858000"/>
              <a:gd name="connsiteX27" fmla="*/ 4862512 w 4862512"/>
              <a:gd name="connsiteY27" fmla="*/ 13395 h 6858000"/>
              <a:gd name="connsiteX28" fmla="*/ 4862512 w 4862512"/>
              <a:gd name="connsiteY28" fmla="*/ 26161 h 6858000"/>
              <a:gd name="connsiteX29" fmla="*/ 4862512 w 4862512"/>
              <a:gd name="connsiteY29" fmla="*/ 45207 h 6858000"/>
              <a:gd name="connsiteX30" fmla="*/ 4862512 w 4862512"/>
              <a:gd name="connsiteY30" fmla="*/ 71787 h 6858000"/>
              <a:gd name="connsiteX31" fmla="*/ 4862512 w 4862512"/>
              <a:gd name="connsiteY31" fmla="*/ 107156 h 6858000"/>
              <a:gd name="connsiteX32" fmla="*/ 4862512 w 4862512"/>
              <a:gd name="connsiteY32" fmla="*/ 152572 h 6858000"/>
              <a:gd name="connsiteX33" fmla="*/ 4862512 w 4862512"/>
              <a:gd name="connsiteY33" fmla="*/ 209290 h 6858000"/>
              <a:gd name="connsiteX34" fmla="*/ 4862512 w 4862512"/>
              <a:gd name="connsiteY34" fmla="*/ 278565 h 6858000"/>
              <a:gd name="connsiteX35" fmla="*/ 4862512 w 4862512"/>
              <a:gd name="connsiteY35" fmla="*/ 361653 h 6858000"/>
              <a:gd name="connsiteX36" fmla="*/ 4862512 w 4862512"/>
              <a:gd name="connsiteY36" fmla="*/ 459809 h 6858000"/>
              <a:gd name="connsiteX37" fmla="*/ 4862512 w 4862512"/>
              <a:gd name="connsiteY37" fmla="*/ 574291 h 6858000"/>
              <a:gd name="connsiteX38" fmla="*/ 4862512 w 4862512"/>
              <a:gd name="connsiteY38" fmla="*/ 706352 h 6858000"/>
              <a:gd name="connsiteX39" fmla="*/ 4862512 w 4862512"/>
              <a:gd name="connsiteY39" fmla="*/ 857250 h 6858000"/>
              <a:gd name="connsiteX40" fmla="*/ 4862512 w 4862512"/>
              <a:gd name="connsiteY40" fmla="*/ 1028240 h 6858000"/>
              <a:gd name="connsiteX41" fmla="*/ 4862512 w 4862512"/>
              <a:gd name="connsiteY41" fmla="*/ 1220577 h 6858000"/>
              <a:gd name="connsiteX42" fmla="*/ 4862512 w 4862512"/>
              <a:gd name="connsiteY42" fmla="*/ 1435517 h 6858000"/>
              <a:gd name="connsiteX43" fmla="*/ 4862512 w 4862512"/>
              <a:gd name="connsiteY43" fmla="*/ 1674317 h 6858000"/>
              <a:gd name="connsiteX44" fmla="*/ 4862512 w 4862512"/>
              <a:gd name="connsiteY44" fmla="*/ 1938231 h 6858000"/>
              <a:gd name="connsiteX45" fmla="*/ 4862512 w 4862512"/>
              <a:gd name="connsiteY45" fmla="*/ 2228515 h 6858000"/>
              <a:gd name="connsiteX46" fmla="*/ 4862512 w 4862512"/>
              <a:gd name="connsiteY46" fmla="*/ 2546426 h 6858000"/>
              <a:gd name="connsiteX47" fmla="*/ 4862512 w 4862512"/>
              <a:gd name="connsiteY47" fmla="*/ 2716134 h 6858000"/>
              <a:gd name="connsiteX48" fmla="*/ 4862512 w 4862512"/>
              <a:gd name="connsiteY48" fmla="*/ 2893219 h 6858000"/>
              <a:gd name="connsiteX49" fmla="*/ 4862512 w 4862512"/>
              <a:gd name="connsiteY49" fmla="*/ 3077839 h 6858000"/>
              <a:gd name="connsiteX50" fmla="*/ 4862512 w 4862512"/>
              <a:gd name="connsiteY50" fmla="*/ 3270149 h 6858000"/>
              <a:gd name="connsiteX51" fmla="*/ 4862512 w 4862512"/>
              <a:gd name="connsiteY51" fmla="*/ 3470309 h 6858000"/>
              <a:gd name="connsiteX52" fmla="*/ 4862512 w 4862512"/>
              <a:gd name="connsiteY52" fmla="*/ 3678473 h 6858000"/>
              <a:gd name="connsiteX53" fmla="*/ 4862512 w 4862512"/>
              <a:gd name="connsiteY53" fmla="*/ 3894800 h 6858000"/>
              <a:gd name="connsiteX54" fmla="*/ 4862512 w 4862512"/>
              <a:gd name="connsiteY54" fmla="*/ 4119446 h 6858000"/>
              <a:gd name="connsiteX55" fmla="*/ 4862512 w 4862512"/>
              <a:gd name="connsiteY55" fmla="*/ 4352569 h 6858000"/>
              <a:gd name="connsiteX56" fmla="*/ 4862512 w 4862512"/>
              <a:gd name="connsiteY56" fmla="*/ 4594324 h 6858000"/>
              <a:gd name="connsiteX57" fmla="*/ 4862512 w 4862512"/>
              <a:gd name="connsiteY57" fmla="*/ 4844870 h 6858000"/>
              <a:gd name="connsiteX58" fmla="*/ 4862512 w 4862512"/>
              <a:gd name="connsiteY58" fmla="*/ 5104363 h 6858000"/>
              <a:gd name="connsiteX59" fmla="*/ 4862512 w 4862512"/>
              <a:gd name="connsiteY59" fmla="*/ 5372960 h 6858000"/>
              <a:gd name="connsiteX60" fmla="*/ 4862512 w 4862512"/>
              <a:gd name="connsiteY60" fmla="*/ 5650818 h 6858000"/>
              <a:gd name="connsiteX61" fmla="*/ 4862512 w 4862512"/>
              <a:gd name="connsiteY61" fmla="*/ 5938094 h 6858000"/>
              <a:gd name="connsiteX62" fmla="*/ 4862512 w 4862512"/>
              <a:gd name="connsiteY62" fmla="*/ 6234945 h 6858000"/>
              <a:gd name="connsiteX63" fmla="*/ 4862512 w 4862512"/>
              <a:gd name="connsiteY63" fmla="*/ 6541528 h 6858000"/>
              <a:gd name="connsiteX64" fmla="*/ 4862512 w 4862512"/>
              <a:gd name="connsiteY64" fmla="*/ 6858000 h 6858000"/>
              <a:gd name="connsiteX65" fmla="*/ 4856343 w 4862512"/>
              <a:gd name="connsiteY65" fmla="*/ 6858000 h 6858000"/>
              <a:gd name="connsiteX66" fmla="*/ 4841693 w 4862512"/>
              <a:gd name="connsiteY66" fmla="*/ 6858000 h 6858000"/>
              <a:gd name="connsiteX67" fmla="*/ 4813163 w 4862512"/>
              <a:gd name="connsiteY67" fmla="*/ 6858000 h 6858000"/>
              <a:gd name="connsiteX68" fmla="*/ 4766127 w 4862512"/>
              <a:gd name="connsiteY68" fmla="*/ 6858000 h 6858000"/>
              <a:gd name="connsiteX69" fmla="*/ 4695958 w 4862512"/>
              <a:gd name="connsiteY69" fmla="*/ 6858000 h 6858000"/>
              <a:gd name="connsiteX70" fmla="*/ 4598030 w 4862512"/>
              <a:gd name="connsiteY70" fmla="*/ 6858000 h 6858000"/>
              <a:gd name="connsiteX71" fmla="*/ 4467717 w 4862512"/>
              <a:gd name="connsiteY71" fmla="*/ 6858000 h 6858000"/>
              <a:gd name="connsiteX72" fmla="*/ 4300392 w 4862512"/>
              <a:gd name="connsiteY72" fmla="*/ 6858000 h 6858000"/>
              <a:gd name="connsiteX73" fmla="*/ 4091428 w 4862512"/>
              <a:gd name="connsiteY73" fmla="*/ 6858000 h 6858000"/>
              <a:gd name="connsiteX74" fmla="*/ 3836199 w 4862512"/>
              <a:gd name="connsiteY74" fmla="*/ 6858000 h 6858000"/>
              <a:gd name="connsiteX75" fmla="*/ 3689789 w 4862512"/>
              <a:gd name="connsiteY75" fmla="*/ 6858000 h 6858000"/>
              <a:gd name="connsiteX76" fmla="*/ 3530078 w 4862512"/>
              <a:gd name="connsiteY76" fmla="*/ 6858000 h 6858000"/>
              <a:gd name="connsiteX77" fmla="*/ 3356488 w 4862512"/>
              <a:gd name="connsiteY77" fmla="*/ 6858000 h 6858000"/>
              <a:gd name="connsiteX78" fmla="*/ 3168440 w 4862512"/>
              <a:gd name="connsiteY78" fmla="*/ 6858000 h 6858000"/>
              <a:gd name="connsiteX79" fmla="*/ 2965356 w 4862512"/>
              <a:gd name="connsiteY79" fmla="*/ 6858000 h 6858000"/>
              <a:gd name="connsiteX80" fmla="*/ 2746657 w 4862512"/>
              <a:gd name="connsiteY80" fmla="*/ 6858000 h 6858000"/>
              <a:gd name="connsiteX81" fmla="*/ 2511765 w 4862512"/>
              <a:gd name="connsiteY81" fmla="*/ 6858000 h 6858000"/>
              <a:gd name="connsiteX82" fmla="*/ 2260103 w 4862512"/>
              <a:gd name="connsiteY82" fmla="*/ 6858000 h 6858000"/>
              <a:gd name="connsiteX83" fmla="*/ 1991091 w 4862512"/>
              <a:gd name="connsiteY83" fmla="*/ 6858000 h 6858000"/>
              <a:gd name="connsiteX84" fmla="*/ 1704151 w 4862512"/>
              <a:gd name="connsiteY84" fmla="*/ 6858000 h 6858000"/>
              <a:gd name="connsiteX85" fmla="*/ 0 w 4862512"/>
              <a:gd name="connsiteY85" fmla="*/ 4800600 h 6858000"/>
              <a:gd name="connsiteX86" fmla="*/ 0 w 4862512"/>
              <a:gd name="connsiteY8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862512" h="6858000">
                <a:moveTo>
                  <a:pt x="0" y="0"/>
                </a:moveTo>
                <a:lnTo>
                  <a:pt x="1187" y="0"/>
                </a:lnTo>
                <a:lnTo>
                  <a:pt x="9497" y="0"/>
                </a:lnTo>
                <a:lnTo>
                  <a:pt x="32053" y="0"/>
                </a:lnTo>
                <a:lnTo>
                  <a:pt x="75977" y="0"/>
                </a:lnTo>
                <a:lnTo>
                  <a:pt x="148392" y="0"/>
                </a:lnTo>
                <a:lnTo>
                  <a:pt x="256422" y="0"/>
                </a:lnTo>
                <a:lnTo>
                  <a:pt x="407188" y="0"/>
                </a:lnTo>
                <a:lnTo>
                  <a:pt x="500824" y="0"/>
                </a:lnTo>
                <a:lnTo>
                  <a:pt x="607814" y="0"/>
                </a:lnTo>
                <a:lnTo>
                  <a:pt x="729051" y="0"/>
                </a:lnTo>
                <a:lnTo>
                  <a:pt x="865423" y="0"/>
                </a:lnTo>
                <a:lnTo>
                  <a:pt x="1017822" y="0"/>
                </a:lnTo>
                <a:lnTo>
                  <a:pt x="1187137" y="0"/>
                </a:lnTo>
                <a:lnTo>
                  <a:pt x="1374259" y="0"/>
                </a:lnTo>
                <a:lnTo>
                  <a:pt x="1580079" y="0"/>
                </a:lnTo>
                <a:lnTo>
                  <a:pt x="1805487" y="0"/>
                </a:lnTo>
                <a:lnTo>
                  <a:pt x="2051372" y="0"/>
                </a:lnTo>
                <a:lnTo>
                  <a:pt x="2318626" y="0"/>
                </a:lnTo>
                <a:lnTo>
                  <a:pt x="2608139" y="0"/>
                </a:lnTo>
                <a:lnTo>
                  <a:pt x="2920801" y="0"/>
                </a:lnTo>
                <a:lnTo>
                  <a:pt x="3257503" y="0"/>
                </a:lnTo>
                <a:lnTo>
                  <a:pt x="3619135" y="0"/>
                </a:lnTo>
                <a:lnTo>
                  <a:pt x="4006586" y="0"/>
                </a:lnTo>
                <a:lnTo>
                  <a:pt x="4420749" y="0"/>
                </a:lnTo>
                <a:lnTo>
                  <a:pt x="4862512" y="0"/>
                </a:lnTo>
                <a:lnTo>
                  <a:pt x="4862512" y="1675"/>
                </a:lnTo>
                <a:lnTo>
                  <a:pt x="4862512" y="13395"/>
                </a:lnTo>
                <a:lnTo>
                  <a:pt x="4862512" y="26161"/>
                </a:lnTo>
                <a:lnTo>
                  <a:pt x="4862512" y="45207"/>
                </a:lnTo>
                <a:lnTo>
                  <a:pt x="4862512" y="71787"/>
                </a:lnTo>
                <a:lnTo>
                  <a:pt x="4862512" y="107156"/>
                </a:lnTo>
                <a:lnTo>
                  <a:pt x="4862512" y="152572"/>
                </a:lnTo>
                <a:lnTo>
                  <a:pt x="4862512" y="209290"/>
                </a:lnTo>
                <a:lnTo>
                  <a:pt x="4862512" y="278565"/>
                </a:lnTo>
                <a:lnTo>
                  <a:pt x="4862512" y="361653"/>
                </a:lnTo>
                <a:lnTo>
                  <a:pt x="4862512" y="459809"/>
                </a:lnTo>
                <a:lnTo>
                  <a:pt x="4862512" y="574291"/>
                </a:lnTo>
                <a:lnTo>
                  <a:pt x="4862512" y="706352"/>
                </a:lnTo>
                <a:lnTo>
                  <a:pt x="4862512" y="857250"/>
                </a:lnTo>
                <a:lnTo>
                  <a:pt x="4862512" y="1028240"/>
                </a:lnTo>
                <a:lnTo>
                  <a:pt x="4862512" y="1220577"/>
                </a:lnTo>
                <a:lnTo>
                  <a:pt x="4862512" y="1435517"/>
                </a:lnTo>
                <a:lnTo>
                  <a:pt x="4862512" y="1674317"/>
                </a:lnTo>
                <a:lnTo>
                  <a:pt x="4862512" y="1938231"/>
                </a:lnTo>
                <a:lnTo>
                  <a:pt x="4862512" y="2228515"/>
                </a:lnTo>
                <a:lnTo>
                  <a:pt x="4862512" y="2546426"/>
                </a:lnTo>
                <a:lnTo>
                  <a:pt x="4862512" y="2716134"/>
                </a:lnTo>
                <a:lnTo>
                  <a:pt x="4862512" y="2893219"/>
                </a:lnTo>
                <a:lnTo>
                  <a:pt x="4862512" y="3077839"/>
                </a:lnTo>
                <a:lnTo>
                  <a:pt x="4862512" y="3270149"/>
                </a:lnTo>
                <a:lnTo>
                  <a:pt x="4862512" y="3470309"/>
                </a:lnTo>
                <a:lnTo>
                  <a:pt x="4862512" y="3678473"/>
                </a:lnTo>
                <a:lnTo>
                  <a:pt x="4862512" y="3894800"/>
                </a:lnTo>
                <a:lnTo>
                  <a:pt x="4862512" y="4119446"/>
                </a:lnTo>
                <a:lnTo>
                  <a:pt x="4862512" y="4352569"/>
                </a:lnTo>
                <a:lnTo>
                  <a:pt x="4862512" y="4594324"/>
                </a:lnTo>
                <a:lnTo>
                  <a:pt x="4862512" y="4844870"/>
                </a:lnTo>
                <a:lnTo>
                  <a:pt x="4862512" y="5104363"/>
                </a:lnTo>
                <a:lnTo>
                  <a:pt x="4862512" y="5372960"/>
                </a:lnTo>
                <a:lnTo>
                  <a:pt x="4862512" y="5650818"/>
                </a:lnTo>
                <a:lnTo>
                  <a:pt x="4862512" y="5938094"/>
                </a:lnTo>
                <a:lnTo>
                  <a:pt x="4862512" y="6234945"/>
                </a:lnTo>
                <a:lnTo>
                  <a:pt x="4862512" y="6541528"/>
                </a:lnTo>
                <a:lnTo>
                  <a:pt x="4862512" y="6858000"/>
                </a:lnTo>
                <a:lnTo>
                  <a:pt x="4856343" y="6858000"/>
                </a:lnTo>
                <a:lnTo>
                  <a:pt x="4841693" y="6858000"/>
                </a:lnTo>
                <a:lnTo>
                  <a:pt x="4813163" y="6858000"/>
                </a:lnTo>
                <a:lnTo>
                  <a:pt x="4766127" y="6858000"/>
                </a:lnTo>
                <a:lnTo>
                  <a:pt x="4695958" y="6858000"/>
                </a:lnTo>
                <a:lnTo>
                  <a:pt x="4598030" y="6858000"/>
                </a:lnTo>
                <a:lnTo>
                  <a:pt x="4467717" y="6858000"/>
                </a:lnTo>
                <a:lnTo>
                  <a:pt x="4300392" y="6858000"/>
                </a:lnTo>
                <a:lnTo>
                  <a:pt x="4091428" y="6858000"/>
                </a:lnTo>
                <a:lnTo>
                  <a:pt x="3836199" y="6858000"/>
                </a:lnTo>
                <a:lnTo>
                  <a:pt x="3689789" y="6858000"/>
                </a:lnTo>
                <a:lnTo>
                  <a:pt x="3530078" y="6858000"/>
                </a:lnTo>
                <a:lnTo>
                  <a:pt x="3356488" y="6858000"/>
                </a:lnTo>
                <a:lnTo>
                  <a:pt x="3168440" y="6858000"/>
                </a:lnTo>
                <a:lnTo>
                  <a:pt x="2965356" y="6858000"/>
                </a:lnTo>
                <a:lnTo>
                  <a:pt x="2746657" y="6858000"/>
                </a:lnTo>
                <a:lnTo>
                  <a:pt x="2511765" y="6858000"/>
                </a:lnTo>
                <a:lnTo>
                  <a:pt x="2260103" y="6858000"/>
                </a:lnTo>
                <a:lnTo>
                  <a:pt x="1991091" y="6858000"/>
                </a:lnTo>
                <a:lnTo>
                  <a:pt x="1704151" y="6858000"/>
                </a:lnTo>
                <a:cubicBezTo>
                  <a:pt x="727105" y="6675120"/>
                  <a:pt x="0" y="5783580"/>
                  <a:pt x="0" y="4800600"/>
                </a:cubicBezTo>
                <a:cubicBezTo>
                  <a:pt x="0" y="4800600"/>
                  <a:pt x="0" y="4800600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DC9DF9D-019F-E74A-B51A-0D58A0C90A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399" y="914399"/>
            <a:ext cx="5500687" cy="5029199"/>
          </a:xfrm>
        </p:spPr>
        <p:txBody>
          <a:bodyPr anchor="ctr"/>
          <a:lstStyle>
            <a:lvl1pPr>
              <a:buClr>
                <a:schemeClr val="accent1"/>
              </a:buClr>
              <a:defRPr sz="5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9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99332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5453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736CC-7768-CD43-A94C-626FED5A8B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24200" y="1143000"/>
            <a:ext cx="8458200" cy="4318000"/>
          </a:xfrm>
          <a:ln>
            <a:noFill/>
          </a:ln>
        </p:spPr>
        <p:txBody>
          <a:bodyPr anchor="ctr"/>
          <a:lstStyle>
            <a:lvl1pPr>
              <a:spcBef>
                <a:spcPts val="0"/>
              </a:spcBef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  <a:p>
            <a:pPr lvl="0"/>
            <a:r>
              <a:rPr lang="en-US"/>
              <a:t>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1D2DD-04A1-9E46-B431-7F38BE5A7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554079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6467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271894805-edit.tif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0401" y="764641"/>
            <a:ext cx="4749425" cy="754673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1" y="1638406"/>
            <a:ext cx="4749425" cy="794263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ound Single Corner Rectangle 7"/>
          <p:cNvSpPr/>
          <p:nvPr userDrawn="1"/>
        </p:nvSpPr>
        <p:spPr>
          <a:xfrm>
            <a:off x="415561" y="329234"/>
            <a:ext cx="11344276" cy="6137807"/>
          </a:xfrm>
          <a:prstGeom prst="round1Rect">
            <a:avLst>
              <a:gd name="adj" fmla="val 9488"/>
            </a:avLst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 descr="hum_r_1cp_rev-01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0634" y="5815196"/>
            <a:ext cx="2075567" cy="57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5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140E-C3B9-7249-8B71-09A343E86A9A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2"/>
          <p:cNvSpPr>
            <a:spLocks noGrp="1"/>
          </p:cNvSpPr>
          <p:nvPr userDrawn="1">
            <p:ph type="pic" sz="quarter" idx="11"/>
          </p:nvPr>
        </p:nvSpPr>
        <p:spPr>
          <a:xfrm>
            <a:off x="3586599" y="2148447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 dirty="0"/>
              <a:t>Click icon to add picture</a:t>
            </a:r>
            <a:endParaRPr lang="uk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85BD6-1A03-1946-9B62-D5C7E43C47B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916959" y="3968985"/>
            <a:ext cx="2961276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1" indent="0" algn="ctr">
              <a:buNone/>
              <a:tabLst/>
              <a:defRPr sz="1600"/>
            </a:lvl3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Brief bio copy</a:t>
            </a:r>
          </a:p>
        </p:txBody>
      </p:sp>
      <p:sp>
        <p:nvSpPr>
          <p:cNvPr id="10" name="Picture Placeholder 12"/>
          <p:cNvSpPr>
            <a:spLocks noGrp="1"/>
          </p:cNvSpPr>
          <p:nvPr userDrawn="1">
            <p:ph type="pic" sz="quarter" idx="12"/>
          </p:nvPr>
        </p:nvSpPr>
        <p:spPr>
          <a:xfrm>
            <a:off x="7302859" y="2148447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 dirty="0"/>
              <a:t>Click icon to add picture</a:t>
            </a:r>
            <a:endParaRPr lang="uk-UA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1169706-2771-1342-BC54-D83D997E21A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33219" y="3968985"/>
            <a:ext cx="2961276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1" indent="0" algn="ctr">
              <a:buNone/>
              <a:tabLst/>
              <a:defRPr sz="1600"/>
            </a:lvl3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Brief bio copy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172D9-C10D-224D-99BD-8F93F0014515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4AFABEE-E57F-4342-85EF-42E9962A7FB6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407955993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_161130_0157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08872" y="764647"/>
            <a:ext cx="8383128" cy="5397238"/>
          </a:xfrm>
          <a:prstGeom prst="rect">
            <a:avLst/>
          </a:prstGeom>
        </p:spPr>
      </p:pic>
      <p:sp>
        <p:nvSpPr>
          <p:cNvPr id="8" name="Round Single Corner Rectangle 7"/>
          <p:cNvSpPr/>
          <p:nvPr userDrawn="1"/>
        </p:nvSpPr>
        <p:spPr>
          <a:xfrm flipV="1">
            <a:off x="618749" y="-2"/>
            <a:ext cx="5473800" cy="4472308"/>
          </a:xfrm>
          <a:prstGeom prst="round1Rect">
            <a:avLst>
              <a:gd name="adj" fmla="val 9488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7" name="Round Single Corner Rectangle 6"/>
          <p:cNvSpPr/>
          <p:nvPr userDrawn="1"/>
        </p:nvSpPr>
        <p:spPr>
          <a:xfrm flipV="1">
            <a:off x="828292" y="-312885"/>
            <a:ext cx="5076925" cy="4601143"/>
          </a:xfrm>
          <a:prstGeom prst="round1Rect">
            <a:avLst>
              <a:gd name="adj" fmla="val 9488"/>
            </a:avLst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887" y="2476267"/>
            <a:ext cx="4749425" cy="754673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87" y="3350030"/>
            <a:ext cx="4749425" cy="794263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hum_r_rgb_pos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9" y="4472503"/>
            <a:ext cx="3190123" cy="104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43659635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0667" y="764648"/>
            <a:ext cx="8551333" cy="5439325"/>
          </a:xfrm>
          <a:prstGeom prst="rect">
            <a:avLst/>
          </a:prstGeom>
        </p:spPr>
      </p:pic>
      <p:sp>
        <p:nvSpPr>
          <p:cNvPr id="5" name="Round Single Corner Rectangle 4"/>
          <p:cNvSpPr/>
          <p:nvPr userDrawn="1"/>
        </p:nvSpPr>
        <p:spPr>
          <a:xfrm flipV="1">
            <a:off x="618749" y="-2"/>
            <a:ext cx="5473800" cy="4472308"/>
          </a:xfrm>
          <a:prstGeom prst="round1Rect">
            <a:avLst>
              <a:gd name="adj" fmla="val 9488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6" name="Round Single Corner Rectangle 5"/>
          <p:cNvSpPr/>
          <p:nvPr userDrawn="1"/>
        </p:nvSpPr>
        <p:spPr>
          <a:xfrm flipV="1">
            <a:off x="828292" y="-312885"/>
            <a:ext cx="5076925" cy="4601143"/>
          </a:xfrm>
          <a:prstGeom prst="round1Rect">
            <a:avLst>
              <a:gd name="adj" fmla="val 9488"/>
            </a:avLst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09887" y="2476267"/>
            <a:ext cx="4749425" cy="754673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09887" y="3350030"/>
            <a:ext cx="4749425" cy="794263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hum_r_rgb_pos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0" y="4472503"/>
            <a:ext cx="3021917" cy="98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80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3I4A078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935" y="764646"/>
            <a:ext cx="8619067" cy="5455959"/>
          </a:xfrm>
          <a:prstGeom prst="rect">
            <a:avLst/>
          </a:prstGeom>
        </p:spPr>
      </p:pic>
      <p:sp>
        <p:nvSpPr>
          <p:cNvPr id="5" name="Round Single Corner Rectangle 4"/>
          <p:cNvSpPr/>
          <p:nvPr userDrawn="1"/>
        </p:nvSpPr>
        <p:spPr>
          <a:xfrm flipV="1">
            <a:off x="618749" y="-2"/>
            <a:ext cx="5473800" cy="4472308"/>
          </a:xfrm>
          <a:prstGeom prst="round1Rect">
            <a:avLst>
              <a:gd name="adj" fmla="val 9488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6" name="Round Single Corner Rectangle 5"/>
          <p:cNvSpPr/>
          <p:nvPr userDrawn="1"/>
        </p:nvSpPr>
        <p:spPr>
          <a:xfrm flipV="1">
            <a:off x="828292" y="-312885"/>
            <a:ext cx="5076925" cy="4601143"/>
          </a:xfrm>
          <a:prstGeom prst="round1Rect">
            <a:avLst>
              <a:gd name="adj" fmla="val 9488"/>
            </a:avLst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09887" y="2476267"/>
            <a:ext cx="4749425" cy="754673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09887" y="3350030"/>
            <a:ext cx="4749425" cy="794263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hum_r_rgb_pos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7" y="4472503"/>
            <a:ext cx="2950087" cy="9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9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C_161130_063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 Single Corner Rectangle 7"/>
          <p:cNvSpPr/>
          <p:nvPr userDrawn="1"/>
        </p:nvSpPr>
        <p:spPr>
          <a:xfrm flipV="1">
            <a:off x="0" y="3217947"/>
            <a:ext cx="6442272" cy="2811421"/>
          </a:xfrm>
          <a:prstGeom prst="round1Rect">
            <a:avLst>
              <a:gd name="adj" fmla="val 9488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7" name="Round Single Corner Rectangle 6"/>
          <p:cNvSpPr/>
          <p:nvPr userDrawn="1"/>
        </p:nvSpPr>
        <p:spPr>
          <a:xfrm flipV="1">
            <a:off x="-312908" y="3401992"/>
            <a:ext cx="6571115" cy="2494512"/>
          </a:xfrm>
          <a:prstGeom prst="round1Rect">
            <a:avLst>
              <a:gd name="adj" fmla="val 9488"/>
            </a:avLst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319" y="3882058"/>
            <a:ext cx="5432388" cy="754673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1319" y="4755822"/>
            <a:ext cx="5432388" cy="794263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hum_r_1cp_rev-01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4" y="6156576"/>
            <a:ext cx="2075567" cy="57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7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 flipH="1" flipV="1">
            <a:off x="0" y="-1"/>
            <a:ext cx="5963704" cy="6867936"/>
          </a:xfrm>
          <a:prstGeom prst="round1Rect">
            <a:avLst>
              <a:gd name="adj" fmla="val 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659" y="2964830"/>
            <a:ext cx="5432388" cy="75467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659" y="4674769"/>
            <a:ext cx="5432388" cy="17300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399782" y="3790935"/>
            <a:ext cx="1164141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 Single Corner Rectangle 6"/>
          <p:cNvSpPr/>
          <p:nvPr userDrawn="1"/>
        </p:nvSpPr>
        <p:spPr>
          <a:xfrm flipH="1" flipV="1">
            <a:off x="239284" y="294470"/>
            <a:ext cx="11688123" cy="6331171"/>
          </a:xfrm>
          <a:prstGeom prst="round1Rect">
            <a:avLst>
              <a:gd name="adj" fmla="val 6732"/>
            </a:avLst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 descr="hum_r_1cp_rev-01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715" y="1241226"/>
            <a:ext cx="2984276" cy="825033"/>
          </a:xfrm>
          <a:prstGeom prst="rect">
            <a:avLst/>
          </a:prstGeom>
        </p:spPr>
      </p:pic>
      <p:pic>
        <p:nvPicPr>
          <p:cNvPr id="4" name="Picture 3" descr="shutterstock_370390046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704" y="0"/>
            <a:ext cx="6228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4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/>
          <p:cNvSpPr/>
          <p:nvPr userDrawn="1"/>
        </p:nvSpPr>
        <p:spPr>
          <a:xfrm flipH="1" flipV="1">
            <a:off x="0" y="-1"/>
            <a:ext cx="5963704" cy="6867936"/>
          </a:xfrm>
          <a:prstGeom prst="round1Rect">
            <a:avLst>
              <a:gd name="adj" fmla="val 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5659" y="2964830"/>
            <a:ext cx="5432388" cy="75467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65659" y="4674769"/>
            <a:ext cx="5432388" cy="173001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399782" y="3790935"/>
            <a:ext cx="1164141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 Single Corner Rectangle 12"/>
          <p:cNvSpPr/>
          <p:nvPr userDrawn="1"/>
        </p:nvSpPr>
        <p:spPr>
          <a:xfrm flipH="1" flipV="1">
            <a:off x="239284" y="294470"/>
            <a:ext cx="11688123" cy="6331171"/>
          </a:xfrm>
          <a:prstGeom prst="round1Rect">
            <a:avLst>
              <a:gd name="adj" fmla="val 6732"/>
            </a:avLst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 descr="hum_r_1cp_rev-01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715" y="1241226"/>
            <a:ext cx="2984276" cy="825033"/>
          </a:xfrm>
          <a:prstGeom prst="rect">
            <a:avLst/>
          </a:prstGeom>
        </p:spPr>
      </p:pic>
      <p:pic>
        <p:nvPicPr>
          <p:cNvPr id="2" name="Picture 1" descr="BC_161130_0029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704" y="9935"/>
            <a:ext cx="6228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4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42-2677313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288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  <a:alpha val="53000"/>
                </a:schemeClr>
              </a:gs>
              <a:gs pos="61000">
                <a:schemeClr val="bg1">
                  <a:alpha val="0"/>
                </a:schemeClr>
              </a:gs>
            </a:gsLst>
            <a:lin ang="196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706631" y="2662417"/>
            <a:ext cx="4749425" cy="754673"/>
          </a:xfrm>
        </p:spPr>
        <p:txBody>
          <a:bodyPr anchor="t"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706631" y="3536181"/>
            <a:ext cx="4749425" cy="79426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5" name="Round Single Corner Rectangle 14"/>
          <p:cNvSpPr/>
          <p:nvPr userDrawn="1"/>
        </p:nvSpPr>
        <p:spPr>
          <a:xfrm>
            <a:off x="415561" y="329234"/>
            <a:ext cx="11344276" cy="6137807"/>
          </a:xfrm>
          <a:prstGeom prst="round1Rect">
            <a:avLst>
              <a:gd name="adj" fmla="val 9488"/>
            </a:avLst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pic>
        <p:nvPicPr>
          <p:cNvPr id="16" name="Picture 15" descr="hum_r_1cp_rev-01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0773" y="5793563"/>
            <a:ext cx="2075567" cy="57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7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338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010__Go365_FitnessAndHealth201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  <a:alpha val="53000"/>
                </a:schemeClr>
              </a:gs>
              <a:gs pos="61000">
                <a:schemeClr val="bg1">
                  <a:alpha val="0"/>
                </a:schemeClr>
              </a:gs>
            </a:gsLst>
            <a:lin ang="196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4693" y="4150534"/>
            <a:ext cx="6922656" cy="754673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14693" y="5024300"/>
            <a:ext cx="6922656" cy="794263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2490" y="4811153"/>
            <a:ext cx="1164141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hum_r_1cp_rev-01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767" y="6081385"/>
            <a:ext cx="2075567" cy="57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83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_161130_0599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93692"/>
          </a:xfrm>
          <a:prstGeom prst="rect">
            <a:avLst/>
          </a:prstGeom>
        </p:spPr>
      </p:pic>
      <p:sp>
        <p:nvSpPr>
          <p:cNvPr id="8" name="Round Single Corner Rectangle 7"/>
          <p:cNvSpPr/>
          <p:nvPr userDrawn="1"/>
        </p:nvSpPr>
        <p:spPr>
          <a:xfrm>
            <a:off x="10" y="4384898"/>
            <a:ext cx="7537351" cy="2272131"/>
          </a:xfrm>
          <a:prstGeom prst="round1Rect">
            <a:avLst>
              <a:gd name="adj" fmla="val 9488"/>
            </a:avLst>
          </a:prstGeom>
          <a:solidFill>
            <a:schemeClr val="tx2">
              <a:alpha val="86000"/>
            </a:schemeClr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800" dirty="0" smtClean="0"/>
              <a:t>  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693" y="4658834"/>
            <a:ext cx="6922656" cy="754673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693" y="5607312"/>
            <a:ext cx="6922656" cy="794263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52490" y="5319453"/>
            <a:ext cx="1164141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hum_r_1cp_rev-01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7701" y="6081385"/>
            <a:ext cx="2075567" cy="57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44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140E-C3B9-7249-8B71-09A343E8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56D570B6-EDA8-D549-8E95-F9AE4E934A0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65855" y="2144267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 dirty="0"/>
              <a:t>Click icon to add picture</a:t>
            </a:r>
            <a:endParaRPr lang="uk-UA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E564787-CBDB-A747-8277-DB5B8577BE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59514" y="3959625"/>
            <a:ext cx="2229756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1" indent="0" algn="ctr">
              <a:buNone/>
              <a:tabLst/>
              <a:defRPr sz="1600"/>
            </a:lvl3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Brief bio copy</a:t>
            </a: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438860" y="2144267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 dirty="0"/>
              <a:t>Click icon to add picture</a:t>
            </a:r>
            <a:endParaRPr lang="uk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85BD6-1A03-1946-9B62-D5C7E43C47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0844" y="3959625"/>
            <a:ext cx="2229763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1" indent="0" algn="ctr">
              <a:buNone/>
              <a:tabLst/>
              <a:defRPr sz="1600"/>
            </a:lvl3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Brief bio copy</a:t>
            </a:r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406695" y="2144267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 dirty="0"/>
              <a:t>Click icon to add picture</a:t>
            </a:r>
            <a:endParaRPr lang="uk-UA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1169706-2771-1342-BC54-D83D997E21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7991" y="3959625"/>
            <a:ext cx="2231136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1" indent="0" algn="ctr">
              <a:buNone/>
              <a:tabLst/>
              <a:defRPr sz="1600"/>
            </a:lvl3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Brief bio copy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BAB2D8-CFF3-D546-A8DD-7FB012600760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1A30D-69C9-7B40-ADB0-C4CE5681BCDE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DE02CBE-8B7F-BD42-BAC6-4570D41A634E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E23EC6EE-AC77-134F-92A9-65ECC206A104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7432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0" y="-1"/>
            <a:ext cx="3761528" cy="6858001"/>
          </a:xfrm>
          <a:prstGeom prst="rect">
            <a:avLst/>
          </a:prstGeom>
          <a:solidFill>
            <a:srgbClr val="464749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17" y="587311"/>
            <a:ext cx="7661780" cy="675437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8617" y="1657105"/>
            <a:ext cx="7661780" cy="4491331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223720" y="1262748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34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0" y="0"/>
            <a:ext cx="12192000" cy="2526973"/>
          </a:xfrm>
          <a:prstGeom prst="rect">
            <a:avLst/>
          </a:prstGeom>
          <a:solidFill>
            <a:srgbClr val="76BD45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0204" y="1600468"/>
            <a:ext cx="6265905" cy="675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0204" y="2670260"/>
            <a:ext cx="6265905" cy="3686093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86740" y="1380564"/>
            <a:ext cx="4585024" cy="4975793"/>
          </a:xfrm>
          <a:prstGeom prst="round1Rect">
            <a:avLst>
              <a:gd name="adj" fmla="val 11509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Picture here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618633" y="2275904"/>
            <a:ext cx="855129" cy="0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735907" y="1600473"/>
            <a:ext cx="4098572" cy="4550007"/>
          </a:xfrm>
          <a:prstGeom prst="round1Rect">
            <a:avLst>
              <a:gd name="adj" fmla="val 10780"/>
            </a:avLst>
          </a:prstGeom>
          <a:ln w="19050" cmpd="sng"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823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S - 3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69F91-1C2B-2B40-BBC7-62B4E4AA0B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5800" y="1536805"/>
            <a:ext cx="1168401" cy="10104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126BDFA-0B7C-C04E-9B57-456717EB7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3194216"/>
            <a:ext cx="1168401" cy="10104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2008D3C-3301-F544-B898-B5FBF3B5B3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" y="4864432"/>
            <a:ext cx="1168401" cy="10104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42501" y="3194216"/>
            <a:ext cx="9580691" cy="101070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F2D01EC0-CF3D-884D-955B-D769EC9BE7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42502" y="1536805"/>
            <a:ext cx="9580538" cy="101070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C29B03AD-D8C3-264C-A8DF-4C1A85127B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42501" y="4864432"/>
            <a:ext cx="9580726" cy="101070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C12C2-93C3-0842-B8EB-3C2C30078B7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6233335-B7F9-384B-9453-CE82C9BD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1B18A-57E4-2E4C-81F7-34632836233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8FE754-4BF0-5741-AB02-723D411EADA7}"/>
              </a:ext>
            </a:extLst>
          </p:cNvPr>
          <p:cNvCxnSpPr>
            <a:cxnSpLocks/>
          </p:cNvCxnSpPr>
          <p:nvPr userDrawn="1"/>
        </p:nvCxnSpPr>
        <p:spPr>
          <a:xfrm>
            <a:off x="2049798" y="1536805"/>
            <a:ext cx="0" cy="1014984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F99594-D132-B343-B1ED-BFD0B028036A}"/>
              </a:ext>
            </a:extLst>
          </p:cNvPr>
          <p:cNvCxnSpPr>
            <a:cxnSpLocks/>
          </p:cNvCxnSpPr>
          <p:nvPr userDrawn="1"/>
        </p:nvCxnSpPr>
        <p:spPr>
          <a:xfrm>
            <a:off x="2049798" y="3194216"/>
            <a:ext cx="0" cy="1014984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E595E7-841F-E14B-B7F8-1C2A953E7270}"/>
              </a:ext>
            </a:extLst>
          </p:cNvPr>
          <p:cNvCxnSpPr>
            <a:cxnSpLocks/>
          </p:cNvCxnSpPr>
          <p:nvPr userDrawn="1"/>
        </p:nvCxnSpPr>
        <p:spPr>
          <a:xfrm>
            <a:off x="2049798" y="4864432"/>
            <a:ext cx="0" cy="1014984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1779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CIRC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425696" y="1600200"/>
            <a:ext cx="3657600" cy="3657600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EE5500-97BA-F340-AE00-2B049A37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D9C28-D0FA-8B4C-B78D-B97DF7C2D1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291331-C369-C446-B43E-74DF55A45B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9236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- NAVY (V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999538" cy="6858000"/>
          </a:xfrm>
          <a:custGeom>
            <a:avLst/>
            <a:gdLst>
              <a:gd name="connsiteX0" fmla="*/ 0 w 8999538"/>
              <a:gd name="connsiteY0" fmla="*/ 0 h 6858000"/>
              <a:gd name="connsiteX1" fmla="*/ 1782 w 8999538"/>
              <a:gd name="connsiteY1" fmla="*/ 0 h 6858000"/>
              <a:gd name="connsiteX2" fmla="*/ 14251 w 8999538"/>
              <a:gd name="connsiteY2" fmla="*/ 0 h 6858000"/>
              <a:gd name="connsiteX3" fmla="*/ 48095 w 8999538"/>
              <a:gd name="connsiteY3" fmla="*/ 0 h 6858000"/>
              <a:gd name="connsiteX4" fmla="*/ 114003 w 8999538"/>
              <a:gd name="connsiteY4" fmla="*/ 0 h 6858000"/>
              <a:gd name="connsiteX5" fmla="*/ 162320 w 8999538"/>
              <a:gd name="connsiteY5" fmla="*/ 0 h 6858000"/>
              <a:gd name="connsiteX6" fmla="*/ 222661 w 8999538"/>
              <a:gd name="connsiteY6" fmla="*/ 0 h 6858000"/>
              <a:gd name="connsiteX7" fmla="*/ 296362 w 8999538"/>
              <a:gd name="connsiteY7" fmla="*/ 0 h 6858000"/>
              <a:gd name="connsiteX8" fmla="*/ 384758 w 8999538"/>
              <a:gd name="connsiteY8" fmla="*/ 0 h 6858000"/>
              <a:gd name="connsiteX9" fmla="*/ 489186 w 8999538"/>
              <a:gd name="connsiteY9" fmla="*/ 0 h 6858000"/>
              <a:gd name="connsiteX10" fmla="*/ 610982 w 8999538"/>
              <a:gd name="connsiteY10" fmla="*/ 0 h 6858000"/>
              <a:gd name="connsiteX11" fmla="*/ 751481 w 8999538"/>
              <a:gd name="connsiteY11" fmla="*/ 0 h 6858000"/>
              <a:gd name="connsiteX12" fmla="*/ 912020 w 8999538"/>
              <a:gd name="connsiteY12" fmla="*/ 0 h 6858000"/>
              <a:gd name="connsiteX13" fmla="*/ 1093934 w 8999538"/>
              <a:gd name="connsiteY13" fmla="*/ 0 h 6858000"/>
              <a:gd name="connsiteX14" fmla="*/ 1298559 w 8999538"/>
              <a:gd name="connsiteY14" fmla="*/ 0 h 6858000"/>
              <a:gd name="connsiteX15" fmla="*/ 1527232 w 8999538"/>
              <a:gd name="connsiteY15" fmla="*/ 0 h 6858000"/>
              <a:gd name="connsiteX16" fmla="*/ 1781288 w 8999538"/>
              <a:gd name="connsiteY16" fmla="*/ 0 h 6858000"/>
              <a:gd name="connsiteX17" fmla="*/ 2062064 w 8999538"/>
              <a:gd name="connsiteY17" fmla="*/ 0 h 6858000"/>
              <a:gd name="connsiteX18" fmla="*/ 2370894 w 8999538"/>
              <a:gd name="connsiteY18" fmla="*/ 0 h 6858000"/>
              <a:gd name="connsiteX19" fmla="*/ 2709117 w 8999538"/>
              <a:gd name="connsiteY19" fmla="*/ 0 h 6858000"/>
              <a:gd name="connsiteX20" fmla="*/ 3078066 w 8999538"/>
              <a:gd name="connsiteY20" fmla="*/ 0 h 6858000"/>
              <a:gd name="connsiteX21" fmla="*/ 3479078 w 8999538"/>
              <a:gd name="connsiteY21" fmla="*/ 0 h 6858000"/>
              <a:gd name="connsiteX22" fmla="*/ 3913490 w 8999538"/>
              <a:gd name="connsiteY22" fmla="*/ 0 h 6858000"/>
              <a:gd name="connsiteX23" fmla="*/ 4382637 w 8999538"/>
              <a:gd name="connsiteY23" fmla="*/ 0 h 6858000"/>
              <a:gd name="connsiteX24" fmla="*/ 4887855 w 8999538"/>
              <a:gd name="connsiteY24" fmla="*/ 0 h 6858000"/>
              <a:gd name="connsiteX25" fmla="*/ 5430479 w 8999538"/>
              <a:gd name="connsiteY25" fmla="*/ 0 h 6858000"/>
              <a:gd name="connsiteX26" fmla="*/ 6011847 w 8999538"/>
              <a:gd name="connsiteY26" fmla="*/ 0 h 6858000"/>
              <a:gd name="connsiteX27" fmla="*/ 6633294 w 8999538"/>
              <a:gd name="connsiteY27" fmla="*/ 0 h 6858000"/>
              <a:gd name="connsiteX28" fmla="*/ 7296156 w 8999538"/>
              <a:gd name="connsiteY28" fmla="*/ 0 h 6858000"/>
              <a:gd name="connsiteX29" fmla="*/ 7296156 w 8999538"/>
              <a:gd name="connsiteY29" fmla="*/ 4806315 h 6858000"/>
              <a:gd name="connsiteX30" fmla="*/ 8999538 w 8999538"/>
              <a:gd name="connsiteY30" fmla="*/ 6858000 h 6858000"/>
              <a:gd name="connsiteX31" fmla="*/ 8997341 w 8999538"/>
              <a:gd name="connsiteY31" fmla="*/ 6858000 h 6858000"/>
              <a:gd name="connsiteX32" fmla="*/ 8981961 w 8999538"/>
              <a:gd name="connsiteY32" fmla="*/ 6858000 h 6858000"/>
              <a:gd name="connsiteX33" fmla="*/ 8940215 w 8999538"/>
              <a:gd name="connsiteY33" fmla="*/ 6858000 h 6858000"/>
              <a:gd name="connsiteX34" fmla="*/ 8858920 w 8999538"/>
              <a:gd name="connsiteY34" fmla="*/ 6858000 h 6858000"/>
              <a:gd name="connsiteX35" fmla="*/ 8799322 w 8999538"/>
              <a:gd name="connsiteY35" fmla="*/ 6858000 h 6858000"/>
              <a:gd name="connsiteX36" fmla="*/ 8724894 w 8999538"/>
              <a:gd name="connsiteY36" fmla="*/ 6858000 h 6858000"/>
              <a:gd name="connsiteX37" fmla="*/ 8633987 w 8999538"/>
              <a:gd name="connsiteY37" fmla="*/ 6858000 h 6858000"/>
              <a:gd name="connsiteX38" fmla="*/ 8524953 w 8999538"/>
              <a:gd name="connsiteY38" fmla="*/ 6858000 h 6858000"/>
              <a:gd name="connsiteX39" fmla="*/ 8396145 w 8999538"/>
              <a:gd name="connsiteY39" fmla="*/ 6858000 h 6858000"/>
              <a:gd name="connsiteX40" fmla="*/ 8245915 w 8999538"/>
              <a:gd name="connsiteY40" fmla="*/ 6858000 h 6858000"/>
              <a:gd name="connsiteX41" fmla="*/ 8072615 w 8999538"/>
              <a:gd name="connsiteY41" fmla="*/ 6858000 h 6858000"/>
              <a:gd name="connsiteX42" fmla="*/ 7874596 w 8999538"/>
              <a:gd name="connsiteY42" fmla="*/ 6858000 h 6858000"/>
              <a:gd name="connsiteX43" fmla="*/ 7650212 w 8999538"/>
              <a:gd name="connsiteY43" fmla="*/ 6858000 h 6858000"/>
              <a:gd name="connsiteX44" fmla="*/ 7397814 w 8999538"/>
              <a:gd name="connsiteY44" fmla="*/ 6858000 h 6858000"/>
              <a:gd name="connsiteX45" fmla="*/ 7115755 w 8999538"/>
              <a:gd name="connsiteY45" fmla="*/ 6858000 h 6858000"/>
              <a:gd name="connsiteX46" fmla="*/ 6802386 w 8999538"/>
              <a:gd name="connsiteY46" fmla="*/ 6858000 h 6858000"/>
              <a:gd name="connsiteX47" fmla="*/ 6456059 w 8999538"/>
              <a:gd name="connsiteY47" fmla="*/ 6858000 h 6858000"/>
              <a:gd name="connsiteX48" fmla="*/ 6075128 w 8999538"/>
              <a:gd name="connsiteY48" fmla="*/ 6858000 h 6858000"/>
              <a:gd name="connsiteX49" fmla="*/ 5657944 w 8999538"/>
              <a:gd name="connsiteY49" fmla="*/ 6858000 h 6858000"/>
              <a:gd name="connsiteX50" fmla="*/ 5202858 w 8999538"/>
              <a:gd name="connsiteY50" fmla="*/ 6858000 h 6858000"/>
              <a:gd name="connsiteX51" fmla="*/ 4708224 w 8999538"/>
              <a:gd name="connsiteY51" fmla="*/ 6858000 h 6858000"/>
              <a:gd name="connsiteX52" fmla="*/ 4172394 w 8999538"/>
              <a:gd name="connsiteY52" fmla="*/ 6858000 h 6858000"/>
              <a:gd name="connsiteX53" fmla="*/ 3593718 w 8999538"/>
              <a:gd name="connsiteY53" fmla="*/ 6858000 h 6858000"/>
              <a:gd name="connsiteX54" fmla="*/ 2970551 w 8999538"/>
              <a:gd name="connsiteY54" fmla="*/ 6858000 h 6858000"/>
              <a:gd name="connsiteX55" fmla="*/ 2301243 w 8999538"/>
              <a:gd name="connsiteY55" fmla="*/ 6858000 h 6858000"/>
              <a:gd name="connsiteX56" fmla="*/ 1584147 w 8999538"/>
              <a:gd name="connsiteY56" fmla="*/ 6858000 h 6858000"/>
              <a:gd name="connsiteX57" fmla="*/ 817616 w 8999538"/>
              <a:gd name="connsiteY57" fmla="*/ 6858000 h 6858000"/>
              <a:gd name="connsiteX58" fmla="*/ 0 w 8999538"/>
              <a:gd name="connsiteY58" fmla="*/ 6858000 h 6858000"/>
              <a:gd name="connsiteX59" fmla="*/ 0 w 8999538"/>
              <a:gd name="connsiteY59" fmla="*/ 6856326 h 6858000"/>
              <a:gd name="connsiteX60" fmla="*/ 0 w 8999538"/>
              <a:gd name="connsiteY60" fmla="*/ 6844606 h 6858000"/>
              <a:gd name="connsiteX61" fmla="*/ 0 w 8999538"/>
              <a:gd name="connsiteY61" fmla="*/ 6831839 h 6858000"/>
              <a:gd name="connsiteX62" fmla="*/ 0 w 8999538"/>
              <a:gd name="connsiteY62" fmla="*/ 6812794 h 6858000"/>
              <a:gd name="connsiteX63" fmla="*/ 0 w 8999538"/>
              <a:gd name="connsiteY63" fmla="*/ 6786214 h 6858000"/>
              <a:gd name="connsiteX64" fmla="*/ 0 w 8999538"/>
              <a:gd name="connsiteY64" fmla="*/ 6750844 h 6858000"/>
              <a:gd name="connsiteX65" fmla="*/ 0 w 8999538"/>
              <a:gd name="connsiteY65" fmla="*/ 6705428 h 6858000"/>
              <a:gd name="connsiteX66" fmla="*/ 0 w 8999538"/>
              <a:gd name="connsiteY66" fmla="*/ 6648711 h 6858000"/>
              <a:gd name="connsiteX67" fmla="*/ 0 w 8999538"/>
              <a:gd name="connsiteY67" fmla="*/ 6579436 h 6858000"/>
              <a:gd name="connsiteX68" fmla="*/ 0 w 8999538"/>
              <a:gd name="connsiteY68" fmla="*/ 6496348 h 6858000"/>
              <a:gd name="connsiteX69" fmla="*/ 0 w 8999538"/>
              <a:gd name="connsiteY69" fmla="*/ 6398191 h 6858000"/>
              <a:gd name="connsiteX70" fmla="*/ 0 w 8999538"/>
              <a:gd name="connsiteY70" fmla="*/ 6283710 h 6858000"/>
              <a:gd name="connsiteX71" fmla="*/ 0 w 8999538"/>
              <a:gd name="connsiteY71" fmla="*/ 6151648 h 6858000"/>
              <a:gd name="connsiteX72" fmla="*/ 0 w 8999538"/>
              <a:gd name="connsiteY72" fmla="*/ 6000750 h 6858000"/>
              <a:gd name="connsiteX73" fmla="*/ 0 w 8999538"/>
              <a:gd name="connsiteY73" fmla="*/ 5829761 h 6858000"/>
              <a:gd name="connsiteX74" fmla="*/ 0 w 8999538"/>
              <a:gd name="connsiteY74" fmla="*/ 5637424 h 6858000"/>
              <a:gd name="connsiteX75" fmla="*/ 0 w 8999538"/>
              <a:gd name="connsiteY75" fmla="*/ 5422483 h 6858000"/>
              <a:gd name="connsiteX76" fmla="*/ 0 w 8999538"/>
              <a:gd name="connsiteY76" fmla="*/ 5183684 h 6858000"/>
              <a:gd name="connsiteX77" fmla="*/ 0 w 8999538"/>
              <a:gd name="connsiteY77" fmla="*/ 4919770 h 6858000"/>
              <a:gd name="connsiteX78" fmla="*/ 0 w 8999538"/>
              <a:gd name="connsiteY78" fmla="*/ 4629485 h 6858000"/>
              <a:gd name="connsiteX79" fmla="*/ 0 w 8999538"/>
              <a:gd name="connsiteY79" fmla="*/ 4311574 h 6858000"/>
              <a:gd name="connsiteX80" fmla="*/ 0 w 8999538"/>
              <a:gd name="connsiteY80" fmla="*/ 4141866 h 6858000"/>
              <a:gd name="connsiteX81" fmla="*/ 0 w 8999538"/>
              <a:gd name="connsiteY81" fmla="*/ 3964781 h 6858000"/>
              <a:gd name="connsiteX82" fmla="*/ 0 w 8999538"/>
              <a:gd name="connsiteY82" fmla="*/ 3780162 h 6858000"/>
              <a:gd name="connsiteX83" fmla="*/ 0 w 8999538"/>
              <a:gd name="connsiteY83" fmla="*/ 3587851 h 6858000"/>
              <a:gd name="connsiteX84" fmla="*/ 0 w 8999538"/>
              <a:gd name="connsiteY84" fmla="*/ 3387692 h 6858000"/>
              <a:gd name="connsiteX85" fmla="*/ 0 w 8999538"/>
              <a:gd name="connsiteY85" fmla="*/ 3179527 h 6858000"/>
              <a:gd name="connsiteX86" fmla="*/ 0 w 8999538"/>
              <a:gd name="connsiteY86" fmla="*/ 2963200 h 6858000"/>
              <a:gd name="connsiteX87" fmla="*/ 0 w 8999538"/>
              <a:gd name="connsiteY87" fmla="*/ 2738554 h 6858000"/>
              <a:gd name="connsiteX88" fmla="*/ 0 w 8999538"/>
              <a:gd name="connsiteY88" fmla="*/ 2505432 h 6858000"/>
              <a:gd name="connsiteX89" fmla="*/ 0 w 8999538"/>
              <a:gd name="connsiteY89" fmla="*/ 2263676 h 6858000"/>
              <a:gd name="connsiteX90" fmla="*/ 0 w 8999538"/>
              <a:gd name="connsiteY90" fmla="*/ 2013130 h 6858000"/>
              <a:gd name="connsiteX91" fmla="*/ 0 w 8999538"/>
              <a:gd name="connsiteY91" fmla="*/ 1753637 h 6858000"/>
              <a:gd name="connsiteX92" fmla="*/ 0 w 8999538"/>
              <a:gd name="connsiteY92" fmla="*/ 1485040 h 6858000"/>
              <a:gd name="connsiteX93" fmla="*/ 0 w 8999538"/>
              <a:gd name="connsiteY93" fmla="*/ 1207182 h 6858000"/>
              <a:gd name="connsiteX94" fmla="*/ 0 w 8999538"/>
              <a:gd name="connsiteY94" fmla="*/ 919906 h 6858000"/>
              <a:gd name="connsiteX95" fmla="*/ 0 w 8999538"/>
              <a:gd name="connsiteY95" fmla="*/ 623055 h 6858000"/>
              <a:gd name="connsiteX96" fmla="*/ 0 w 8999538"/>
              <a:gd name="connsiteY96" fmla="*/ 3164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8999538" h="6858000">
                <a:moveTo>
                  <a:pt x="0" y="0"/>
                </a:moveTo>
                <a:lnTo>
                  <a:pt x="1782" y="0"/>
                </a:lnTo>
                <a:lnTo>
                  <a:pt x="14251" y="0"/>
                </a:lnTo>
                <a:lnTo>
                  <a:pt x="48095" y="0"/>
                </a:lnTo>
                <a:lnTo>
                  <a:pt x="114003" y="0"/>
                </a:lnTo>
                <a:lnTo>
                  <a:pt x="162320" y="0"/>
                </a:lnTo>
                <a:lnTo>
                  <a:pt x="222661" y="0"/>
                </a:lnTo>
                <a:lnTo>
                  <a:pt x="296362" y="0"/>
                </a:lnTo>
                <a:lnTo>
                  <a:pt x="384758" y="0"/>
                </a:lnTo>
                <a:lnTo>
                  <a:pt x="489186" y="0"/>
                </a:lnTo>
                <a:lnTo>
                  <a:pt x="610982" y="0"/>
                </a:lnTo>
                <a:lnTo>
                  <a:pt x="751481" y="0"/>
                </a:lnTo>
                <a:lnTo>
                  <a:pt x="912020" y="0"/>
                </a:lnTo>
                <a:lnTo>
                  <a:pt x="1093934" y="0"/>
                </a:lnTo>
                <a:lnTo>
                  <a:pt x="1298559" y="0"/>
                </a:lnTo>
                <a:lnTo>
                  <a:pt x="1527232" y="0"/>
                </a:lnTo>
                <a:lnTo>
                  <a:pt x="1781288" y="0"/>
                </a:lnTo>
                <a:lnTo>
                  <a:pt x="2062064" y="0"/>
                </a:lnTo>
                <a:lnTo>
                  <a:pt x="2370894" y="0"/>
                </a:lnTo>
                <a:lnTo>
                  <a:pt x="2709117" y="0"/>
                </a:lnTo>
                <a:lnTo>
                  <a:pt x="3078066" y="0"/>
                </a:lnTo>
                <a:lnTo>
                  <a:pt x="3479078" y="0"/>
                </a:lnTo>
                <a:lnTo>
                  <a:pt x="3913490" y="0"/>
                </a:lnTo>
                <a:lnTo>
                  <a:pt x="4382637" y="0"/>
                </a:lnTo>
                <a:lnTo>
                  <a:pt x="4887855" y="0"/>
                </a:lnTo>
                <a:lnTo>
                  <a:pt x="5430479" y="0"/>
                </a:lnTo>
                <a:lnTo>
                  <a:pt x="6011847" y="0"/>
                </a:lnTo>
                <a:lnTo>
                  <a:pt x="6633294" y="0"/>
                </a:lnTo>
                <a:lnTo>
                  <a:pt x="7296156" y="0"/>
                </a:lnTo>
                <a:cubicBezTo>
                  <a:pt x="7296156" y="0"/>
                  <a:pt x="7296156" y="0"/>
                  <a:pt x="7296156" y="4806315"/>
                </a:cubicBezTo>
                <a:cubicBezTo>
                  <a:pt x="7296156" y="5783580"/>
                  <a:pt x="8028610" y="6669405"/>
                  <a:pt x="8999538" y="6858000"/>
                </a:cubicBezTo>
                <a:lnTo>
                  <a:pt x="8997341" y="6858000"/>
                </a:lnTo>
                <a:lnTo>
                  <a:pt x="8981961" y="6858000"/>
                </a:lnTo>
                <a:lnTo>
                  <a:pt x="8940215" y="6858000"/>
                </a:lnTo>
                <a:lnTo>
                  <a:pt x="8858920" y="6858000"/>
                </a:lnTo>
                <a:lnTo>
                  <a:pt x="8799322" y="6858000"/>
                </a:lnTo>
                <a:lnTo>
                  <a:pt x="8724894" y="6858000"/>
                </a:lnTo>
                <a:lnTo>
                  <a:pt x="8633987" y="6858000"/>
                </a:lnTo>
                <a:lnTo>
                  <a:pt x="8524953" y="6858000"/>
                </a:lnTo>
                <a:lnTo>
                  <a:pt x="8396145" y="6858000"/>
                </a:lnTo>
                <a:lnTo>
                  <a:pt x="8245915" y="6858000"/>
                </a:lnTo>
                <a:lnTo>
                  <a:pt x="8072615" y="6858000"/>
                </a:lnTo>
                <a:lnTo>
                  <a:pt x="7874596" y="6858000"/>
                </a:lnTo>
                <a:lnTo>
                  <a:pt x="7650212" y="6858000"/>
                </a:lnTo>
                <a:lnTo>
                  <a:pt x="7397814" y="6858000"/>
                </a:lnTo>
                <a:lnTo>
                  <a:pt x="7115755" y="6858000"/>
                </a:lnTo>
                <a:lnTo>
                  <a:pt x="6802386" y="6858000"/>
                </a:lnTo>
                <a:lnTo>
                  <a:pt x="6456059" y="6858000"/>
                </a:lnTo>
                <a:lnTo>
                  <a:pt x="6075128" y="6858000"/>
                </a:lnTo>
                <a:lnTo>
                  <a:pt x="5657944" y="6858000"/>
                </a:lnTo>
                <a:lnTo>
                  <a:pt x="5202858" y="6858000"/>
                </a:lnTo>
                <a:lnTo>
                  <a:pt x="4708224" y="6858000"/>
                </a:lnTo>
                <a:lnTo>
                  <a:pt x="4172394" y="6858000"/>
                </a:lnTo>
                <a:lnTo>
                  <a:pt x="3593718" y="6858000"/>
                </a:lnTo>
                <a:lnTo>
                  <a:pt x="2970551" y="6858000"/>
                </a:lnTo>
                <a:lnTo>
                  <a:pt x="2301243" y="6858000"/>
                </a:lnTo>
                <a:lnTo>
                  <a:pt x="1584147" y="6858000"/>
                </a:lnTo>
                <a:lnTo>
                  <a:pt x="817616" y="6858000"/>
                </a:lnTo>
                <a:lnTo>
                  <a:pt x="0" y="6858000"/>
                </a:lnTo>
                <a:lnTo>
                  <a:pt x="0" y="6856326"/>
                </a:lnTo>
                <a:lnTo>
                  <a:pt x="0" y="6844606"/>
                </a:lnTo>
                <a:lnTo>
                  <a:pt x="0" y="6831839"/>
                </a:lnTo>
                <a:lnTo>
                  <a:pt x="0" y="6812794"/>
                </a:lnTo>
                <a:lnTo>
                  <a:pt x="0" y="6786214"/>
                </a:lnTo>
                <a:lnTo>
                  <a:pt x="0" y="6750844"/>
                </a:lnTo>
                <a:lnTo>
                  <a:pt x="0" y="6705428"/>
                </a:lnTo>
                <a:lnTo>
                  <a:pt x="0" y="6648711"/>
                </a:lnTo>
                <a:lnTo>
                  <a:pt x="0" y="6579436"/>
                </a:lnTo>
                <a:lnTo>
                  <a:pt x="0" y="6496348"/>
                </a:lnTo>
                <a:lnTo>
                  <a:pt x="0" y="6398191"/>
                </a:lnTo>
                <a:lnTo>
                  <a:pt x="0" y="6283710"/>
                </a:lnTo>
                <a:lnTo>
                  <a:pt x="0" y="6151648"/>
                </a:lnTo>
                <a:lnTo>
                  <a:pt x="0" y="6000750"/>
                </a:lnTo>
                <a:lnTo>
                  <a:pt x="0" y="5829761"/>
                </a:lnTo>
                <a:lnTo>
                  <a:pt x="0" y="5637424"/>
                </a:lnTo>
                <a:lnTo>
                  <a:pt x="0" y="5422483"/>
                </a:lnTo>
                <a:lnTo>
                  <a:pt x="0" y="5183684"/>
                </a:lnTo>
                <a:lnTo>
                  <a:pt x="0" y="4919770"/>
                </a:lnTo>
                <a:lnTo>
                  <a:pt x="0" y="4629485"/>
                </a:lnTo>
                <a:lnTo>
                  <a:pt x="0" y="4311574"/>
                </a:lnTo>
                <a:lnTo>
                  <a:pt x="0" y="4141866"/>
                </a:lnTo>
                <a:lnTo>
                  <a:pt x="0" y="3964781"/>
                </a:lnTo>
                <a:lnTo>
                  <a:pt x="0" y="3780162"/>
                </a:lnTo>
                <a:lnTo>
                  <a:pt x="0" y="3587851"/>
                </a:lnTo>
                <a:lnTo>
                  <a:pt x="0" y="3387692"/>
                </a:lnTo>
                <a:lnTo>
                  <a:pt x="0" y="3179527"/>
                </a:lnTo>
                <a:lnTo>
                  <a:pt x="0" y="2963200"/>
                </a:lnTo>
                <a:lnTo>
                  <a:pt x="0" y="2738554"/>
                </a:lnTo>
                <a:lnTo>
                  <a:pt x="0" y="2505432"/>
                </a:lnTo>
                <a:lnTo>
                  <a:pt x="0" y="2263676"/>
                </a:lnTo>
                <a:lnTo>
                  <a:pt x="0" y="2013130"/>
                </a:lnTo>
                <a:lnTo>
                  <a:pt x="0" y="1753637"/>
                </a:lnTo>
                <a:lnTo>
                  <a:pt x="0" y="1485040"/>
                </a:lnTo>
                <a:lnTo>
                  <a:pt x="0" y="1207182"/>
                </a:lnTo>
                <a:lnTo>
                  <a:pt x="0" y="919906"/>
                </a:lnTo>
                <a:lnTo>
                  <a:pt x="0" y="623055"/>
                </a:lnTo>
                <a:lnTo>
                  <a:pt x="0" y="31647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95692E4-DAF0-2E41-A068-46EEB53C7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60595" y="609600"/>
            <a:ext cx="3998111" cy="4597400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5054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 TITLE - SECONDARY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EFB090-6870-4E4D-BAC7-BD8EF0682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EC2A2-BA69-0241-B25B-B6DE8AEE83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D87338-4DE3-7343-AB45-DF540E72F0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9565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3" y="0"/>
            <a:ext cx="6316131" cy="6858000"/>
          </a:xfrm>
          <a:prstGeom prst="rect">
            <a:avLst/>
          </a:prstGeom>
          <a:solidFill>
            <a:srgbClr val="76BD45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531" y="1125651"/>
            <a:ext cx="4791403" cy="675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531" y="2109127"/>
            <a:ext cx="4791403" cy="3649837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696897" y="1120208"/>
            <a:ext cx="6020969" cy="3978002"/>
          </a:xfrm>
          <a:prstGeom prst="round1Rect">
            <a:avLst>
              <a:gd name="adj" fmla="val 11509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Picture here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07950" y="1801087"/>
            <a:ext cx="897037" cy="0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5881217" y="1345355"/>
            <a:ext cx="5603360" cy="3597062"/>
          </a:xfrm>
          <a:prstGeom prst="round1Rect">
            <a:avLst>
              <a:gd name="adj" fmla="val 10780"/>
            </a:avLst>
          </a:prstGeom>
          <a:ln w="19050" cmpd="sng"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3" y="0"/>
            <a:ext cx="6316131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59531" y="1125651"/>
            <a:ext cx="4791403" cy="675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59531" y="2109127"/>
            <a:ext cx="4791403" cy="3649837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696897" y="1120208"/>
            <a:ext cx="6020969" cy="3978002"/>
          </a:xfrm>
          <a:prstGeom prst="round1Rect">
            <a:avLst>
              <a:gd name="adj" fmla="val 11509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Picture here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07950" y="1801087"/>
            <a:ext cx="897037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22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5881217" y="1345355"/>
            <a:ext cx="5603360" cy="3597062"/>
          </a:xfrm>
          <a:prstGeom prst="round1Rect">
            <a:avLst>
              <a:gd name="adj" fmla="val 10780"/>
            </a:avLst>
          </a:prstGeom>
          <a:ln w="19050" cmpd="sng"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28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0" y="1450388"/>
            <a:ext cx="12192000" cy="4290013"/>
          </a:xfrm>
          <a:prstGeom prst="rect">
            <a:avLst/>
          </a:prstGeom>
          <a:solidFill>
            <a:srgbClr val="76BD45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8626" y="1871118"/>
            <a:ext cx="6265905" cy="675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8626" y="2879991"/>
            <a:ext cx="6265905" cy="1564205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86740" y="786595"/>
            <a:ext cx="4876800" cy="3657600"/>
          </a:xfrm>
          <a:prstGeom prst="round1Rect">
            <a:avLst>
              <a:gd name="adj" fmla="val 11509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Picture here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767054" y="2546552"/>
            <a:ext cx="855129" cy="0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731738" y="979683"/>
            <a:ext cx="4386807" cy="3290105"/>
          </a:xfrm>
          <a:prstGeom prst="round1Rect">
            <a:avLst>
              <a:gd name="adj" fmla="val 10780"/>
            </a:avLst>
          </a:prstGeom>
          <a:ln w="19050" cmpd="sng"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126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0" y="1"/>
            <a:ext cx="12192000" cy="2526973"/>
          </a:xfrm>
          <a:prstGeom prst="rect">
            <a:avLst/>
          </a:prstGeom>
          <a:solidFill>
            <a:srgbClr val="76BD45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0198" y="1600468"/>
            <a:ext cx="6265905" cy="675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0198" y="2670259"/>
            <a:ext cx="6265905" cy="3686093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86740" y="1380561"/>
            <a:ext cx="4585024" cy="4975793"/>
          </a:xfrm>
          <a:prstGeom prst="round1Rect">
            <a:avLst>
              <a:gd name="adj" fmla="val 11509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Picture here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618626" y="2275904"/>
            <a:ext cx="855129" cy="0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735901" y="1600470"/>
            <a:ext cx="4098572" cy="4550007"/>
          </a:xfrm>
          <a:prstGeom prst="round1Rect">
            <a:avLst>
              <a:gd name="adj" fmla="val 10780"/>
            </a:avLst>
          </a:prstGeom>
          <a:ln w="19050" cmpd="sng"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00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73DB-1F75-834F-927D-ADB5216B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463040"/>
            <a:ext cx="11137392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A76A7-610A-284F-8CBA-26689485FF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22584-F865-C34C-BE25-975BB9D4999A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BD399A-EA85-0148-8D83-230A6B861269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E4A5E5-AA2A-FD44-9C76-E2DDA523D3FE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130963725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0666" y="1600468"/>
            <a:ext cx="6475437" cy="6754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0666" y="2670259"/>
            <a:ext cx="6475437" cy="3686093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1" y="0"/>
            <a:ext cx="4816796" cy="6858000"/>
          </a:xfrm>
          <a:prstGeom prst="round1Rect">
            <a:avLst>
              <a:gd name="adj" fmla="val 11509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Picture here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375768" y="2275904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215679" y="236296"/>
            <a:ext cx="4351451" cy="6418328"/>
          </a:xfrm>
          <a:prstGeom prst="round1Rect">
            <a:avLst>
              <a:gd name="adj" fmla="val 10780"/>
            </a:avLst>
          </a:prstGeom>
          <a:ln w="19050" cmpd="sng"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920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0" y="-1"/>
            <a:ext cx="3761528" cy="6858001"/>
          </a:xfrm>
          <a:prstGeom prst="rect">
            <a:avLst/>
          </a:prstGeom>
          <a:solidFill>
            <a:srgbClr val="464749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10" y="587311"/>
            <a:ext cx="7661780" cy="6754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8610" y="1657104"/>
            <a:ext cx="7661780" cy="44913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223713" y="1262748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074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0666" y="1600468"/>
            <a:ext cx="6475437" cy="6754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0666" y="2670259"/>
            <a:ext cx="6475437" cy="3686093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91068" y="0"/>
            <a:ext cx="4325729" cy="6858000"/>
          </a:xfrm>
          <a:prstGeom prst="round1Rect">
            <a:avLst>
              <a:gd name="adj" fmla="val 11509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Picture here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375768" y="2275904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769070" y="220317"/>
            <a:ext cx="3820337" cy="7022085"/>
          </a:xfrm>
          <a:prstGeom prst="round1Rect">
            <a:avLst>
              <a:gd name="adj" fmla="val 10780"/>
            </a:avLst>
          </a:prstGeom>
          <a:ln w="19050" cmpd="sng"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160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" y="0"/>
            <a:ext cx="4436529" cy="6858000"/>
          </a:xfrm>
          <a:prstGeom prst="round1Rect">
            <a:avLst>
              <a:gd name="adj" fmla="val 0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Picture here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3288827" y="2670258"/>
            <a:ext cx="1590272" cy="1192704"/>
          </a:xfrm>
          <a:prstGeom prst="round1Rect">
            <a:avLst>
              <a:gd name="adj" fmla="val 10780"/>
            </a:avLst>
          </a:prstGeom>
          <a:solidFill>
            <a:schemeClr val="tx2"/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260666" y="1600468"/>
            <a:ext cx="6475437" cy="6754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260666" y="2670259"/>
            <a:ext cx="6475437" cy="3686093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375768" y="2275904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152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2556" y="2244939"/>
            <a:ext cx="7085456" cy="6754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92566" y="3314729"/>
            <a:ext cx="7085457" cy="128413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39438" y="2068887"/>
            <a:ext cx="3197663" cy="2398247"/>
          </a:xfrm>
          <a:prstGeom prst="round1Rect">
            <a:avLst>
              <a:gd name="adj" fmla="val 11509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707660" y="2920374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609468" y="1896409"/>
            <a:ext cx="3657600" cy="2743200"/>
          </a:xfrm>
          <a:prstGeom prst="round1Rect">
            <a:avLst>
              <a:gd name="adj" fmla="val 13199"/>
            </a:avLst>
          </a:prstGeom>
          <a:ln w="19050" cmpd="sng">
            <a:solidFill>
              <a:schemeClr val="tx2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59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893" y="514633"/>
            <a:ext cx="7085456" cy="67543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9377" y="2502996"/>
            <a:ext cx="7085457" cy="266719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84996" y="1134553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4996" y="2502488"/>
            <a:ext cx="3620849" cy="2667701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4000" baseline="0">
                <a:solidFill>
                  <a:srgbClr val="76BD45"/>
                </a:solidFill>
              </a:defRPr>
            </a:lvl1pPr>
          </a:lstStyle>
          <a:p>
            <a:pPr lvl="0"/>
            <a:r>
              <a:rPr lang="en-US" dirty="0" smtClean="0"/>
              <a:t>Make a Big Statement</a:t>
            </a:r>
          </a:p>
        </p:txBody>
      </p:sp>
    </p:spTree>
    <p:extLst>
      <p:ext uri="{BB962C8B-B14F-4D97-AF65-F5344CB8AC3E}">
        <p14:creationId xmlns:p14="http://schemas.microsoft.com/office/powerpoint/2010/main" val="819813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893" y="514633"/>
            <a:ext cx="7085456" cy="67543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987" y="3315796"/>
            <a:ext cx="4950616" cy="266719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84996" y="1134553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4984" y="2502489"/>
            <a:ext cx="4950616" cy="528580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2000" b="1" baseline="0">
                <a:solidFill>
                  <a:srgbClr val="464749"/>
                </a:solidFill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952441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 userDrawn="1"/>
        </p:nvCxnSpPr>
        <p:spPr>
          <a:xfrm>
            <a:off x="5518144" y="968716"/>
            <a:ext cx="1164141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7"/>
          <p:cNvSpPr>
            <a:spLocks noGrp="1"/>
          </p:cNvSpPr>
          <p:nvPr>
            <p:ph type="body" sz="quarter" idx="23"/>
          </p:nvPr>
        </p:nvSpPr>
        <p:spPr>
          <a:xfrm>
            <a:off x="728134" y="266437"/>
            <a:ext cx="10862733" cy="702281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464749"/>
                </a:solidFill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32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881083" y="2271798"/>
            <a:ext cx="2126133" cy="1566662"/>
          </a:xfrm>
          <a:prstGeom prst="round1Rect">
            <a:avLst>
              <a:gd name="adj" fmla="val 11509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33" name="Text Placeholder 1"/>
          <p:cNvSpPr>
            <a:spLocks noGrp="1"/>
          </p:cNvSpPr>
          <p:nvPr>
            <p:ph type="body" sz="quarter" idx="31" hasCustomPrompt="1"/>
          </p:nvPr>
        </p:nvSpPr>
        <p:spPr>
          <a:xfrm>
            <a:off x="735264" y="2155820"/>
            <a:ext cx="2431944" cy="1792002"/>
          </a:xfrm>
          <a:prstGeom prst="round1Rect">
            <a:avLst>
              <a:gd name="adj" fmla="val 13199"/>
            </a:avLst>
          </a:prstGeom>
          <a:ln w="19050" cmpd="sng">
            <a:solidFill>
              <a:schemeClr val="tx2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0" name="Picture Placeholder 11"/>
          <p:cNvSpPr>
            <a:spLocks noGrp="1"/>
          </p:cNvSpPr>
          <p:nvPr>
            <p:ph type="pic" sz="quarter" idx="32"/>
          </p:nvPr>
        </p:nvSpPr>
        <p:spPr>
          <a:xfrm>
            <a:off x="3651694" y="2271798"/>
            <a:ext cx="2126133" cy="1566662"/>
          </a:xfrm>
          <a:prstGeom prst="round1Rect">
            <a:avLst>
              <a:gd name="adj" fmla="val 11509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51" name="Text Placeholder 1"/>
          <p:cNvSpPr>
            <a:spLocks noGrp="1"/>
          </p:cNvSpPr>
          <p:nvPr>
            <p:ph type="body" sz="quarter" idx="33" hasCustomPrompt="1"/>
          </p:nvPr>
        </p:nvSpPr>
        <p:spPr>
          <a:xfrm>
            <a:off x="3505875" y="2155820"/>
            <a:ext cx="2431944" cy="1792002"/>
          </a:xfrm>
          <a:prstGeom prst="round1Rect">
            <a:avLst>
              <a:gd name="adj" fmla="val 13199"/>
            </a:avLst>
          </a:prstGeom>
          <a:ln w="19050" cmpd="sng">
            <a:solidFill>
              <a:schemeClr val="tx2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4" name="Picture Placeholder 11"/>
          <p:cNvSpPr>
            <a:spLocks noGrp="1"/>
          </p:cNvSpPr>
          <p:nvPr>
            <p:ph type="pic" sz="quarter" idx="34"/>
          </p:nvPr>
        </p:nvSpPr>
        <p:spPr>
          <a:xfrm>
            <a:off x="6422304" y="2271798"/>
            <a:ext cx="2126133" cy="1566662"/>
          </a:xfrm>
          <a:prstGeom prst="round1Rect">
            <a:avLst>
              <a:gd name="adj" fmla="val 11509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55" name="Text Placeholder 1"/>
          <p:cNvSpPr>
            <a:spLocks noGrp="1"/>
          </p:cNvSpPr>
          <p:nvPr>
            <p:ph type="body" sz="quarter" idx="35" hasCustomPrompt="1"/>
          </p:nvPr>
        </p:nvSpPr>
        <p:spPr>
          <a:xfrm>
            <a:off x="6276485" y="2155820"/>
            <a:ext cx="2431944" cy="1792002"/>
          </a:xfrm>
          <a:prstGeom prst="round1Rect">
            <a:avLst>
              <a:gd name="adj" fmla="val 13199"/>
            </a:avLst>
          </a:prstGeom>
          <a:ln w="19050" cmpd="sng">
            <a:solidFill>
              <a:schemeClr val="tx2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/>
          </p:nvPr>
        </p:nvSpPr>
        <p:spPr>
          <a:xfrm>
            <a:off x="9192915" y="2271798"/>
            <a:ext cx="2126133" cy="1566662"/>
          </a:xfrm>
          <a:prstGeom prst="round1Rect">
            <a:avLst>
              <a:gd name="adj" fmla="val 11509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59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9047096" y="2155820"/>
            <a:ext cx="2431944" cy="1792002"/>
          </a:xfrm>
          <a:prstGeom prst="round1Rect">
            <a:avLst>
              <a:gd name="adj" fmla="val 13199"/>
            </a:avLst>
          </a:prstGeom>
          <a:ln w="19050" cmpd="sng">
            <a:solidFill>
              <a:schemeClr val="tx2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 userDrawn="1"/>
        </p:nvSpPr>
        <p:spPr>
          <a:xfrm>
            <a:off x="3513968" y="4243276"/>
            <a:ext cx="2423851" cy="697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accent4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1600" dirty="0" smtClean="0">
                <a:solidFill>
                  <a:schemeClr val="accent2"/>
                </a:solidFill>
              </a:rPr>
              <a:t>Click to edit Master title style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35" name="Subtitle 2"/>
          <p:cNvSpPr txBox="1">
            <a:spLocks/>
          </p:cNvSpPr>
          <p:nvPr userDrawn="1"/>
        </p:nvSpPr>
        <p:spPr>
          <a:xfrm>
            <a:off x="3522061" y="4940301"/>
            <a:ext cx="2423852" cy="1292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100" kern="1200">
                <a:solidFill>
                  <a:schemeClr val="accent5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/>
              <a:t>Click to edit Master subtitle style</a:t>
            </a:r>
            <a:endParaRPr lang="en-US" sz="1100" dirty="0"/>
          </a:p>
        </p:txBody>
      </p:sp>
      <p:sp>
        <p:nvSpPr>
          <p:cNvPr id="36" name="Title 1"/>
          <p:cNvSpPr txBox="1">
            <a:spLocks/>
          </p:cNvSpPr>
          <p:nvPr userDrawn="1"/>
        </p:nvSpPr>
        <p:spPr>
          <a:xfrm>
            <a:off x="6284579" y="4243276"/>
            <a:ext cx="2423851" cy="697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accent4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1600" dirty="0" smtClean="0">
                <a:solidFill>
                  <a:schemeClr val="accent2"/>
                </a:solidFill>
              </a:rPr>
              <a:t>Click to edit Master title style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37" name="Subtitle 2"/>
          <p:cNvSpPr txBox="1">
            <a:spLocks/>
          </p:cNvSpPr>
          <p:nvPr userDrawn="1"/>
        </p:nvSpPr>
        <p:spPr>
          <a:xfrm>
            <a:off x="6292671" y="4940301"/>
            <a:ext cx="2423852" cy="1292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100" kern="1200">
                <a:solidFill>
                  <a:schemeClr val="accent5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/>
              <a:t>Click to edit Master subtitle style</a:t>
            </a:r>
            <a:endParaRPr lang="en-US" sz="1100" dirty="0"/>
          </a:p>
        </p:txBody>
      </p:sp>
      <p:sp>
        <p:nvSpPr>
          <p:cNvPr id="39" name="Title 1"/>
          <p:cNvSpPr txBox="1">
            <a:spLocks/>
          </p:cNvSpPr>
          <p:nvPr userDrawn="1"/>
        </p:nvSpPr>
        <p:spPr>
          <a:xfrm>
            <a:off x="9047096" y="4243276"/>
            <a:ext cx="2423851" cy="697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accent4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1600" dirty="0" smtClean="0">
                <a:solidFill>
                  <a:schemeClr val="accent2"/>
                </a:solidFill>
              </a:rPr>
              <a:t>Click to edit Master title style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40" name="Subtitle 2"/>
          <p:cNvSpPr txBox="1">
            <a:spLocks/>
          </p:cNvSpPr>
          <p:nvPr userDrawn="1"/>
        </p:nvSpPr>
        <p:spPr>
          <a:xfrm>
            <a:off x="9055189" y="4940301"/>
            <a:ext cx="2423852" cy="1292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100" kern="1200">
                <a:solidFill>
                  <a:schemeClr val="accent5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/>
              <a:t>Click to edit Master subtitle style</a:t>
            </a:r>
            <a:endParaRPr lang="en-US" sz="1100" dirty="0"/>
          </a:p>
        </p:txBody>
      </p:sp>
      <p:sp>
        <p:nvSpPr>
          <p:cNvPr id="41" name="Title 1"/>
          <p:cNvSpPr txBox="1">
            <a:spLocks/>
          </p:cNvSpPr>
          <p:nvPr userDrawn="1"/>
        </p:nvSpPr>
        <p:spPr>
          <a:xfrm>
            <a:off x="735264" y="4243276"/>
            <a:ext cx="2423851" cy="697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accent4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1600" dirty="0" smtClean="0">
                <a:solidFill>
                  <a:schemeClr val="accent2"/>
                </a:solidFill>
              </a:rPr>
              <a:t>Click to edit Master title style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42" name="Subtitle 2"/>
          <p:cNvSpPr txBox="1">
            <a:spLocks/>
          </p:cNvSpPr>
          <p:nvPr userDrawn="1"/>
        </p:nvSpPr>
        <p:spPr>
          <a:xfrm>
            <a:off x="743357" y="4940301"/>
            <a:ext cx="2423852" cy="1292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100" kern="1200">
                <a:solidFill>
                  <a:schemeClr val="accent5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/>
              <a:t>Click to edit Master subtitle style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64373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735261" y="1665175"/>
            <a:ext cx="1135107" cy="851330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789" y="1665176"/>
            <a:ext cx="4117880" cy="459303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5881" y="2047905"/>
            <a:ext cx="4117883" cy="593936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609600" y="274641"/>
            <a:ext cx="10972800" cy="9392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2000" dirty="0" smtClean="0"/>
              <a:t>Click to edit Master title style</a:t>
            </a:r>
            <a:endParaRPr lang="en-US" sz="2000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5518144" y="965893"/>
            <a:ext cx="1164141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2059695" y="3326633"/>
            <a:ext cx="4117880" cy="459303"/>
          </a:xfrm>
        </p:spPr>
        <p:txBody>
          <a:bodyPr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accent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title style</a:t>
            </a:r>
          </a:p>
          <a:p>
            <a:pPr lvl="0"/>
            <a:endParaRPr lang="en-US" dirty="0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059695" y="3709363"/>
            <a:ext cx="4117880" cy="60238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>
                <a:solidFill>
                  <a:schemeClr val="accent5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title style</a:t>
            </a:r>
          </a:p>
          <a:p>
            <a:pPr lvl="0"/>
            <a:endParaRPr lang="en-US" dirty="0"/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2075881" y="5002957"/>
            <a:ext cx="4117880" cy="459303"/>
          </a:xfrm>
        </p:spPr>
        <p:txBody>
          <a:bodyPr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accent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title style</a:t>
            </a:r>
          </a:p>
          <a:p>
            <a:pPr lvl="0"/>
            <a:endParaRPr lang="en-US" dirty="0"/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075881" y="5385688"/>
            <a:ext cx="4117880" cy="60238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>
                <a:solidFill>
                  <a:schemeClr val="accent5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title style</a:t>
            </a:r>
          </a:p>
          <a:p>
            <a:pPr lvl="0"/>
            <a:endParaRPr lang="en-US" dirty="0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7926160" y="1665408"/>
            <a:ext cx="4117880" cy="459303"/>
          </a:xfrm>
        </p:spPr>
        <p:txBody>
          <a:bodyPr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accent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title style</a:t>
            </a:r>
          </a:p>
          <a:p>
            <a:pPr lvl="0"/>
            <a:endParaRPr lang="en-US" dirty="0"/>
          </a:p>
        </p:txBody>
      </p:sp>
      <p:sp>
        <p:nvSpPr>
          <p:cNvPr id="45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7926160" y="2048138"/>
            <a:ext cx="4117880" cy="60238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>
                <a:solidFill>
                  <a:schemeClr val="accent5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title style</a:t>
            </a:r>
          </a:p>
          <a:p>
            <a:pPr lvl="0"/>
            <a:endParaRPr lang="en-US" dirty="0"/>
          </a:p>
        </p:txBody>
      </p:sp>
      <p:sp>
        <p:nvSpPr>
          <p:cNvPr id="46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7926160" y="3318421"/>
            <a:ext cx="4117880" cy="459303"/>
          </a:xfrm>
        </p:spPr>
        <p:txBody>
          <a:bodyPr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accent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title style</a:t>
            </a:r>
          </a:p>
          <a:p>
            <a:pPr lvl="0"/>
            <a:endParaRPr lang="en-US" dirty="0"/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24" hasCustomPrompt="1"/>
          </p:nvPr>
        </p:nvSpPr>
        <p:spPr>
          <a:xfrm>
            <a:off x="7926160" y="3701152"/>
            <a:ext cx="4117880" cy="60238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>
                <a:solidFill>
                  <a:schemeClr val="accent5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title style</a:t>
            </a:r>
          </a:p>
          <a:p>
            <a:pPr lvl="0"/>
            <a:endParaRPr lang="en-US" dirty="0"/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7926160" y="5002957"/>
            <a:ext cx="4117880" cy="459303"/>
          </a:xfrm>
        </p:spPr>
        <p:txBody>
          <a:bodyPr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accent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title style</a:t>
            </a:r>
          </a:p>
          <a:p>
            <a:pPr lvl="0"/>
            <a:endParaRPr lang="en-US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6" hasCustomPrompt="1"/>
          </p:nvPr>
        </p:nvSpPr>
        <p:spPr>
          <a:xfrm>
            <a:off x="7926160" y="5385688"/>
            <a:ext cx="4117880" cy="60238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>
                <a:solidFill>
                  <a:schemeClr val="accent5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title style</a:t>
            </a:r>
          </a:p>
          <a:p>
            <a:pPr lvl="0"/>
            <a:endParaRPr lang="en-US" dirty="0"/>
          </a:p>
        </p:txBody>
      </p:sp>
      <p:sp>
        <p:nvSpPr>
          <p:cNvPr id="50" name="Text Placeholder 37"/>
          <p:cNvSpPr>
            <a:spLocks noGrp="1"/>
          </p:cNvSpPr>
          <p:nvPr>
            <p:ph type="body" sz="quarter" idx="27"/>
          </p:nvPr>
        </p:nvSpPr>
        <p:spPr>
          <a:xfrm>
            <a:off x="728134" y="266437"/>
            <a:ext cx="10862733" cy="702281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464749"/>
                </a:solidFill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25" name="Text Placeholder 1"/>
          <p:cNvSpPr>
            <a:spLocks noGrp="1"/>
          </p:cNvSpPr>
          <p:nvPr>
            <p:ph type="body" sz="quarter" idx="35" hasCustomPrompt="1"/>
          </p:nvPr>
        </p:nvSpPr>
        <p:spPr>
          <a:xfrm>
            <a:off x="735261" y="3318420"/>
            <a:ext cx="1135107" cy="851330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36" hasCustomPrompt="1"/>
          </p:nvPr>
        </p:nvSpPr>
        <p:spPr>
          <a:xfrm>
            <a:off x="735261" y="5002956"/>
            <a:ext cx="1135107" cy="851330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6512622" y="1665175"/>
            <a:ext cx="1135107" cy="851330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6512622" y="3318420"/>
            <a:ext cx="1135107" cy="851330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6512622" y="5002956"/>
            <a:ext cx="1135107" cy="851330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62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09600" y="1964957"/>
            <a:ext cx="2742941" cy="2108929"/>
          </a:xfrm>
          <a:prstGeom prst="round1Rect">
            <a:avLst>
              <a:gd name="adj" fmla="val 0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622673" y="3352492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609600" y="4224997"/>
            <a:ext cx="2742941" cy="21089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22672" y="1964957"/>
            <a:ext cx="2742941" cy="210892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622673" y="4224987"/>
            <a:ext cx="2742940" cy="2108928"/>
          </a:xfrm>
          <a:prstGeom prst="round1Rect">
            <a:avLst>
              <a:gd name="adj" fmla="val 0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682285" y="1964947"/>
            <a:ext cx="4900115" cy="4391405"/>
          </a:xfrm>
          <a:prstGeom prst="round1Rect">
            <a:avLst>
              <a:gd name="adj" fmla="val 8784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609600" y="1275729"/>
            <a:ext cx="10972800" cy="689216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622672" y="2186542"/>
            <a:ext cx="2733661" cy="705995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</a:t>
            </a:r>
            <a:br>
              <a:rPr lang="en-US" dirty="0" smtClean="0"/>
            </a:br>
            <a:r>
              <a:rPr lang="en-US" dirty="0" smtClean="0"/>
              <a:t> title style</a:t>
            </a:r>
            <a:endParaRPr lang="en-US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7" hasCustomPrompt="1"/>
          </p:nvPr>
        </p:nvSpPr>
        <p:spPr>
          <a:xfrm>
            <a:off x="3622673" y="2892538"/>
            <a:ext cx="2733919" cy="1181339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subtitle text styles</a:t>
            </a:r>
            <a:endParaRPr lang="en-US" dirty="0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446582"/>
            <a:ext cx="2733663" cy="705995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</a:t>
            </a:r>
            <a:br>
              <a:rPr lang="en-US" dirty="0" smtClean="0"/>
            </a:br>
            <a:r>
              <a:rPr lang="en-US" dirty="0" smtClean="0"/>
              <a:t> title style</a:t>
            </a:r>
            <a:endParaRPr lang="en-US" dirty="0"/>
          </a:p>
        </p:txBody>
      </p:sp>
      <p:sp>
        <p:nvSpPr>
          <p:cNvPr id="34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5176093"/>
            <a:ext cx="2733920" cy="1180259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subtitle text styles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518144" y="965893"/>
            <a:ext cx="1164141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7"/>
          <p:cNvSpPr>
            <a:spLocks noGrp="1"/>
          </p:cNvSpPr>
          <p:nvPr>
            <p:ph type="body" sz="quarter" idx="27"/>
          </p:nvPr>
        </p:nvSpPr>
        <p:spPr>
          <a:xfrm>
            <a:off x="609600" y="266437"/>
            <a:ext cx="10981267" cy="702281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464749"/>
                </a:solidFill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7272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28800"/>
            <a:ext cx="11137392" cy="304495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950B3-1F1A-9A44-8C60-DC7B004583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423E85-AE4F-9A4A-9A32-BC2475460C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052C87-FB9F-0E4C-91F5-F939F69776C3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9A2938-0DA7-934D-B9C9-9C7C73E9C063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4695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/>
          <p:cNvSpPr>
            <a:spLocks noGrp="1"/>
          </p:cNvSpPr>
          <p:nvPr>
            <p:ph type="body" sz="quarter" idx="31" hasCustomPrompt="1"/>
          </p:nvPr>
        </p:nvSpPr>
        <p:spPr>
          <a:xfrm>
            <a:off x="3770373" y="294667"/>
            <a:ext cx="3224324" cy="3044039"/>
          </a:xfrm>
          <a:prstGeom prst="round1Rect">
            <a:avLst>
              <a:gd name="adj" fmla="val 0"/>
            </a:avLst>
          </a:prstGeom>
          <a:solidFill>
            <a:schemeClr val="accent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 Placeholder 1"/>
          <p:cNvSpPr>
            <a:spLocks noGrp="1"/>
          </p:cNvSpPr>
          <p:nvPr>
            <p:ph type="body" sz="quarter" idx="30" hasCustomPrompt="1"/>
          </p:nvPr>
        </p:nvSpPr>
        <p:spPr>
          <a:xfrm>
            <a:off x="300437" y="278904"/>
            <a:ext cx="3224324" cy="3044039"/>
          </a:xfrm>
          <a:prstGeom prst="round1Rect">
            <a:avLst>
              <a:gd name="adj" fmla="val 0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 Placeholder 1"/>
          <p:cNvSpPr>
            <a:spLocks noGrp="1"/>
          </p:cNvSpPr>
          <p:nvPr>
            <p:ph type="body" sz="quarter" idx="32" hasCustomPrompt="1"/>
          </p:nvPr>
        </p:nvSpPr>
        <p:spPr>
          <a:xfrm>
            <a:off x="295774" y="3576044"/>
            <a:ext cx="3224324" cy="3044039"/>
          </a:xfrm>
          <a:prstGeom prst="round1Rect">
            <a:avLst>
              <a:gd name="adj" fmla="val 0"/>
            </a:avLst>
          </a:prstGeom>
          <a:solidFill>
            <a:schemeClr val="accent6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 Placeholder 1"/>
          <p:cNvSpPr>
            <a:spLocks noGrp="1"/>
          </p:cNvSpPr>
          <p:nvPr>
            <p:ph type="body" sz="quarter" idx="33" hasCustomPrompt="1"/>
          </p:nvPr>
        </p:nvSpPr>
        <p:spPr>
          <a:xfrm>
            <a:off x="3770373" y="3576044"/>
            <a:ext cx="3224324" cy="3044039"/>
          </a:xfrm>
          <a:prstGeom prst="round1Rect">
            <a:avLst>
              <a:gd name="adj" fmla="val 0"/>
            </a:avLst>
          </a:prstGeom>
          <a:solidFill>
            <a:schemeClr val="accent2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25785" y="278902"/>
            <a:ext cx="4698737" cy="6335059"/>
          </a:xfrm>
          <a:prstGeom prst="round1Rect">
            <a:avLst>
              <a:gd name="adj" fmla="val 8784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00426" y="1709273"/>
            <a:ext cx="3219661" cy="520641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295763" y="2229922"/>
            <a:ext cx="3228987" cy="1102644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765699" y="1699655"/>
            <a:ext cx="3219661" cy="520641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3761036" y="2220305"/>
            <a:ext cx="3228987" cy="1102644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00426" y="4993746"/>
            <a:ext cx="3219661" cy="520641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95763" y="5514394"/>
            <a:ext cx="3228987" cy="1102644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770362" y="4993746"/>
            <a:ext cx="3219661" cy="520641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3765699" y="5514394"/>
            <a:ext cx="3228987" cy="1102644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7421781" y="486982"/>
            <a:ext cx="4304928" cy="5909156"/>
          </a:xfrm>
          <a:prstGeom prst="round1Rect">
            <a:avLst>
              <a:gd name="adj" fmla="val 6879"/>
            </a:avLst>
          </a:prstGeom>
          <a:ln w="19050" cmpd="sng"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787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5" y="3608113"/>
            <a:ext cx="12191999" cy="324989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5607775" y="2979363"/>
            <a:ext cx="1341120" cy="100584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231016" y="278902"/>
            <a:ext cx="4698737" cy="6335059"/>
          </a:xfrm>
          <a:prstGeom prst="round1Rect">
            <a:avLst>
              <a:gd name="adj" fmla="val 8784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20" name="Round Single Corner Rectangle 19"/>
          <p:cNvSpPr/>
          <p:nvPr userDrawn="1"/>
        </p:nvSpPr>
        <p:spPr>
          <a:xfrm>
            <a:off x="468923" y="480823"/>
            <a:ext cx="4210315" cy="5836615"/>
          </a:xfrm>
          <a:prstGeom prst="round1Rect">
            <a:avLst>
              <a:gd name="adj" fmla="val 7619"/>
            </a:avLst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5106546" y="992338"/>
            <a:ext cx="6811917" cy="163884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5184639" y="4316584"/>
            <a:ext cx="2187392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5181471" y="5156401"/>
            <a:ext cx="2193728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531948" y="4316584"/>
            <a:ext cx="2187392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7528780" y="5156401"/>
            <a:ext cx="2193728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824829" y="4316584"/>
            <a:ext cx="2187392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9820167" y="5156401"/>
            <a:ext cx="2193728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7955084" y="2979363"/>
            <a:ext cx="1341120" cy="100584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10247965" y="2979363"/>
            <a:ext cx="1341120" cy="100584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37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5" y="3461784"/>
            <a:ext cx="12191999" cy="3396216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48508" y="4316584"/>
            <a:ext cx="2581269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44771" y="5156401"/>
            <a:ext cx="2588745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609600" y="1262998"/>
            <a:ext cx="10972800" cy="124054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3304938" y="4310578"/>
            <a:ext cx="2581269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3304940" y="5150390"/>
            <a:ext cx="2584081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6175430" y="4316584"/>
            <a:ext cx="2581269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6175433" y="5156401"/>
            <a:ext cx="2584081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9028290" y="4299151"/>
            <a:ext cx="2581269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9028293" y="5138968"/>
            <a:ext cx="2584081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518144" y="965893"/>
            <a:ext cx="1164141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7"/>
          <p:cNvSpPr>
            <a:spLocks noGrp="1"/>
          </p:cNvSpPr>
          <p:nvPr>
            <p:ph type="body" sz="quarter" idx="27"/>
          </p:nvPr>
        </p:nvSpPr>
        <p:spPr>
          <a:xfrm>
            <a:off x="609600" y="266437"/>
            <a:ext cx="10981267" cy="702281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464749"/>
                </a:solidFill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1007623" y="2979363"/>
            <a:ext cx="1463040" cy="109728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3864052" y="2979363"/>
            <a:ext cx="1463040" cy="109728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6734544" y="2979363"/>
            <a:ext cx="1463040" cy="109728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9587404" y="2979363"/>
            <a:ext cx="1463040" cy="109728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12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5" y="3098800"/>
            <a:ext cx="12191999" cy="375920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601133" y="4659208"/>
            <a:ext cx="10972800" cy="124054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509678" y="4362104"/>
            <a:ext cx="1164141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7"/>
          <p:cNvSpPr>
            <a:spLocks noGrp="1"/>
          </p:cNvSpPr>
          <p:nvPr>
            <p:ph type="body" sz="quarter" idx="27"/>
          </p:nvPr>
        </p:nvSpPr>
        <p:spPr>
          <a:xfrm>
            <a:off x="601133" y="3662649"/>
            <a:ext cx="10981267" cy="702281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 smtClean="0"/>
          </a:p>
        </p:txBody>
      </p:sp>
      <p:pic>
        <p:nvPicPr>
          <p:cNvPr id="32" name="Picture 31" descr="shutterstock_35852182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5101"/>
            <a:ext cx="12192000" cy="315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0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-9994" y="1"/>
            <a:ext cx="12201993" cy="3165939"/>
          </a:xfrm>
          <a:prstGeom prst="round1Rect">
            <a:avLst>
              <a:gd name="adj" fmla="val 0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9994" y="3219949"/>
            <a:ext cx="12201993" cy="36380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601133" y="5010349"/>
            <a:ext cx="10972800" cy="124054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509678" y="4713245"/>
            <a:ext cx="1164141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7"/>
          <p:cNvSpPr>
            <a:spLocks noGrp="1"/>
          </p:cNvSpPr>
          <p:nvPr>
            <p:ph type="body" sz="quarter" idx="27"/>
          </p:nvPr>
        </p:nvSpPr>
        <p:spPr>
          <a:xfrm>
            <a:off x="601133" y="4013790"/>
            <a:ext cx="10981267" cy="702281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30" hasCustomPrompt="1"/>
          </p:nvPr>
        </p:nvSpPr>
        <p:spPr>
          <a:xfrm>
            <a:off x="5503985" y="2601538"/>
            <a:ext cx="1524000" cy="1143000"/>
          </a:xfrm>
          <a:prstGeom prst="round1Rect">
            <a:avLst>
              <a:gd name="adj" fmla="val 13199"/>
            </a:avLst>
          </a:prstGeom>
          <a:solidFill>
            <a:schemeClr val="accent2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827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-9994" y="-1"/>
            <a:ext cx="12201993" cy="4885437"/>
          </a:xfrm>
          <a:prstGeom prst="round1Rect">
            <a:avLst>
              <a:gd name="adj" fmla="val 0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4601" y="5371207"/>
            <a:ext cx="10972800" cy="111563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100" dirty="0" err="1" smtClean="0">
                <a:solidFill>
                  <a:srgbClr val="8F9093"/>
                </a:solidFill>
              </a:rPr>
              <a:t>Lorem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ipsum</a:t>
            </a:r>
            <a:r>
              <a:rPr lang="en-US" sz="1100" dirty="0" smtClean="0">
                <a:solidFill>
                  <a:srgbClr val="8F9093"/>
                </a:solidFill>
              </a:rPr>
              <a:t> dolor sit </a:t>
            </a:r>
            <a:r>
              <a:rPr lang="en-US" sz="1100" dirty="0" err="1" smtClean="0">
                <a:solidFill>
                  <a:srgbClr val="8F9093"/>
                </a:solidFill>
              </a:rPr>
              <a:t>amet</a:t>
            </a:r>
            <a:r>
              <a:rPr lang="en-US" sz="1100" dirty="0" smtClean="0">
                <a:solidFill>
                  <a:srgbClr val="8F9093"/>
                </a:solidFill>
              </a:rPr>
              <a:t>, </a:t>
            </a:r>
            <a:r>
              <a:rPr lang="en-US" sz="1100" dirty="0" err="1" smtClean="0">
                <a:solidFill>
                  <a:srgbClr val="8F9093"/>
                </a:solidFill>
              </a:rPr>
              <a:t>consectetur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adipiscing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elit</a:t>
            </a:r>
            <a:r>
              <a:rPr lang="en-US" sz="1100" dirty="0" smtClean="0">
                <a:solidFill>
                  <a:srgbClr val="8F9093"/>
                </a:solidFill>
              </a:rPr>
              <a:t>. </a:t>
            </a:r>
            <a:r>
              <a:rPr lang="en-US" sz="1100" dirty="0" err="1" smtClean="0">
                <a:solidFill>
                  <a:srgbClr val="8F9093"/>
                </a:solidFill>
              </a:rPr>
              <a:t>Suspendisse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vestibulum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urna</a:t>
            </a:r>
            <a:r>
              <a:rPr lang="en-US" sz="1100" dirty="0" smtClean="0">
                <a:solidFill>
                  <a:srgbClr val="8F9093"/>
                </a:solidFill>
              </a:rPr>
              <a:t> id </a:t>
            </a:r>
            <a:r>
              <a:rPr lang="en-US" sz="1100" dirty="0" err="1" smtClean="0">
                <a:solidFill>
                  <a:srgbClr val="8F9093"/>
                </a:solidFill>
              </a:rPr>
              <a:t>risus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blandit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vestibulum</a:t>
            </a:r>
            <a:r>
              <a:rPr lang="en-US" sz="1100" dirty="0" smtClean="0">
                <a:solidFill>
                  <a:srgbClr val="8F9093"/>
                </a:solidFill>
              </a:rPr>
              <a:t>. In </a:t>
            </a:r>
            <a:r>
              <a:rPr lang="en-US" sz="1100" dirty="0" err="1" smtClean="0">
                <a:solidFill>
                  <a:srgbClr val="8F9093"/>
                </a:solidFill>
              </a:rPr>
              <a:t>hac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habitasse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platea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dictumst</a:t>
            </a:r>
            <a:r>
              <a:rPr lang="en-US" sz="1100" dirty="0" smtClean="0">
                <a:solidFill>
                  <a:srgbClr val="8F9093"/>
                </a:solidFill>
              </a:rPr>
              <a:t>. Maecenas sit </a:t>
            </a:r>
            <a:r>
              <a:rPr lang="en-US" sz="1100" dirty="0" err="1" smtClean="0">
                <a:solidFill>
                  <a:srgbClr val="8F9093"/>
                </a:solidFill>
              </a:rPr>
              <a:t>amet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dignissim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metus</a:t>
            </a:r>
            <a:r>
              <a:rPr lang="en-US" sz="1100" dirty="0" smtClean="0">
                <a:solidFill>
                  <a:srgbClr val="8F9093"/>
                </a:solidFill>
              </a:rPr>
              <a:t>. </a:t>
            </a:r>
            <a:r>
              <a:rPr lang="en-US" sz="1100" dirty="0" err="1" smtClean="0">
                <a:solidFill>
                  <a:srgbClr val="8F9093"/>
                </a:solidFill>
              </a:rPr>
              <a:t>Mauris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eu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libero</a:t>
            </a:r>
            <a:r>
              <a:rPr lang="en-US" sz="1100" dirty="0" smtClean="0">
                <a:solidFill>
                  <a:srgbClr val="8F9093"/>
                </a:solidFill>
              </a:rPr>
              <a:t> sit </a:t>
            </a:r>
            <a:r>
              <a:rPr lang="en-US" sz="1100" dirty="0" err="1" smtClean="0">
                <a:solidFill>
                  <a:srgbClr val="8F9093"/>
                </a:solidFill>
              </a:rPr>
              <a:t>amet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massa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tincidunt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elementum</a:t>
            </a:r>
            <a:r>
              <a:rPr lang="en-US" sz="1100" dirty="0" smtClean="0">
                <a:solidFill>
                  <a:srgbClr val="8F9093"/>
                </a:solidFill>
              </a:rPr>
              <a:t> id sit </a:t>
            </a:r>
            <a:r>
              <a:rPr lang="en-US" sz="1100" dirty="0" err="1" smtClean="0">
                <a:solidFill>
                  <a:srgbClr val="8F9093"/>
                </a:solidFill>
              </a:rPr>
              <a:t>amet</a:t>
            </a:r>
            <a:r>
              <a:rPr lang="en-US" sz="1100" dirty="0" smtClean="0">
                <a:solidFill>
                  <a:srgbClr val="8F9093"/>
                </a:solidFill>
              </a:rPr>
              <a:t> ante. </a:t>
            </a:r>
            <a:r>
              <a:rPr lang="en-US" sz="1100" dirty="0" err="1" smtClean="0">
                <a:solidFill>
                  <a:srgbClr val="8F9093"/>
                </a:solidFill>
              </a:rPr>
              <a:t>Aenean</a:t>
            </a:r>
            <a:r>
              <a:rPr lang="en-US" sz="1100" dirty="0" smtClean="0">
                <a:solidFill>
                  <a:srgbClr val="8F9093"/>
                </a:solidFill>
              </a:rPr>
              <a:t> non </a:t>
            </a:r>
            <a:r>
              <a:rPr lang="en-US" sz="1100" dirty="0" err="1" smtClean="0">
                <a:solidFill>
                  <a:srgbClr val="8F9093"/>
                </a:solidFill>
              </a:rPr>
              <a:t>diam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mollis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lectus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egestas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cursus</a:t>
            </a:r>
            <a:r>
              <a:rPr lang="en-US" sz="1100" dirty="0" smtClean="0">
                <a:solidFill>
                  <a:srgbClr val="8F9093"/>
                </a:solidFill>
              </a:rPr>
              <a:t>. </a:t>
            </a:r>
            <a:r>
              <a:rPr lang="en-US" sz="1100" dirty="0" err="1" smtClean="0">
                <a:solidFill>
                  <a:srgbClr val="8F9093"/>
                </a:solidFill>
              </a:rPr>
              <a:t>Ut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ullamcorper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ultricies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sem</a:t>
            </a:r>
            <a:r>
              <a:rPr lang="en-US" sz="1100" dirty="0" smtClean="0">
                <a:solidFill>
                  <a:srgbClr val="8F9093"/>
                </a:solidFill>
              </a:rPr>
              <a:t>, id </a:t>
            </a:r>
            <a:r>
              <a:rPr lang="en-US" sz="1100" dirty="0" err="1" smtClean="0">
                <a:solidFill>
                  <a:srgbClr val="8F9093"/>
                </a:solidFill>
              </a:rPr>
              <a:t>commodo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mauris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r>
              <a:rPr lang="en-US" sz="1100" dirty="0" err="1" smtClean="0">
                <a:solidFill>
                  <a:srgbClr val="8F9093"/>
                </a:solidFill>
              </a:rPr>
              <a:t>vestibulum</a:t>
            </a:r>
            <a:r>
              <a:rPr lang="en-US" sz="1100" dirty="0" smtClean="0">
                <a:solidFill>
                  <a:srgbClr val="8F9093"/>
                </a:solidFill>
              </a:rPr>
              <a:t> 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30" hasCustomPrompt="1"/>
          </p:nvPr>
        </p:nvSpPr>
        <p:spPr>
          <a:xfrm>
            <a:off x="4854279" y="2599436"/>
            <a:ext cx="2483443" cy="2286000"/>
          </a:xfrm>
          <a:prstGeom prst="round1Rect">
            <a:avLst>
              <a:gd name="adj" fmla="val 13199"/>
            </a:avLst>
          </a:prstGeom>
          <a:solidFill>
            <a:srgbClr val="76BD45">
              <a:alpha val="81000"/>
            </a:srgbClr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 Placeholder 37"/>
          <p:cNvSpPr>
            <a:spLocks noGrp="1"/>
          </p:cNvSpPr>
          <p:nvPr>
            <p:ph type="body" sz="quarter" idx="27"/>
          </p:nvPr>
        </p:nvSpPr>
        <p:spPr>
          <a:xfrm>
            <a:off x="4854279" y="3543191"/>
            <a:ext cx="2483443" cy="702281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4910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5" y="3461784"/>
            <a:ext cx="12191999" cy="3396216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1"/>
          <p:cNvSpPr>
            <a:spLocks noGrp="1"/>
          </p:cNvSpPr>
          <p:nvPr>
            <p:ph type="body" sz="quarter" idx="42" hasCustomPrompt="1"/>
          </p:nvPr>
        </p:nvSpPr>
        <p:spPr>
          <a:xfrm>
            <a:off x="1197860" y="2823133"/>
            <a:ext cx="1251898" cy="1207701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533175" y="4316584"/>
            <a:ext cx="2581269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529438" y="5156401"/>
            <a:ext cx="2588745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609600" y="1290756"/>
            <a:ext cx="10972800" cy="1212789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3391011" y="4310578"/>
            <a:ext cx="2581269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3389606" y="5150390"/>
            <a:ext cx="2584081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6261504" y="4316584"/>
            <a:ext cx="2581269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6260100" y="5156401"/>
            <a:ext cx="2584081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9114363" y="4299151"/>
            <a:ext cx="2581269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9112958" y="5138968"/>
            <a:ext cx="2584081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518144" y="965893"/>
            <a:ext cx="1164141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7"/>
          <p:cNvSpPr>
            <a:spLocks noGrp="1"/>
          </p:cNvSpPr>
          <p:nvPr>
            <p:ph type="body" sz="quarter" idx="27"/>
          </p:nvPr>
        </p:nvSpPr>
        <p:spPr>
          <a:xfrm>
            <a:off x="609600" y="266437"/>
            <a:ext cx="10981267" cy="702281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464749"/>
                </a:solidFill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43" hasCustomPrompt="1"/>
          </p:nvPr>
        </p:nvSpPr>
        <p:spPr>
          <a:xfrm>
            <a:off x="4130050" y="2825583"/>
            <a:ext cx="1251898" cy="1207701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 Placeholder 1"/>
          <p:cNvSpPr>
            <a:spLocks noGrp="1"/>
          </p:cNvSpPr>
          <p:nvPr>
            <p:ph type="body" sz="quarter" idx="44" hasCustomPrompt="1"/>
          </p:nvPr>
        </p:nvSpPr>
        <p:spPr>
          <a:xfrm>
            <a:off x="6982909" y="2825583"/>
            <a:ext cx="1251898" cy="1207701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 Placeholder 1"/>
          <p:cNvSpPr>
            <a:spLocks noGrp="1"/>
          </p:cNvSpPr>
          <p:nvPr>
            <p:ph type="body" sz="quarter" idx="45" hasCustomPrompt="1"/>
          </p:nvPr>
        </p:nvSpPr>
        <p:spPr>
          <a:xfrm>
            <a:off x="9915099" y="2825583"/>
            <a:ext cx="1251898" cy="1207701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4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5" y="3461794"/>
            <a:ext cx="12191999" cy="339621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48505" y="4316584"/>
            <a:ext cx="2581269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44771" y="5156401"/>
            <a:ext cx="2588745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609600" y="1533398"/>
            <a:ext cx="10972800" cy="970156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3306343" y="4310578"/>
            <a:ext cx="2581269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3304940" y="5150390"/>
            <a:ext cx="2584081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6176836" y="4316584"/>
            <a:ext cx="2581269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6175433" y="5156401"/>
            <a:ext cx="2584081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9028290" y="4299151"/>
            <a:ext cx="2581269" cy="765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9028293" y="5138968"/>
            <a:ext cx="2584081" cy="1533683"/>
          </a:xfrm>
        </p:spPr>
        <p:txBody>
          <a:bodyPr>
            <a:normAutofit/>
          </a:bodyPr>
          <a:lstStyle>
            <a:lvl1pPr algn="ctr">
              <a:defRPr sz="11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518144" y="965893"/>
            <a:ext cx="1164141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7"/>
          <p:cNvSpPr>
            <a:spLocks noGrp="1"/>
          </p:cNvSpPr>
          <p:nvPr>
            <p:ph type="body" sz="quarter" idx="27"/>
          </p:nvPr>
        </p:nvSpPr>
        <p:spPr>
          <a:xfrm>
            <a:off x="609600" y="266437"/>
            <a:ext cx="10981267" cy="702281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464749"/>
                </a:solidFill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9468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-9990" y="4"/>
            <a:ext cx="6478524" cy="685799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1"/>
          <p:cNvSpPr>
            <a:spLocks noGrp="1"/>
          </p:cNvSpPr>
          <p:nvPr>
            <p:ph type="body" sz="quarter" idx="30" hasCustomPrompt="1"/>
          </p:nvPr>
        </p:nvSpPr>
        <p:spPr>
          <a:xfrm>
            <a:off x="5889019" y="705958"/>
            <a:ext cx="1219200" cy="1150499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452486" y="756759"/>
            <a:ext cx="4466255" cy="427144"/>
          </a:xfrm>
        </p:spPr>
        <p:txBody>
          <a:bodyPr/>
          <a:lstStyle>
            <a:lvl1pPr algn="l">
              <a:defRPr b="1" baseline="0">
                <a:solidFill>
                  <a:srgbClr val="464749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7454580" y="1049027"/>
            <a:ext cx="4464161" cy="724025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833821"/>
            <a:ext cx="5080000" cy="9392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09600" y="1773051"/>
            <a:ext cx="1164141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609600" y="2018467"/>
            <a:ext cx="5080000" cy="4278999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7450393" y="2264896"/>
            <a:ext cx="4466255" cy="427144"/>
          </a:xfrm>
        </p:spPr>
        <p:txBody>
          <a:bodyPr/>
          <a:lstStyle>
            <a:lvl1pPr algn="l">
              <a:defRPr b="1" baseline="0">
                <a:solidFill>
                  <a:srgbClr val="464749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7452486" y="2557165"/>
            <a:ext cx="4464161" cy="724025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7448299" y="3773032"/>
            <a:ext cx="4466255" cy="427144"/>
          </a:xfrm>
        </p:spPr>
        <p:txBody>
          <a:bodyPr/>
          <a:lstStyle>
            <a:lvl1pPr algn="l">
              <a:defRPr b="1" baseline="0">
                <a:solidFill>
                  <a:srgbClr val="464749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8"/>
          </p:nvPr>
        </p:nvSpPr>
        <p:spPr>
          <a:xfrm>
            <a:off x="7450393" y="4065305"/>
            <a:ext cx="4464161" cy="724025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7454579" y="5273805"/>
            <a:ext cx="4466255" cy="427144"/>
          </a:xfrm>
        </p:spPr>
        <p:txBody>
          <a:bodyPr/>
          <a:lstStyle>
            <a:lvl1pPr algn="l">
              <a:defRPr b="1" baseline="0">
                <a:solidFill>
                  <a:srgbClr val="464749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40"/>
          </p:nvPr>
        </p:nvSpPr>
        <p:spPr>
          <a:xfrm>
            <a:off x="7456673" y="5566074"/>
            <a:ext cx="4464161" cy="724025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45" hasCustomPrompt="1"/>
          </p:nvPr>
        </p:nvSpPr>
        <p:spPr>
          <a:xfrm>
            <a:off x="5889019" y="2214095"/>
            <a:ext cx="1219200" cy="1150499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 Placeholder 1"/>
          <p:cNvSpPr>
            <a:spLocks noGrp="1"/>
          </p:cNvSpPr>
          <p:nvPr>
            <p:ph type="body" sz="quarter" idx="46" hasCustomPrompt="1"/>
          </p:nvPr>
        </p:nvSpPr>
        <p:spPr>
          <a:xfrm>
            <a:off x="5889019" y="3722231"/>
            <a:ext cx="1219200" cy="1150499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 Placeholder 1"/>
          <p:cNvSpPr>
            <a:spLocks noGrp="1"/>
          </p:cNvSpPr>
          <p:nvPr>
            <p:ph type="body" sz="quarter" idx="47" hasCustomPrompt="1"/>
          </p:nvPr>
        </p:nvSpPr>
        <p:spPr>
          <a:xfrm>
            <a:off x="5889019" y="5223004"/>
            <a:ext cx="1219200" cy="1150499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913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49985" y="725853"/>
            <a:ext cx="9574704" cy="427144"/>
          </a:xfrm>
        </p:spPr>
        <p:txBody>
          <a:bodyPr/>
          <a:lstStyle>
            <a:lvl1pPr algn="l">
              <a:defRPr b="1" baseline="0">
                <a:solidFill>
                  <a:srgbClr val="464749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152077" y="1018125"/>
            <a:ext cx="9570216" cy="724025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2147892" y="2233992"/>
            <a:ext cx="9574704" cy="427144"/>
          </a:xfrm>
        </p:spPr>
        <p:txBody>
          <a:bodyPr/>
          <a:lstStyle>
            <a:lvl1pPr algn="l">
              <a:defRPr b="1" baseline="0">
                <a:solidFill>
                  <a:srgbClr val="464749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2149984" y="2526261"/>
            <a:ext cx="9570216" cy="724025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2145799" y="3742129"/>
            <a:ext cx="9574704" cy="427144"/>
          </a:xfrm>
        </p:spPr>
        <p:txBody>
          <a:bodyPr/>
          <a:lstStyle>
            <a:lvl1pPr algn="l">
              <a:defRPr b="1" baseline="0">
                <a:solidFill>
                  <a:srgbClr val="464749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8"/>
          </p:nvPr>
        </p:nvSpPr>
        <p:spPr>
          <a:xfrm>
            <a:off x="2147891" y="4034398"/>
            <a:ext cx="9570216" cy="724025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2152079" y="5242900"/>
            <a:ext cx="9574704" cy="427144"/>
          </a:xfrm>
        </p:spPr>
        <p:txBody>
          <a:bodyPr/>
          <a:lstStyle>
            <a:lvl1pPr algn="l">
              <a:defRPr b="1" baseline="0">
                <a:solidFill>
                  <a:srgbClr val="464749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40"/>
          </p:nvPr>
        </p:nvSpPr>
        <p:spPr>
          <a:xfrm>
            <a:off x="2154171" y="5535171"/>
            <a:ext cx="9570216" cy="724025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0" y="4"/>
            <a:ext cx="1392672" cy="685799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"/>
          <p:cNvSpPr>
            <a:spLocks noGrp="1"/>
          </p:cNvSpPr>
          <p:nvPr>
            <p:ph type="body" sz="quarter" idx="30" hasCustomPrompt="1"/>
          </p:nvPr>
        </p:nvSpPr>
        <p:spPr>
          <a:xfrm>
            <a:off x="681472" y="725852"/>
            <a:ext cx="1219200" cy="1147013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 Placeholder 1"/>
          <p:cNvSpPr>
            <a:spLocks noGrp="1"/>
          </p:cNvSpPr>
          <p:nvPr>
            <p:ph type="body" sz="quarter" idx="45" hasCustomPrompt="1"/>
          </p:nvPr>
        </p:nvSpPr>
        <p:spPr>
          <a:xfrm>
            <a:off x="681472" y="2233991"/>
            <a:ext cx="1219200" cy="1147013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46" hasCustomPrompt="1"/>
          </p:nvPr>
        </p:nvSpPr>
        <p:spPr>
          <a:xfrm>
            <a:off x="681472" y="3742128"/>
            <a:ext cx="1219200" cy="1147013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 Placeholder 1"/>
          <p:cNvSpPr>
            <a:spLocks noGrp="1"/>
          </p:cNvSpPr>
          <p:nvPr>
            <p:ph type="body" sz="quarter" idx="47" hasCustomPrompt="1"/>
          </p:nvPr>
        </p:nvSpPr>
        <p:spPr>
          <a:xfrm>
            <a:off x="681472" y="5212843"/>
            <a:ext cx="1219200" cy="1147013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5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43DC-2855-4B2F-9B4A-0DC67ECD65A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D8D9-281E-44E9-883C-6A4ED275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14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E A STA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6957-8385-BA41-AC67-96E9BF1EE284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85799" y="2095151"/>
            <a:ext cx="4443984" cy="2667701"/>
          </a:xfrm>
        </p:spPr>
        <p:txBody>
          <a:bodyPr anchor="ctr"/>
          <a:lstStyle>
            <a:lvl1pPr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522298" y="2095151"/>
            <a:ext cx="6300895" cy="266770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2AA11-764E-7047-9DB2-3929FBD5C174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93802-628D-014A-8342-91C92F75B630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8DDFF3-88F3-0E45-B4F0-570E0206884C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8FEC4-E132-FB44-B240-ADD130D11831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EB701E-8C4A-3047-AED1-EAE347434DE6}"/>
              </a:ext>
            </a:extLst>
          </p:cNvPr>
          <p:cNvCxnSpPr>
            <a:cxnSpLocks/>
          </p:cNvCxnSpPr>
          <p:nvPr userDrawn="1"/>
        </p:nvCxnSpPr>
        <p:spPr>
          <a:xfrm>
            <a:off x="5324867" y="2095151"/>
            <a:ext cx="0" cy="2667701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3751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"/>
          <p:cNvSpPr>
            <a:spLocks noGrp="1"/>
          </p:cNvSpPr>
          <p:nvPr>
            <p:ph type="body" sz="quarter" idx="42" hasCustomPrompt="1"/>
          </p:nvPr>
        </p:nvSpPr>
        <p:spPr>
          <a:xfrm>
            <a:off x="549412" y="2203936"/>
            <a:ext cx="1219200" cy="1191478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7823736" y="11078"/>
            <a:ext cx="4368264" cy="685799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015067" y="2233992"/>
            <a:ext cx="5621071" cy="427144"/>
          </a:xfrm>
        </p:spPr>
        <p:txBody>
          <a:bodyPr/>
          <a:lstStyle>
            <a:lvl1pPr algn="l">
              <a:defRPr b="1" baseline="0">
                <a:solidFill>
                  <a:schemeClr val="accent4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015068" y="2609534"/>
            <a:ext cx="5620433" cy="640753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2013071" y="3742129"/>
            <a:ext cx="5620975" cy="427144"/>
          </a:xfrm>
        </p:spPr>
        <p:txBody>
          <a:bodyPr/>
          <a:lstStyle>
            <a:lvl1pPr algn="l">
              <a:defRPr b="1" baseline="0">
                <a:solidFill>
                  <a:schemeClr val="accent4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2015067" y="4117670"/>
            <a:ext cx="5618340" cy="640753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2010978" y="5250265"/>
            <a:ext cx="5620975" cy="427144"/>
          </a:xfrm>
        </p:spPr>
        <p:txBody>
          <a:bodyPr/>
          <a:lstStyle>
            <a:lvl1pPr algn="l">
              <a:defRPr b="1" baseline="0">
                <a:solidFill>
                  <a:schemeClr val="accent4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8"/>
          </p:nvPr>
        </p:nvSpPr>
        <p:spPr>
          <a:xfrm>
            <a:off x="2012974" y="5625807"/>
            <a:ext cx="5618340" cy="640753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348135" y="1310178"/>
            <a:ext cx="3388115" cy="3650223"/>
          </a:xfrm>
        </p:spPr>
        <p:txBody>
          <a:bodyPr>
            <a:normAutofit/>
          </a:bodyPr>
          <a:lstStyle>
            <a:lvl1pPr marL="0" indent="0" algn="r">
              <a:lnSpc>
                <a:spcPct val="120000"/>
              </a:lnSpc>
              <a:buNone/>
              <a:defRPr sz="1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11228785" y="5485988"/>
            <a:ext cx="507465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8348135" y="5677409"/>
            <a:ext cx="3388115" cy="427144"/>
          </a:xfrm>
        </p:spPr>
        <p:txBody>
          <a:bodyPr/>
          <a:lstStyle>
            <a:lvl1pPr algn="r">
              <a:defRPr b="0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Jonathan Doe</a:t>
            </a:r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ctrTitle"/>
          </p:nvPr>
        </p:nvSpPr>
        <p:spPr>
          <a:xfrm>
            <a:off x="482600" y="506553"/>
            <a:ext cx="6149944" cy="675437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97704" y="1181989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"/>
          <p:cNvSpPr>
            <a:spLocks noGrp="1"/>
          </p:cNvSpPr>
          <p:nvPr>
            <p:ph type="body" sz="quarter" idx="43" hasCustomPrompt="1"/>
          </p:nvPr>
        </p:nvSpPr>
        <p:spPr>
          <a:xfrm>
            <a:off x="549412" y="3742129"/>
            <a:ext cx="1219200" cy="1191478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 Placeholder 1"/>
          <p:cNvSpPr>
            <a:spLocks noGrp="1"/>
          </p:cNvSpPr>
          <p:nvPr>
            <p:ph type="body" sz="quarter" idx="44" hasCustomPrompt="1"/>
          </p:nvPr>
        </p:nvSpPr>
        <p:spPr>
          <a:xfrm>
            <a:off x="549412" y="5250265"/>
            <a:ext cx="1219200" cy="1191478"/>
          </a:xfrm>
          <a:prstGeom prst="round1Rect">
            <a:avLst>
              <a:gd name="adj" fmla="val 13199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53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3" y="4"/>
            <a:ext cx="6682287" cy="685799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069244" y="644302"/>
            <a:ext cx="1219200" cy="1128749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452486" y="756759"/>
            <a:ext cx="4466255" cy="427144"/>
          </a:xfrm>
        </p:spPr>
        <p:txBody>
          <a:bodyPr/>
          <a:lstStyle>
            <a:lvl1pPr algn="l">
              <a:defRPr b="1" baseline="0">
                <a:solidFill>
                  <a:srgbClr val="464749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7454580" y="1049027"/>
            <a:ext cx="4464161" cy="724025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833821"/>
            <a:ext cx="5113867" cy="9392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09600" y="1773051"/>
            <a:ext cx="1164141" cy="0"/>
          </a:xfrm>
          <a:prstGeom prst="line">
            <a:avLst/>
          </a:prstGeom>
          <a:ln w="190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609600" y="2018467"/>
            <a:ext cx="5113867" cy="4278999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6069244" y="2069265"/>
            <a:ext cx="1219200" cy="1128749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43" hasCustomPrompt="1"/>
          </p:nvPr>
        </p:nvSpPr>
        <p:spPr>
          <a:xfrm>
            <a:off x="7452486" y="2181722"/>
            <a:ext cx="4466255" cy="427144"/>
          </a:xfrm>
        </p:spPr>
        <p:txBody>
          <a:bodyPr/>
          <a:lstStyle>
            <a:lvl1pPr algn="l">
              <a:defRPr b="1" baseline="0">
                <a:solidFill>
                  <a:srgbClr val="464749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44"/>
          </p:nvPr>
        </p:nvSpPr>
        <p:spPr>
          <a:xfrm>
            <a:off x="7454580" y="2473990"/>
            <a:ext cx="4464161" cy="724025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6069244" y="3491665"/>
            <a:ext cx="1219200" cy="1128749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46" hasCustomPrompt="1"/>
          </p:nvPr>
        </p:nvSpPr>
        <p:spPr>
          <a:xfrm>
            <a:off x="7452486" y="3604122"/>
            <a:ext cx="4466255" cy="427144"/>
          </a:xfrm>
        </p:spPr>
        <p:txBody>
          <a:bodyPr/>
          <a:lstStyle>
            <a:lvl1pPr algn="l">
              <a:defRPr b="1" baseline="0">
                <a:solidFill>
                  <a:srgbClr val="464749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47"/>
          </p:nvPr>
        </p:nvSpPr>
        <p:spPr>
          <a:xfrm>
            <a:off x="7454580" y="3896390"/>
            <a:ext cx="4464161" cy="724025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6069244" y="4914065"/>
            <a:ext cx="1219200" cy="1128749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7452486" y="5026522"/>
            <a:ext cx="4466255" cy="427144"/>
          </a:xfrm>
        </p:spPr>
        <p:txBody>
          <a:bodyPr/>
          <a:lstStyle>
            <a:lvl1pPr algn="l">
              <a:defRPr b="1" baseline="0">
                <a:solidFill>
                  <a:srgbClr val="464749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50"/>
          </p:nvPr>
        </p:nvSpPr>
        <p:spPr>
          <a:xfrm>
            <a:off x="7454580" y="5318790"/>
            <a:ext cx="4464161" cy="724025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59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0" y="2610335"/>
            <a:ext cx="12192000" cy="424766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957637" y="0"/>
            <a:ext cx="4861831" cy="6858000"/>
          </a:xfrm>
          <a:prstGeom prst="round1Rect">
            <a:avLst>
              <a:gd name="adj" fmla="val 0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82600" y="964684"/>
            <a:ext cx="6149944" cy="67543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82600" y="2916047"/>
            <a:ext cx="6149944" cy="3598024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97704" y="1804731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4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957637" y="0"/>
            <a:ext cx="4698737" cy="6858000"/>
          </a:xfrm>
          <a:prstGeom prst="round1Rect">
            <a:avLst>
              <a:gd name="adj" fmla="val 0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82600" y="626964"/>
            <a:ext cx="6149944" cy="67543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82600" y="2916047"/>
            <a:ext cx="6149944" cy="3598024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97704" y="1467012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230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"/>
          <p:cNvSpPr>
            <a:spLocks noGrp="1"/>
          </p:cNvSpPr>
          <p:nvPr>
            <p:ph type="body" sz="quarter" idx="31" hasCustomPrompt="1"/>
          </p:nvPr>
        </p:nvSpPr>
        <p:spPr>
          <a:xfrm>
            <a:off x="457368" y="4312620"/>
            <a:ext cx="2742941" cy="2103496"/>
          </a:xfrm>
          <a:prstGeom prst="round1Rect">
            <a:avLst>
              <a:gd name="adj" fmla="val 0"/>
            </a:avLst>
          </a:prstGeom>
          <a:solidFill>
            <a:schemeClr val="bg2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 Placeholder 1"/>
          <p:cNvSpPr>
            <a:spLocks noGrp="1"/>
          </p:cNvSpPr>
          <p:nvPr>
            <p:ph type="body" sz="quarter" idx="32" hasCustomPrompt="1"/>
          </p:nvPr>
        </p:nvSpPr>
        <p:spPr>
          <a:xfrm>
            <a:off x="3348765" y="2044634"/>
            <a:ext cx="2705663" cy="2101905"/>
          </a:xfrm>
          <a:prstGeom prst="round1Rect">
            <a:avLst>
              <a:gd name="adj" fmla="val 0"/>
            </a:avLst>
          </a:prstGeom>
          <a:solidFill>
            <a:srgbClr val="76BD4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35" hasCustomPrompt="1"/>
          </p:nvPr>
        </p:nvSpPr>
        <p:spPr>
          <a:xfrm>
            <a:off x="6235007" y="4300036"/>
            <a:ext cx="2742941" cy="2103496"/>
          </a:xfrm>
          <a:prstGeom prst="round1Rect">
            <a:avLst>
              <a:gd name="adj" fmla="val 0"/>
            </a:avLst>
          </a:prstGeom>
          <a:solidFill>
            <a:schemeClr val="accent5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 Placeholder 1"/>
          <p:cNvSpPr>
            <a:spLocks noGrp="1"/>
          </p:cNvSpPr>
          <p:nvPr>
            <p:ph type="body" sz="quarter" idx="36" hasCustomPrompt="1"/>
          </p:nvPr>
        </p:nvSpPr>
        <p:spPr>
          <a:xfrm>
            <a:off x="9126394" y="2050064"/>
            <a:ext cx="2742941" cy="2103496"/>
          </a:xfrm>
          <a:prstGeom prst="round1Rect">
            <a:avLst>
              <a:gd name="adj" fmla="val 0"/>
            </a:avLst>
          </a:prstGeom>
          <a:solidFill>
            <a:schemeClr val="accent2"/>
          </a:solidFill>
          <a:ln w="19050" cmpd="sng"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640" y="6416116"/>
            <a:ext cx="34544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7367" y="2044642"/>
            <a:ext cx="2742941" cy="2108929"/>
          </a:xfrm>
          <a:prstGeom prst="round1Rect">
            <a:avLst>
              <a:gd name="adj" fmla="val 0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145886" y="3432177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348755" y="4304672"/>
            <a:ext cx="2742940" cy="2108928"/>
          </a:xfrm>
          <a:prstGeom prst="round1Rect">
            <a:avLst>
              <a:gd name="adj" fmla="val 0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09600" y="274650"/>
            <a:ext cx="10972800" cy="601911"/>
          </a:xfrm>
        </p:spPr>
        <p:txBody>
          <a:bodyPr/>
          <a:lstStyle>
            <a:lvl1pPr algn="ctr">
              <a:defRPr>
                <a:solidFill>
                  <a:srgbClr val="46474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518144" y="876549"/>
            <a:ext cx="1164141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609600" y="1275731"/>
            <a:ext cx="10972800" cy="53713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235007" y="2044642"/>
            <a:ext cx="2742941" cy="2108929"/>
          </a:xfrm>
          <a:prstGeom prst="round1Rect">
            <a:avLst>
              <a:gd name="adj" fmla="val 0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9923526" y="3432177"/>
            <a:ext cx="85512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9126397" y="4304672"/>
            <a:ext cx="2742940" cy="2108928"/>
          </a:xfrm>
          <a:prstGeom prst="round1Rect">
            <a:avLst>
              <a:gd name="adj" fmla="val 0"/>
            </a:avLst>
          </a:prstGeom>
          <a:solidFill>
            <a:schemeClr val="accent6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     Insert </a:t>
            </a:r>
          </a:p>
          <a:p>
            <a:r>
              <a:rPr lang="en-US" dirty="0" smtClean="0"/>
              <a:t>     Picture here</a:t>
            </a:r>
            <a:endParaRPr lang="en-US" dirty="0"/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97579" y="4528171"/>
            <a:ext cx="2664715" cy="876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97581" y="5404729"/>
            <a:ext cx="2663465" cy="1011388"/>
          </a:xfrm>
        </p:spPr>
        <p:txBody>
          <a:bodyPr>
            <a:normAutofit/>
          </a:bodyPr>
          <a:lstStyle>
            <a:lvl1pPr algn="ctr"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390952" y="2258594"/>
            <a:ext cx="2664715" cy="876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3390954" y="3135151"/>
            <a:ext cx="2663465" cy="1011388"/>
          </a:xfrm>
        </p:spPr>
        <p:txBody>
          <a:bodyPr>
            <a:normAutofit/>
          </a:bodyPr>
          <a:lstStyle>
            <a:lvl1pPr algn="ctr"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281636" y="4515587"/>
            <a:ext cx="2664715" cy="876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6281638" y="5392145"/>
            <a:ext cx="2663465" cy="1011388"/>
          </a:xfrm>
        </p:spPr>
        <p:txBody>
          <a:bodyPr>
            <a:normAutofit/>
          </a:bodyPr>
          <a:lstStyle>
            <a:lvl1pPr algn="ctr"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2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9174432" y="2258594"/>
            <a:ext cx="2664715" cy="876559"/>
          </a:xfrm>
        </p:spPr>
        <p:txBody>
          <a:bodyPr/>
          <a:lstStyle>
            <a:lvl1pPr algn="ctr">
              <a:defRPr b="1" baseline="0">
                <a:solidFill>
                  <a:srgbClr val="FFFFFF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9174434" y="3135151"/>
            <a:ext cx="2663465" cy="1011388"/>
          </a:xfrm>
        </p:spPr>
        <p:txBody>
          <a:bodyPr>
            <a:normAutofit/>
          </a:bodyPr>
          <a:lstStyle>
            <a:lvl1pPr algn="ctr"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876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2D9A-4AE7-D24A-B935-D891CC9DAAD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6F82DE-D60B-DC4F-BF67-13C1749FD2B2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85800" y="1463040"/>
            <a:ext cx="5385816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D2A7B6D-F215-164B-AB00-58091BC04357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437377" y="1463040"/>
            <a:ext cx="5386559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E3132-41DD-5640-81C9-CA94A8DA1D0F}"/>
              </a:ext>
            </a:extLst>
          </p:cNvPr>
          <p:cNvSpPr>
            <a:spLocks noGrp="1"/>
          </p:cNvSpPr>
          <p:nvPr userDrawn="1">
            <p:ph type="ftr" sz="quarter" idx="18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540F1-D8A0-FF46-B1EA-4E900B8607C0}"/>
              </a:ext>
            </a:extLst>
          </p:cNvPr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1FAF78-10EF-9245-B0F0-C5520AFFAF52}"/>
              </a:ext>
            </a:extLst>
          </p:cNvPr>
          <p:cNvGrpSpPr/>
          <p:nvPr userDrawn="1"/>
        </p:nvGrpSpPr>
        <p:grpSpPr>
          <a:xfrm>
            <a:off x="-1" y="0"/>
            <a:ext cx="320041" cy="6858000"/>
            <a:chOff x="-1" y="0"/>
            <a:chExt cx="320041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885738-3B2A-BF4F-932E-64383B048B20}"/>
                </a:ext>
              </a:extLst>
            </p:cNvPr>
            <p:cNvSpPr/>
            <p:nvPr userDrawn="1"/>
          </p:nvSpPr>
          <p:spPr>
            <a:xfrm>
              <a:off x="-1" y="0"/>
              <a:ext cx="320041" cy="969264"/>
            </a:xfrm>
            <a:prstGeom prst="rect">
              <a:avLst/>
            </a:prstGeom>
            <a:solidFill>
              <a:schemeClr val="accent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63659F7-FA44-E74C-A47D-AD78372A9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41400"/>
              <a:ext cx="317500" cy="5816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3007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93646-16B9-0F4C-9B07-2AE355DE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DC3CF-062F-6D4A-B068-360B58638D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" y="1463040"/>
            <a:ext cx="3209544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3CA37B-759A-264A-954C-81B341DC92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49979" y="1463040"/>
            <a:ext cx="3212592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088EC3E-2BC0-6F4F-99A5-C254D1B501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600" y="1463040"/>
            <a:ext cx="3212592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71666-31D6-0B41-921D-895B647FE59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6A206-F521-BF45-9311-E95E6E8C51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696DA-E60F-B14F-849A-E74914636560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F6C489-9BFB-364A-9B66-9FD1C9534EF7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279D-A6D5-BF4C-8881-FB4D65FF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DC3CF-062F-6D4A-B068-360B58638D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" y="1463040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C30871-9CE5-704E-918A-539E74CBFF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48200" y="1463040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088EC3E-2BC0-6F4F-99A5-C254D1B501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3648" y="1463040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92D13B-F05B-DB46-9F08-B097B3E090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" y="3894435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F2ECC7E-EB13-D640-8266-A7D8A5D4A5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48200" y="3892741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22C77D9-380D-3D40-88C7-383D26FB95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0600" y="3892741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0B9EB-429D-844E-A6DF-04F458ECEDA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6A206-F521-BF45-9311-E95E6E8C51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ED88DB-5005-0E4B-9A5D-18E3BE61C9A9}"/>
              </a:ext>
            </a:extLst>
          </p:cNvPr>
          <p:cNvGrpSpPr/>
          <p:nvPr userDrawn="1"/>
        </p:nvGrpSpPr>
        <p:grpSpPr>
          <a:xfrm>
            <a:off x="-1" y="0"/>
            <a:ext cx="320041" cy="6858000"/>
            <a:chOff x="-1" y="0"/>
            <a:chExt cx="320041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8514AE-BC7F-F34A-B326-DC9C9B1BE82D}"/>
                </a:ext>
              </a:extLst>
            </p:cNvPr>
            <p:cNvSpPr/>
            <p:nvPr userDrawn="1"/>
          </p:nvSpPr>
          <p:spPr>
            <a:xfrm>
              <a:off x="-1" y="0"/>
              <a:ext cx="320041" cy="969264"/>
            </a:xfrm>
            <a:prstGeom prst="rect">
              <a:avLst/>
            </a:prstGeom>
            <a:solidFill>
              <a:schemeClr val="accent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2B1C580-D102-FC4A-8250-39B280ABC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41400"/>
              <a:ext cx="317500" cy="5816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8285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- 1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126BDFA-0B7C-C04E-9B57-456717EB7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1" y="2770266"/>
            <a:ext cx="1645561" cy="1423132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8608" y="2770266"/>
            <a:ext cx="9094584" cy="14231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263527-8F06-2A46-8880-B40F067DEC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262ABD-8F75-1C4F-A2F1-BC8E46DC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D902F-E8C5-B04C-9627-8A78833A1AC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FB49E5-2828-DE4F-B8C9-053DE584B80B}"/>
              </a:ext>
            </a:extLst>
          </p:cNvPr>
          <p:cNvCxnSpPr>
            <a:cxnSpLocks/>
          </p:cNvCxnSpPr>
          <p:nvPr userDrawn="1"/>
        </p:nvCxnSpPr>
        <p:spPr>
          <a:xfrm>
            <a:off x="2535904" y="2770266"/>
            <a:ext cx="0" cy="1423132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690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2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126BDFA-0B7C-C04E-9B57-456717EB7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6592" y="1930900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73701" y="3301340"/>
            <a:ext cx="3710400" cy="190566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80CF7B0-EA2B-434F-9B2A-993AB47267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92137" y="1930898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4E25944-4393-8543-AE8A-E5D9AF1323DF}"/>
              </a:ext>
            </a:extLst>
          </p:cNvPr>
          <p:cNvCxnSpPr>
            <a:cxnSpLocks/>
          </p:cNvCxnSpPr>
          <p:nvPr userDrawn="1"/>
        </p:nvCxnSpPr>
        <p:spPr>
          <a:xfrm>
            <a:off x="6254496" y="1828800"/>
            <a:ext cx="0" cy="3429000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CE7E8E85-19A6-BB4F-94D3-8658C0617C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5286" y="3301340"/>
            <a:ext cx="3712463" cy="190566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E95E8C-2A98-CC4D-A3F1-FC3C33727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4378D-8474-5E4A-9E3A-E7C27253A0B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4EB8536-4AB6-FD46-90BC-9E1AE6FFBBE7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1190035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3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6120" y="3303733"/>
            <a:ext cx="2733400" cy="190326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80CF7B0-EA2B-434F-9B2A-993AB47267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65118" y="1928461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B34F5E-0220-E146-B13E-A1B31EEC62EA}"/>
              </a:ext>
            </a:extLst>
          </p:cNvPr>
          <p:cNvCxnSpPr>
            <a:cxnSpLocks/>
          </p:cNvCxnSpPr>
          <p:nvPr userDrawn="1"/>
        </p:nvCxnSpPr>
        <p:spPr>
          <a:xfrm>
            <a:off x="4495800" y="1828800"/>
            <a:ext cx="0" cy="3429000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6F3059-5932-9748-B827-FFD1E51E05EE}"/>
              </a:ext>
            </a:extLst>
          </p:cNvPr>
          <p:cNvCxnSpPr>
            <a:cxnSpLocks/>
          </p:cNvCxnSpPr>
          <p:nvPr userDrawn="1"/>
        </p:nvCxnSpPr>
        <p:spPr>
          <a:xfrm>
            <a:off x="8001000" y="1828800"/>
            <a:ext cx="0" cy="3429000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203923EF-F6FC-6D49-81C9-69B119D895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7796" y="3303733"/>
            <a:ext cx="2733400" cy="190326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61687008-83E4-FF44-8294-812BBEB14F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76340" y="3303733"/>
            <a:ext cx="2733400" cy="190326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F2048F1C-F2E1-6845-AE56-DA7D9FFCA3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73442" y="1928461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98DE8E23-BA0F-5448-8D1C-9F6A46562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58127" y="1928461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2030C1-CF71-CF42-81D6-A2383495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FAD2D7-E159-6B44-A563-06B0F09FA4A1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273CFB-40EB-134E-942B-44F0945B97CC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EE30DC7-3C70-7E41-857A-2423022984CF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61EBBF9D-5B4E-A443-A600-62B557A6CAC0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228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3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69F91-1C2B-2B40-BBC7-62B4E4AA0B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5801" y="1536806"/>
            <a:ext cx="1168401" cy="10104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126BDFA-0B7C-C04E-9B57-456717EB7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1" y="3194216"/>
            <a:ext cx="1168401" cy="10104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2008D3C-3301-F544-B898-B5FBF3B5B3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1" y="4864432"/>
            <a:ext cx="1168401" cy="10104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42501" y="3194217"/>
            <a:ext cx="9580691" cy="101070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F2D01EC0-CF3D-884D-955B-D769EC9BE7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42501" y="1536806"/>
            <a:ext cx="9580539" cy="101070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C29B03AD-D8C3-264C-A8DF-4C1A85127B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42502" y="4864433"/>
            <a:ext cx="9580727" cy="101070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C12C2-93C3-0842-B8EB-3C2C30078B7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6233335-B7F9-384B-9453-CE82C9BD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1B18A-57E4-2E4C-81F7-34632836233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8FE754-4BF0-5741-AB02-723D411EADA7}"/>
              </a:ext>
            </a:extLst>
          </p:cNvPr>
          <p:cNvCxnSpPr>
            <a:cxnSpLocks/>
          </p:cNvCxnSpPr>
          <p:nvPr userDrawn="1"/>
        </p:nvCxnSpPr>
        <p:spPr>
          <a:xfrm>
            <a:off x="2049799" y="1536805"/>
            <a:ext cx="0" cy="1014984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F99594-D132-B343-B1ED-BFD0B028036A}"/>
              </a:ext>
            </a:extLst>
          </p:cNvPr>
          <p:cNvCxnSpPr>
            <a:cxnSpLocks/>
          </p:cNvCxnSpPr>
          <p:nvPr userDrawn="1"/>
        </p:nvCxnSpPr>
        <p:spPr>
          <a:xfrm>
            <a:off x="2049799" y="3194216"/>
            <a:ext cx="0" cy="1014984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E595E7-841F-E14B-B7F8-1C2A953E7270}"/>
              </a:ext>
            </a:extLst>
          </p:cNvPr>
          <p:cNvCxnSpPr>
            <a:cxnSpLocks/>
          </p:cNvCxnSpPr>
          <p:nvPr userDrawn="1"/>
        </p:nvCxnSpPr>
        <p:spPr>
          <a:xfrm>
            <a:off x="2049799" y="4864432"/>
            <a:ext cx="0" cy="1014984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618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7979" y="3239032"/>
            <a:ext cx="1631288" cy="127739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D2BA7-B1F7-D941-865F-9AF395866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16353-E89C-E54D-91D0-F2E7486C0ADD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4460A9-0A0A-1246-95E4-D72F262B57D3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8DC1FB2E-5A53-BF41-BECD-88CDB4452C19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2F0B983B-B6DD-B64A-AC66-F485E15281B1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B1120FFB-CCAB-3143-BFBA-A1F4FA5CB5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86656" y="3239032"/>
            <a:ext cx="1631288" cy="127739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2A6BE653-D132-144B-B09F-B95B6D928A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79537" y="3239032"/>
            <a:ext cx="1631288" cy="127739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803E312F-13F4-824F-807E-9D8D0C243B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36953" y="3239032"/>
            <a:ext cx="1631288" cy="127739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442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9949" y="2095151"/>
            <a:ext cx="6303243" cy="266770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6957-8385-BA41-AC67-96E9BF1EE2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2095151"/>
            <a:ext cx="4443983" cy="2667701"/>
          </a:xfrm>
        </p:spPr>
        <p:txBody>
          <a:bodyPr anchor="ctr"/>
          <a:lstStyle>
            <a:lvl1pPr algn="ctr">
              <a:defRPr sz="1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6ABBC-3139-584D-9469-11ECCE91FF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9DB4DE-FDE9-EE44-862E-5A9C3603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2CCC3-F479-E842-AE3C-887D18A9310C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628BD-DF26-894A-8C0F-D0132CE6573B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947CB-FACB-0840-AFD5-E6B6576284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67097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43DC-2855-4B2F-9B4A-0DC67ECD65A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D8D9-281E-44E9-883C-6A4ED275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5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46" y="1841500"/>
            <a:ext cx="6554247" cy="11684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6957-8385-BA41-AC67-96E9BF1EE2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6961" y="1841500"/>
            <a:ext cx="1955801" cy="1168400"/>
          </a:xfrm>
        </p:spPr>
        <p:txBody>
          <a:bodyPr anchor="ctr"/>
          <a:lstStyle>
            <a:lvl1pPr algn="r">
              <a:defRPr sz="6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8D2998-A776-3D49-80B7-2C974A4F86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959" y="3849928"/>
            <a:ext cx="1955803" cy="1168400"/>
          </a:xfrm>
        </p:spPr>
        <p:txBody>
          <a:bodyPr anchor="ctr"/>
          <a:lstStyle>
            <a:lvl1pPr algn="r">
              <a:defRPr sz="6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BE14881-CE3B-A941-B45C-92918736AA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68946" y="3848100"/>
            <a:ext cx="6554247" cy="11684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C496C3-AFEE-F04B-B71E-22F034AC7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51" b="19536"/>
          <a:stretch/>
        </p:blipFill>
        <p:spPr>
          <a:xfrm>
            <a:off x="282303" y="-1"/>
            <a:ext cx="1635760" cy="685800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7FDA30D-D15A-2E47-90D0-24E5610C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960" y="365760"/>
            <a:ext cx="8906233" cy="6035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70E3CEC-9996-A54D-B299-B914BF52770B}"/>
              </a:ext>
            </a:extLst>
          </p:cNvPr>
          <p:cNvSpPr txBox="1">
            <a:spLocks/>
          </p:cNvSpPr>
          <p:nvPr userDrawn="1"/>
        </p:nvSpPr>
        <p:spPr>
          <a:xfrm>
            <a:off x="9372600" y="6248400"/>
            <a:ext cx="25908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B1308D8-2439-1447-B9A8-5E6B19D06E77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483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HART - 1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3FD-3A88-5D44-85C8-E768CB1D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hart Placeholder 19">
            <a:extLst>
              <a:ext uri="{FF2B5EF4-FFF2-40B4-BE49-F238E27FC236}">
                <a16:creationId xmlns:a16="http://schemas.microsoft.com/office/drawing/2014/main" id="{74B732FC-5649-0E42-A416-47988564D6D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191000" y="2421929"/>
            <a:ext cx="4114800" cy="35277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BBC26E3-E298-6949-B6C2-A3B01686DB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1463040"/>
            <a:ext cx="11137392" cy="660400"/>
          </a:xfrm>
        </p:spPr>
        <p:txBody>
          <a:bodyPr anchor="ctr"/>
          <a:lstStyle>
            <a:lvl1pPr algn="ctr">
              <a:defRPr/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2182135E-BB58-504A-8CA1-DC79BFDC97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73731" y="5005630"/>
            <a:ext cx="2784267" cy="9440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04D62AED-963B-DD46-8AD6-39421FB309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73731" y="3713781"/>
            <a:ext cx="2784267" cy="9440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F124FBBA-1393-004A-99D8-E55F18E337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73729" y="2421931"/>
            <a:ext cx="2784267" cy="9440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ADD44797-1CA4-0E4F-A7ED-C8D85A4300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8805" y="5005839"/>
            <a:ext cx="2784267" cy="944071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+mj-lt"/>
              </a:defRPr>
            </a:lvl1pPr>
            <a:lvl2pPr marL="0" indent="0" algn="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4F5E9C07-67ED-364E-9F31-24100542F9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38805" y="3713990"/>
            <a:ext cx="2784267" cy="944071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+mj-lt"/>
              </a:defRPr>
            </a:lvl1pPr>
            <a:lvl2pPr marL="0" indent="0" algn="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2F00007C-60B2-CA49-BF19-0079BC9A03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38804" y="2422141"/>
            <a:ext cx="2784267" cy="944071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+mj-lt"/>
              </a:defRPr>
            </a:lvl1pPr>
            <a:lvl2pPr marL="0" indent="0" algn="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AD6422-0AB4-3F45-8273-AA84F3E4A7EA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A65690-B70D-404C-A1C2-033D50375383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678D7CE3-851E-7A45-A6FD-5D75F6F8AF82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CD16B9EF-12C0-6C45-9044-D3D64BF62594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67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HAR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2298" y="1898164"/>
            <a:ext cx="6300895" cy="3556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81686-9B4E-2F4F-8D10-69023E75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DB6197CF-C3DD-594E-BB1B-7B07D7495D0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85800" y="1898164"/>
            <a:ext cx="4435773" cy="355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D6307-2966-284C-8D28-B85C7842B0D8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9D660A-88AA-8D43-9DA4-79B48347153E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DA830EE-90D4-A74A-B7A5-91CC89911A67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288B48C-7555-8D42-B6D8-71D23943D35C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191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HAR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1686-9B4E-2F4F-8D10-69023E75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B3168FB4-4C17-9E48-A067-381F505CFC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7544" y="1912714"/>
            <a:ext cx="3584448" cy="153780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6F9F0542-1195-264E-89B8-E164B58C5A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47544" y="3944714"/>
            <a:ext cx="3584448" cy="153780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B2F4BAC6-C8D5-E543-80C4-089186357B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38744" y="1912714"/>
            <a:ext cx="3584448" cy="153780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9" name="Text Placeholder 27">
            <a:extLst>
              <a:ext uri="{FF2B5EF4-FFF2-40B4-BE49-F238E27FC236}">
                <a16:creationId xmlns:a16="http://schemas.microsoft.com/office/drawing/2014/main" id="{6D03709F-C398-0646-A61C-23669DD686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38744" y="3944714"/>
            <a:ext cx="3584448" cy="153780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1" name="Chart Placeholder 39">
            <a:extLst>
              <a:ext uri="{FF2B5EF4-FFF2-40B4-BE49-F238E27FC236}">
                <a16:creationId xmlns:a16="http://schemas.microsoft.com/office/drawing/2014/main" id="{37FD8234-26A8-B64E-B9F7-6E950095F72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477000" y="1910119"/>
            <a:ext cx="1574800" cy="1540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2" name="Chart Placeholder 39">
            <a:extLst>
              <a:ext uri="{FF2B5EF4-FFF2-40B4-BE49-F238E27FC236}">
                <a16:creationId xmlns:a16="http://schemas.microsoft.com/office/drawing/2014/main" id="{82573EE2-7E5D-6848-9B84-3BBB1016ACFB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477000" y="3944714"/>
            <a:ext cx="1574800" cy="1540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3" name="Chart Placeholder 39">
            <a:extLst>
              <a:ext uri="{FF2B5EF4-FFF2-40B4-BE49-F238E27FC236}">
                <a16:creationId xmlns:a16="http://schemas.microsoft.com/office/drawing/2014/main" id="{C4F2232A-0FD0-F541-B229-744A8344FD0B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85800" y="3942121"/>
            <a:ext cx="1574800" cy="1540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4" name="Chart Placeholder 39">
            <a:extLst>
              <a:ext uri="{FF2B5EF4-FFF2-40B4-BE49-F238E27FC236}">
                <a16:creationId xmlns:a16="http://schemas.microsoft.com/office/drawing/2014/main" id="{EE41E718-1070-B34A-82FC-ECB080E3CE82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85800" y="1910119"/>
            <a:ext cx="1574800" cy="1540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DAC498-14F6-5944-9ECF-9CDE1C18CF4D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93C6B3-5E4E-6041-B35C-DA9C0A6B8175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EF3120-FA59-8144-B01C-73BBCA3835A5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1932A27B-F5A0-BC4F-9000-A34FB81E8C98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364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HART - 4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1686-9B4E-2F4F-8D10-69023E75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B3168FB4-4C17-9E48-A067-381F505CFC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728" y="4139827"/>
            <a:ext cx="2624328" cy="153780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3" name="Chart Placeholder 39">
            <a:extLst>
              <a:ext uri="{FF2B5EF4-FFF2-40B4-BE49-F238E27FC236}">
                <a16:creationId xmlns:a16="http://schemas.microsoft.com/office/drawing/2014/main" id="{C4F2232A-0FD0-F541-B229-744A8344FD0B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85800" y="1609344"/>
            <a:ext cx="2625256" cy="24069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Text Placeholder 27">
            <a:extLst>
              <a:ext uri="{FF2B5EF4-FFF2-40B4-BE49-F238E27FC236}">
                <a16:creationId xmlns:a16="http://schemas.microsoft.com/office/drawing/2014/main" id="{46FDA947-73DB-7644-BCD3-7A4FF602AA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1371" y="4139827"/>
            <a:ext cx="2624328" cy="153780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2" name="Text Placeholder 27">
            <a:extLst>
              <a:ext uri="{FF2B5EF4-FFF2-40B4-BE49-F238E27FC236}">
                <a16:creationId xmlns:a16="http://schemas.microsoft.com/office/drawing/2014/main" id="{EA28099A-641E-2C45-8167-DEB1C96EEB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47031" y="4139827"/>
            <a:ext cx="2624328" cy="153780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3" name="Text Placeholder 27">
            <a:extLst>
              <a:ext uri="{FF2B5EF4-FFF2-40B4-BE49-F238E27FC236}">
                <a16:creationId xmlns:a16="http://schemas.microsoft.com/office/drawing/2014/main" id="{05767FB1-259F-CD4C-8930-A32EC86757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97936" y="4139827"/>
            <a:ext cx="2624328" cy="153780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4" name="Chart Placeholder 39">
            <a:extLst>
              <a:ext uri="{FF2B5EF4-FFF2-40B4-BE49-F238E27FC236}">
                <a16:creationId xmlns:a16="http://schemas.microsoft.com/office/drawing/2014/main" id="{76AAADEF-685C-1A49-90B6-A1C9039486A8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511371" y="1609344"/>
            <a:ext cx="2625256" cy="24069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6" name="Chart Placeholder 39">
            <a:extLst>
              <a:ext uri="{FF2B5EF4-FFF2-40B4-BE49-F238E27FC236}">
                <a16:creationId xmlns:a16="http://schemas.microsoft.com/office/drawing/2014/main" id="{86D064D9-8D41-4E4B-A98D-E19109B08A4E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9197936" y="1609344"/>
            <a:ext cx="2625256" cy="24069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7" name="Chart Placeholder 39">
            <a:extLst>
              <a:ext uri="{FF2B5EF4-FFF2-40B4-BE49-F238E27FC236}">
                <a16:creationId xmlns:a16="http://schemas.microsoft.com/office/drawing/2014/main" id="{6ACD5DE6-FB20-694D-A132-4450B8519169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6347031" y="1609344"/>
            <a:ext cx="2625256" cy="24069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4ECCB6-641E-1041-8A27-2F97DDB11B26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62C58B-194B-0845-97D3-8943F4388B8C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0756AB-73F7-FE48-8D00-276C7448E482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6E752798-0227-7847-A15A-0F69997F9717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266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3FD-3A88-5D44-85C8-E768CB1D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BF680-827D-CC4A-8DCC-656EE086D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0B3B90F-385D-7B43-9181-60D83DE3F2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2" y="1463040"/>
            <a:ext cx="2962679" cy="4572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0AE480B-8030-514C-9530-B6C2137A050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848125" y="1463040"/>
            <a:ext cx="7975068" cy="457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D0FC0BF-159D-2540-B589-4D66A6C9CEE1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2064054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89568-B2FC-C84F-AF54-D03C6B63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DDDB6-0133-7948-AD26-B6472C29D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34F3D7FE-A33C-464D-9539-BC252464839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85800" y="1463040"/>
            <a:ext cx="11137392" cy="457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94F34-B420-7B49-9959-5A07B2ECE2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841817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75243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BLOCK (V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650981" y="365760"/>
            <a:ext cx="5169163" cy="6035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uk-UA" sz="3000" b="0">
                <a:solidFill>
                  <a:schemeClr val="accent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F4DA9-99C3-DA40-AEC7-6C07E35849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13592" y="6248400"/>
            <a:ext cx="609600" cy="3048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5E7BD6-CFDA-F340-991C-181929B8D9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50981" y="1463040"/>
            <a:ext cx="5172211" cy="4572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  <a:lvl2pPr marL="182885" indent="-182885">
              <a:buFont typeface="Arial" panose="020B0604020202020204" pitchFamily="34" charset="0"/>
              <a:buChar char="•"/>
              <a:defRPr sz="1900"/>
            </a:lvl2pPr>
            <a:lvl3pPr marL="365770">
              <a:defRPr sz="1600"/>
            </a:lvl3pPr>
            <a:lvl4pPr marL="548653">
              <a:defRPr sz="1300"/>
            </a:lvl4pPr>
            <a:lvl5pPr marL="731539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6F2234-C703-BF49-AB51-2BA1A39E4FA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650981" y="6248400"/>
            <a:ext cx="4562611" cy="304800"/>
          </a:xfrm>
        </p:spPr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206615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BLOCK (V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2AC8BC53-D372-9340-AD3B-26E013270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0"/>
            <a:ext cx="4867656" cy="6035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uk-UA" sz="3000" b="0">
                <a:solidFill>
                  <a:schemeClr val="accent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9CD03F7-4CD1-534A-83B5-50A176E7E6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1463040"/>
            <a:ext cx="4867656" cy="4572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  <a:lvl2pPr marL="182885" indent="-182885">
              <a:buFont typeface="Arial" panose="020B0604020202020204" pitchFamily="34" charset="0"/>
              <a:buChar char="•"/>
              <a:defRPr sz="1900"/>
            </a:lvl2pPr>
            <a:lvl3pPr marL="365770">
              <a:defRPr sz="1600"/>
            </a:lvl3pPr>
            <a:lvl4pPr marL="548653" indent="-182885">
              <a:defRPr sz="1300"/>
            </a:lvl4pPr>
            <a:lvl5pPr marL="731539">
              <a:defRPr sz="13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26BEF3D-754B-344D-9517-CB9D1A9481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2752" y="6248400"/>
            <a:ext cx="609600" cy="304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58B8D-0D12-1B48-9000-DA70A5361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92352" y="6248400"/>
            <a:ext cx="4261104" cy="304800"/>
          </a:xfrm>
        </p:spPr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468713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43DC-2855-4B2F-9B4A-0DC67ECD65A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D8D9-281E-44E9-883C-6A4ED275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40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85800" y="1463040"/>
            <a:ext cx="5385816" cy="4572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499347-2961-B042-8DFB-9FBFDED1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2D4EB-10DF-CC4E-8A61-AE5076FC11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0D427AA-A04C-0E4D-B280-C0A833942F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37376" y="1463040"/>
            <a:ext cx="5385816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977738-D3E9-0E41-A51A-FBDB81C20B0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759000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BLOCK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499347-2961-B042-8DFB-9FBFDED1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2D4EB-10DF-CC4E-8A61-AE5076FC11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E2167D-CF80-2046-88F0-219004E182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7376" y="1463040"/>
            <a:ext cx="5385816" cy="4572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374D6B0-3683-0F43-BCBE-FA68AC4627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1463040"/>
            <a:ext cx="5385817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5B0DE0-530E-7046-A06F-F54E1163CD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155065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1463040"/>
            <a:ext cx="5385817" cy="4572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30C92-F786-7740-8D4F-856680ED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A65EE-8CDD-0246-8073-746AD778960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12A3D21-3D55-3943-87CD-C5F4444ECA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7376" y="1463040"/>
            <a:ext cx="5385816" cy="4572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4F8AC-E355-3D43-B7E8-4007873DE79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6856006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TEXT BOX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1463040"/>
            <a:ext cx="3464659" cy="1828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C8558-0CAA-C941-8090-7BCA56E6B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99B54-C99E-FF43-ACA5-AED32EF9E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8BDBE08-B2D8-A149-AB49-A36081BB1F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58533" y="1463040"/>
            <a:ext cx="3464659" cy="1828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FFD6FB1-7302-6040-BD88-BA00C9A9F53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29193" y="1463040"/>
            <a:ext cx="3464659" cy="1828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836D9F-38D5-5148-926E-181D143640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" y="3632201"/>
            <a:ext cx="3464659" cy="236626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95C35A9-1555-294F-BA41-78569E573E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29193" y="3632201"/>
            <a:ext cx="3464659" cy="236626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049C6A-31E4-BE40-8338-EA004569CE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58533" y="3632201"/>
            <a:ext cx="3464659" cy="236626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D857A-15AC-8545-AC96-054E51B83F7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647909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TEXT BOXES - 3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1463040"/>
            <a:ext cx="3479933" cy="3352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7FD341-7C4C-AE49-B33A-DF813384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0FC7A-F706-C741-BFAE-4865D097C2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EDDCDA2-38D1-CB4B-B35C-1BED1EB09D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43259" y="1463040"/>
            <a:ext cx="3479933" cy="3352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585639-9F76-934B-B69C-7F12AF165B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14530" y="1463040"/>
            <a:ext cx="3479933" cy="3352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53BA86-33EF-ED44-8993-95350CB629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" y="5156200"/>
            <a:ext cx="3479933" cy="84226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6243140-FECF-6A42-AAB0-081E85B836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20625" y="5156200"/>
            <a:ext cx="3479933" cy="84226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F3B7DC7-AA30-A341-BFDC-3CED7E3DE4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43259" y="5140264"/>
            <a:ext cx="3479933" cy="858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FD3F24-EBC3-0348-BEFD-D36AE35F7E6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617815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+ TEXT BOX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1463040"/>
            <a:ext cx="3048000" cy="2286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33800" y="1463040"/>
            <a:ext cx="3048000" cy="2286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85800" y="3769093"/>
            <a:ext cx="3048000" cy="2286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733800" y="3769093"/>
            <a:ext cx="3048000" cy="2286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56D4F-70A5-834E-ADDC-3139B645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9D6A7-C0A6-9049-BEB5-BD5DC2AAF9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0FE63DC-71A5-E64D-B8F6-6D9B893FB3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0440" y="1463040"/>
            <a:ext cx="4492752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D7358-19C8-4246-9CF6-0FA52B657C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821528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3048000" cy="182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048000" y="1600200"/>
            <a:ext cx="3048000" cy="182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3048000" cy="182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144000" y="1600200"/>
            <a:ext cx="3048000" cy="182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3D041-C871-684B-ACF7-15B12B37F0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02BF9-AEC1-964A-A87B-0D7E20ED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E7788-6A0C-404B-A451-BC0039DD09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9406139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+ TEXT BOX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0D78-9E0F-2D47-8F56-99E30A22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8FEA4-7DD2-6541-B8E1-82B1928AA56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08B4BDD-BE32-C04E-9061-C889878AB8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03763" y="1951392"/>
            <a:ext cx="6919429" cy="365692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C20B073-7940-E445-B65B-A1204A7813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" y="19513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75CB70D0-8CE2-9D45-9BDF-EE427E21DC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43897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1521579F-9868-5647-99B1-E55D86FB1B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05000" y="19513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7A094C57-0770-AB49-BB94-5D6C152152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5000" y="4389120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8F07E2B5-9A07-4349-AA3A-CF1C992FF9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26501" y="1951391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4C54CDC9-AC7D-B64D-8FB5-22D3CDBE78E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24200" y="4389120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5A2727-1C25-564E-AC20-0D295524A46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0610370-ACAA-F644-A7A4-C569B39F814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5800" y="31705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ADF4D63-BAFC-944B-A6F4-9059BDB617F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126501" y="3170591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42259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+ TEXT BOX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A30E-BA65-4140-A284-B4E2687C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D5314-98BF-4144-9AA5-F67C7904C3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6D59EEF-B604-1641-9D1E-11C79341B8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01184" y="1951393"/>
            <a:ext cx="6922008" cy="365692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9B6F5-8562-0543-99D1-07568648FA2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4659A525-2BFB-9C40-89B5-2F34797655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" y="19513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521BAC7-9052-6549-971B-10A7E90C62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43897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DD38DFC-D58E-1947-A109-4A9EFF5482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05000" y="19513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FF0DD38-C5A3-2D4A-9454-14C442DFE49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5000" y="4389120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39E47CA6-4511-7F4A-848F-4AD52F71DD6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26501" y="1951391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5F9C4E3B-042B-8342-A30B-643FECAFC2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24200" y="4389120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FF498B26-4515-D844-B3BC-9F8FE01C078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5800" y="31705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B2E4A78D-4D89-D64B-9A30-924CFFA9D95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126501" y="3170591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5E0B0C74-901E-8646-8F16-1E8161579D5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902699" y="3170256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380664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43840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43840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87680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87680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1520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31520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75360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5360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14DBF-3DFC-834F-899E-98357BEC732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C54D64-9D7C-9B43-A4D8-9AF6E343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56494-7EBD-0247-BABE-55CE77A7615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40207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43DC-2855-4B2F-9B4A-0DC67ECD65A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D8D9-281E-44E9-883C-6A4ED275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800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425696" y="1600200"/>
            <a:ext cx="3657600" cy="3657600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EE5500-97BA-F340-AE00-2B049A37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D9C28-D0FA-8B4C-B78D-B97DF7C2D1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291331-C369-C446-B43E-74DF55A45B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9408908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 +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82293" y="1920240"/>
            <a:ext cx="3657600" cy="3657600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22DC01-1ED3-B444-96B4-AA2794D5F0F6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469DF-5BA8-1744-874C-2D7D50795560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77D3E52-D199-5444-A33D-1F486E2A31E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521569" y="1463040"/>
            <a:ext cx="6301625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C275B9-4FBF-EF4F-A5A8-F43A100CA030}"/>
              </a:ext>
            </a:extLst>
          </p:cNvPr>
          <p:cNvSpPr>
            <a:spLocks noGrp="1"/>
          </p:cNvSpPr>
          <p:nvPr userDrawn="1">
            <p:ph type="ftr" sz="quarter" idx="18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597066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 + TEXT BLOCK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 userDrawn="1">
            <p:ph type="pic" sz="quarter" idx="11"/>
          </p:nvPr>
        </p:nvSpPr>
        <p:spPr>
          <a:xfrm>
            <a:off x="7758313" y="1920240"/>
            <a:ext cx="3657600" cy="3657600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5D38F9-F365-BF40-8DA4-C59D5DD74492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E2E05-8AD2-3E42-9E6D-68496FDE73DA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B2396F3-F4EA-F24F-A3DB-BE0B13B1C80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85801" y="1463040"/>
            <a:ext cx="6340993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589A66-D72B-0D4C-9444-66AC2CC23A26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2678092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+ TEXT BLOCKS -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638800" y="1463681"/>
            <a:ext cx="1219200" cy="1219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638800" y="3124641"/>
            <a:ext cx="1219200" cy="1219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38800" y="4788260"/>
            <a:ext cx="1219200" cy="1219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3CB4A5-4179-1D4C-B72B-9CCC4609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DEB9AC-3EA7-F543-A1E1-9C46B1D48B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17F0B3F-D03E-5547-9D43-6CC633C077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28197" y="3119921"/>
            <a:ext cx="4694995" cy="12192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88A789E-6A21-A741-A73C-1A027B5E45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28197" y="1463040"/>
            <a:ext cx="4694995" cy="12161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396CA7F-67EC-4044-A142-E5C46630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28200" y="4788260"/>
            <a:ext cx="4694993" cy="12192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F96F51-D3AE-6149-A969-9630B1832C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1" y="1463040"/>
            <a:ext cx="4682801" cy="1216152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7A4432F-40C2-2642-86A3-45D48B507C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60" y="3119921"/>
            <a:ext cx="4682801" cy="121920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9664E16-9452-3D4A-9E0B-44A0E3BC45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801" y="4788260"/>
            <a:ext cx="4682800" cy="121920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44AE28-2AA3-8A4C-A27C-2F71D1E629E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454513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705600" y="1652016"/>
            <a:ext cx="3657600" cy="36576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828800" y="1652016"/>
            <a:ext cx="3657600" cy="36576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FED9F1-9987-2A44-A96F-67EECAA1B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3D29E-751E-8845-965E-AB5C5F4276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48C76C-BCF5-C04A-B3E5-42AB6109ED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2514729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+ TEXT BLOCKS - 3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0171" y="1463040"/>
            <a:ext cx="3048000" cy="30480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730496" y="1463040"/>
            <a:ext cx="3048000" cy="30480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789563" y="1463040"/>
            <a:ext cx="3048000" cy="30480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981B27-F90B-E04C-A0D8-5455236E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B9570-C392-AE4D-9560-84C8F7CAD3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4AC7B90C-F2F7-224D-8F8B-96465EE6CF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7404" y="4907892"/>
            <a:ext cx="3048000" cy="112714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ACB1FB31-F480-3642-8BED-42BAB9C029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1297" y="4907892"/>
            <a:ext cx="3048000" cy="112714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952394A2-7320-3C42-8CB8-E1041A73AE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75192" y="4907892"/>
            <a:ext cx="3048000" cy="112714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E8DD3C-1AC7-AB4D-8BDE-435AE2834D5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260125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524000" y="16002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962400" y="16002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00800" y="16002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8839200" y="16002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1524000" y="37338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962400" y="37338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400800" y="37338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8839200" y="3733800"/>
            <a:ext cx="1828800" cy="18288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7686A5-F2BD-2045-A9BE-8FA57BB6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9D3F5-F2E2-664C-B84E-66A270B22E5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B09B73-ECE3-6F42-B504-D2376B3D7D2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064246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S + TEXT BOX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79383" y="19050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79383" y="31242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79383" y="43434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898583" y="19050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1898583" y="43434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117783" y="19050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117783" y="31242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3117783" y="43434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1898583" y="3124200"/>
            <a:ext cx="1219200" cy="12192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ECD5C0-F748-504B-BD42-4F746516E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1B8E9-E13A-FA4E-9DFE-D5232F5FBAD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816889D-9B60-DA4B-8730-CFCFF9236FB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876800" y="1904999"/>
            <a:ext cx="6946392" cy="36576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476259-D7EA-B94C-895C-00E29BA1839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0184559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79123-28D6-CB4C-865C-7288C361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E3DB4-BF72-844C-A069-3654624CE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DD59E-87BB-E14E-B299-94A679CF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6349346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HUMANA DARK GREEN - PAGE NUMB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50B7E-20F8-DC41-8521-6F47040850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bg2"/>
                </a:solidFill>
              </a:rPr>
              <a:pPr/>
              <a:t>‹#›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B1E585-5E2E-F94D-BAE9-9EC473DDD9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05613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43DC-2855-4B2F-9B4A-0DC67ECD65A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D8D9-281E-44E9-883C-6A4ED275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0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3FD-3A88-5D44-85C8-E768CB1D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S Humana" panose="0200050604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C97039-486C-D144-9B3B-D3300AB72E36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851533-50C0-524E-AB83-72891A62D9D7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D200121-C761-4B43-ACB1-6B4243A3FA40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51FF563-2A75-464F-87C7-CB58E71B9FED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49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3FD-3A88-5D44-85C8-E768CB1D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18E15-49E5-0143-868E-2DDA04DF8549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3D640-624D-1D48-BCE0-7A5DF7973F7F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985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4B382-E267-5E42-A102-AA4C01C9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0"/>
            <a:ext cx="11137392" cy="6035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C5CE7-5CC2-8641-95FC-A8C1863D9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028" y="1463040"/>
            <a:ext cx="11137392" cy="45720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>
              <a:defRPr sz="1900"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  <a:p>
            <a:pPr lvl="5"/>
            <a:r>
              <a:rPr lang="en-US" dirty="0"/>
              <a:t>Sixth level </a:t>
            </a:r>
          </a:p>
          <a:p>
            <a:pPr lvl="6"/>
            <a:r>
              <a:rPr lang="en-US" dirty="0"/>
              <a:t>Seventh level </a:t>
            </a:r>
          </a:p>
          <a:p>
            <a:pPr lvl="7"/>
            <a:r>
              <a:rPr lang="en-US" dirty="0"/>
              <a:t>Eighth level 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11733B-2EC1-1747-84C3-57ABB720A27B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8CD909-C892-9345-A1F2-75CFFB8CDB1A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477D2A2-AFB1-D749-A497-769280DEA0B8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E6E97D9-4385-9E42-B126-45DB1AFA22A0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41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4B382-E267-5E42-A102-AA4C01C9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957" y="365760"/>
            <a:ext cx="8909283" cy="6035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C5CE7-5CC2-8641-95FC-A8C1863D9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16960" y="1463040"/>
            <a:ext cx="8906233" cy="4572000"/>
          </a:xfrm>
        </p:spPr>
        <p:txBody>
          <a:bodyPr/>
          <a:lstStyle>
            <a:lvl1pPr marL="304807" indent="-304807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  <a:defRPr>
                <a:latin typeface="+mj-lt"/>
              </a:defRPr>
            </a:lvl1pPr>
            <a:lvl2pPr marL="487692" indent="-182885">
              <a:defRPr sz="1900"/>
            </a:lvl2pPr>
            <a:lvl3pPr marL="670578">
              <a:defRPr/>
            </a:lvl3pPr>
            <a:lvl4pPr marL="853461">
              <a:defRPr/>
            </a:lvl4pPr>
            <a:lvl5pPr marL="1036346">
              <a:defRPr/>
            </a:lvl5pPr>
            <a:lvl6pPr marL="1219231">
              <a:defRPr/>
            </a:lvl6pPr>
            <a:lvl7pPr marL="1402116">
              <a:defRPr/>
            </a:lvl7pPr>
            <a:lvl8pPr marL="1584999">
              <a:defRPr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  <a:p>
            <a:pPr lvl="5"/>
            <a:r>
              <a:rPr lang="en-US" dirty="0"/>
              <a:t>Sixth level </a:t>
            </a:r>
          </a:p>
          <a:p>
            <a:pPr lvl="6"/>
            <a:r>
              <a:rPr lang="en-US" dirty="0"/>
              <a:t>Seventh level </a:t>
            </a:r>
          </a:p>
          <a:p>
            <a:pPr lvl="7"/>
            <a:r>
              <a:rPr lang="en-US" dirty="0"/>
              <a:t>Eighth level 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BF7590-CEA5-424C-B50D-F5DAF189D7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916957" y="6248400"/>
            <a:ext cx="7687035" cy="304800"/>
          </a:xfrm>
        </p:spPr>
        <p:txBody>
          <a:bodyPr/>
          <a:lstStyle/>
          <a:p>
            <a:r>
              <a:rPr lang="en-US" dirty="0"/>
              <a:t>Footer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690B0-2F29-F64C-A0CB-7E231F32B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62990"/>
            <a:ext cx="1446307" cy="281021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D01335E-73F5-8546-8913-4D449B17671D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879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140E-C3B9-7249-8B71-09A343E86A9A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2"/>
          <p:cNvSpPr>
            <a:spLocks noGrp="1"/>
          </p:cNvSpPr>
          <p:nvPr userDrawn="1">
            <p:ph type="pic" sz="quarter" idx="11"/>
          </p:nvPr>
        </p:nvSpPr>
        <p:spPr>
          <a:xfrm>
            <a:off x="3586599" y="2148447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 dirty="0"/>
              <a:t>Click icon to add picture</a:t>
            </a:r>
            <a:endParaRPr lang="uk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85BD6-1A03-1946-9B62-D5C7E43C47B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916959" y="3968985"/>
            <a:ext cx="2961276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1" indent="0" algn="ctr">
              <a:buNone/>
              <a:tabLst/>
              <a:defRPr sz="1600"/>
            </a:lvl3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Brief bio copy</a:t>
            </a:r>
          </a:p>
        </p:txBody>
      </p:sp>
      <p:sp>
        <p:nvSpPr>
          <p:cNvPr id="10" name="Picture Placeholder 12"/>
          <p:cNvSpPr>
            <a:spLocks noGrp="1"/>
          </p:cNvSpPr>
          <p:nvPr userDrawn="1">
            <p:ph type="pic" sz="quarter" idx="12"/>
          </p:nvPr>
        </p:nvSpPr>
        <p:spPr>
          <a:xfrm>
            <a:off x="7302859" y="2148447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 dirty="0"/>
              <a:t>Click icon to add picture</a:t>
            </a:r>
            <a:endParaRPr lang="uk-UA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1169706-2771-1342-BC54-D83D997E21A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33219" y="3968985"/>
            <a:ext cx="2961276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1" indent="0" algn="ctr">
              <a:buNone/>
              <a:tabLst/>
              <a:defRPr sz="1600"/>
            </a:lvl3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Brief bio copy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172D9-C10D-224D-99BD-8F93F0014515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4AFABEE-E57F-4342-85EF-42E9962A7FB6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16470469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140E-C3B9-7249-8B71-09A343E8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56D570B6-EDA8-D549-8E95-F9AE4E934A0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65855" y="2144267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 dirty="0"/>
              <a:t>Click icon to add picture</a:t>
            </a:r>
            <a:endParaRPr lang="uk-UA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E564787-CBDB-A747-8277-DB5B8577BE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59514" y="3959625"/>
            <a:ext cx="2229756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1" indent="0" algn="ctr">
              <a:buNone/>
              <a:tabLst/>
              <a:defRPr sz="1600"/>
            </a:lvl3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Brief bio copy</a:t>
            </a: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438860" y="2144267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 dirty="0"/>
              <a:t>Click icon to add picture</a:t>
            </a:r>
            <a:endParaRPr lang="uk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85BD6-1A03-1946-9B62-D5C7E43C47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0844" y="3959625"/>
            <a:ext cx="2229763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1" indent="0" algn="ctr">
              <a:buNone/>
              <a:tabLst/>
              <a:defRPr sz="1600"/>
            </a:lvl3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Brief bio copy</a:t>
            </a:r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406695" y="2144267"/>
            <a:ext cx="1633728" cy="16337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</p:spPr>
        <p:txBody>
          <a:bodyPr/>
          <a:lstStyle>
            <a:lvl1pPr>
              <a:defRPr sz="1333"/>
            </a:lvl1pPr>
          </a:lstStyle>
          <a:p>
            <a:r>
              <a:rPr lang="en-US" dirty="0"/>
              <a:t>Click icon to add picture</a:t>
            </a:r>
            <a:endParaRPr lang="uk-UA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1169706-2771-1342-BC54-D83D997E21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7991" y="3959625"/>
            <a:ext cx="2231136" cy="159924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2000">
                <a:latin typeface="+mj-lt"/>
              </a:defRPr>
            </a:lvl2pPr>
            <a:lvl3pPr marL="6351" indent="0" algn="ctr">
              <a:buNone/>
              <a:tabLst/>
              <a:defRPr sz="1600"/>
            </a:lvl3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Brief bio copy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BAB2D8-CFF3-D546-A8DD-7FB012600760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1A30D-69C9-7B40-ADB0-C4CE5681BCDE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DE02CBE-8B7F-BD42-BAC6-4570D41A634E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E23EC6EE-AC77-134F-92A9-65ECC206A104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3312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73DB-1F75-834F-927D-ADB5216B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463040"/>
            <a:ext cx="11137392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A76A7-610A-284F-8CBA-26689485FF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22584-F865-C34C-BE25-975BB9D4999A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BD399A-EA85-0148-8D83-230A6B861269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E4A5E5-AA2A-FD44-9C76-E2DDA523D3FE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16977920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28800"/>
            <a:ext cx="11137392" cy="304495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950B3-1F1A-9A44-8C60-DC7B004583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423E85-AE4F-9A4A-9A32-BC2475460C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052C87-FB9F-0E4C-91F5-F939F69776C3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9A2938-0DA7-934D-B9C9-9C7C73E9C063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347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E A STA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6957-8385-BA41-AC67-96E9BF1EE284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85799" y="2095151"/>
            <a:ext cx="4443984" cy="2667701"/>
          </a:xfrm>
        </p:spPr>
        <p:txBody>
          <a:bodyPr anchor="ctr"/>
          <a:lstStyle>
            <a:lvl1pPr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522298" y="2095151"/>
            <a:ext cx="6300895" cy="266770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2AA11-764E-7047-9DB2-3929FBD5C174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93802-628D-014A-8342-91C92F75B630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8DDFF3-88F3-0E45-B4F0-570E0206884C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8FEC4-E132-FB44-B240-ADD130D11831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EB701E-8C4A-3047-AED1-EAE347434DE6}"/>
              </a:ext>
            </a:extLst>
          </p:cNvPr>
          <p:cNvCxnSpPr>
            <a:cxnSpLocks/>
          </p:cNvCxnSpPr>
          <p:nvPr userDrawn="1"/>
        </p:nvCxnSpPr>
        <p:spPr>
          <a:xfrm>
            <a:off x="5324867" y="2095151"/>
            <a:ext cx="0" cy="2667701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185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2D9A-4AE7-D24A-B935-D891CC9DAAD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6F82DE-D60B-DC4F-BF67-13C1749FD2B2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85800" y="1463040"/>
            <a:ext cx="5385816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D2A7B6D-F215-164B-AB00-58091BC04357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437377" y="1463040"/>
            <a:ext cx="5386559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E3132-41DD-5640-81C9-CA94A8DA1D0F}"/>
              </a:ext>
            </a:extLst>
          </p:cNvPr>
          <p:cNvSpPr>
            <a:spLocks noGrp="1"/>
          </p:cNvSpPr>
          <p:nvPr userDrawn="1">
            <p:ph type="ftr" sz="quarter" idx="18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540F1-D8A0-FF46-B1EA-4E900B8607C0}"/>
              </a:ext>
            </a:extLst>
          </p:cNvPr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1FAF78-10EF-9245-B0F0-C5520AFFAF52}"/>
              </a:ext>
            </a:extLst>
          </p:cNvPr>
          <p:cNvGrpSpPr/>
          <p:nvPr userDrawn="1"/>
        </p:nvGrpSpPr>
        <p:grpSpPr>
          <a:xfrm>
            <a:off x="-1" y="0"/>
            <a:ext cx="320041" cy="6858000"/>
            <a:chOff x="-1" y="0"/>
            <a:chExt cx="320041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885738-3B2A-BF4F-932E-64383B048B20}"/>
                </a:ext>
              </a:extLst>
            </p:cNvPr>
            <p:cNvSpPr/>
            <p:nvPr userDrawn="1"/>
          </p:nvSpPr>
          <p:spPr>
            <a:xfrm>
              <a:off x="-1" y="0"/>
              <a:ext cx="320041" cy="969264"/>
            </a:xfrm>
            <a:prstGeom prst="rect">
              <a:avLst/>
            </a:prstGeom>
            <a:solidFill>
              <a:schemeClr val="accent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63659F7-FA44-E74C-A47D-AD78372A9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41400"/>
              <a:ext cx="317500" cy="5816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852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43DC-2855-4B2F-9B4A-0DC67ECD65A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D8D9-281E-44E9-883C-6A4ED275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25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93646-16B9-0F4C-9B07-2AE355DE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DC3CF-062F-6D4A-B068-360B58638D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" y="1463040"/>
            <a:ext cx="3209544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3CA37B-759A-264A-954C-81B341DC92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49979" y="1463040"/>
            <a:ext cx="3212592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088EC3E-2BC0-6F4F-99A5-C254D1B501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600" y="1463040"/>
            <a:ext cx="3212592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71666-31D6-0B41-921D-895B647FE59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6A206-F521-BF45-9311-E95E6E8C51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696DA-E60F-B14F-849A-E74914636560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F6C489-9BFB-364A-9B66-9FD1C9534EF7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624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279D-A6D5-BF4C-8881-FB4D65FF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DC3CF-062F-6D4A-B068-360B58638D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" y="1463040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C30871-9CE5-704E-918A-539E74CBFF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48200" y="1463040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088EC3E-2BC0-6F4F-99A5-C254D1B501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3648" y="1463040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92D13B-F05B-DB46-9F08-B097B3E090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" y="3894435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F2ECC7E-EB13-D640-8266-A7D8A5D4A5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48200" y="3892741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22C77D9-380D-3D40-88C7-383D26FB95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0600" y="3892741"/>
            <a:ext cx="3212592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0B9EB-429D-844E-A6DF-04F458ECEDA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6A206-F521-BF45-9311-E95E6E8C51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ED88DB-5005-0E4B-9A5D-18E3BE61C9A9}"/>
              </a:ext>
            </a:extLst>
          </p:cNvPr>
          <p:cNvGrpSpPr/>
          <p:nvPr userDrawn="1"/>
        </p:nvGrpSpPr>
        <p:grpSpPr>
          <a:xfrm>
            <a:off x="-1" y="0"/>
            <a:ext cx="320041" cy="6858000"/>
            <a:chOff x="-1" y="0"/>
            <a:chExt cx="320041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8514AE-BC7F-F34A-B326-DC9C9B1BE82D}"/>
                </a:ext>
              </a:extLst>
            </p:cNvPr>
            <p:cNvSpPr/>
            <p:nvPr userDrawn="1"/>
          </p:nvSpPr>
          <p:spPr>
            <a:xfrm>
              <a:off x="-1" y="0"/>
              <a:ext cx="320041" cy="969264"/>
            </a:xfrm>
            <a:prstGeom prst="rect">
              <a:avLst/>
            </a:prstGeom>
            <a:solidFill>
              <a:schemeClr val="accent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2B1C580-D102-FC4A-8250-39B280ABC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41400"/>
              <a:ext cx="317500" cy="5816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074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- 1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126BDFA-0B7C-C04E-9B57-456717EB7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1" y="2770266"/>
            <a:ext cx="1645561" cy="1423132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8608" y="2770266"/>
            <a:ext cx="9094584" cy="14231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263527-8F06-2A46-8880-B40F067DEC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262ABD-8F75-1C4F-A2F1-BC8E46DC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D902F-E8C5-B04C-9627-8A78833A1AC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FB49E5-2828-DE4F-B8C9-053DE584B80B}"/>
              </a:ext>
            </a:extLst>
          </p:cNvPr>
          <p:cNvCxnSpPr>
            <a:cxnSpLocks/>
          </p:cNvCxnSpPr>
          <p:nvPr userDrawn="1"/>
        </p:nvCxnSpPr>
        <p:spPr>
          <a:xfrm>
            <a:off x="2535904" y="2770266"/>
            <a:ext cx="0" cy="1423132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1717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2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126BDFA-0B7C-C04E-9B57-456717EB7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6592" y="1930900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73701" y="3301340"/>
            <a:ext cx="3710400" cy="190566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80CF7B0-EA2B-434F-9B2A-993AB47267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92137" y="1930898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4E25944-4393-8543-AE8A-E5D9AF1323DF}"/>
              </a:ext>
            </a:extLst>
          </p:cNvPr>
          <p:cNvCxnSpPr>
            <a:cxnSpLocks/>
          </p:cNvCxnSpPr>
          <p:nvPr userDrawn="1"/>
        </p:nvCxnSpPr>
        <p:spPr>
          <a:xfrm>
            <a:off x="6254496" y="1828800"/>
            <a:ext cx="0" cy="3429000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CE7E8E85-19A6-BB4F-94D3-8658C0617C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5286" y="3301340"/>
            <a:ext cx="3712463" cy="190566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E95E8C-2A98-CC4D-A3F1-FC3C33727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4378D-8474-5E4A-9E3A-E7C27253A0B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4EB8536-4AB6-FD46-90BC-9E1AE6FFBBE7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14256320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3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6120" y="3303733"/>
            <a:ext cx="2733400" cy="190326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80CF7B0-EA2B-434F-9B2A-993AB47267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65118" y="1928461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B34F5E-0220-E146-B13E-A1B31EEC62EA}"/>
              </a:ext>
            </a:extLst>
          </p:cNvPr>
          <p:cNvCxnSpPr>
            <a:cxnSpLocks/>
          </p:cNvCxnSpPr>
          <p:nvPr userDrawn="1"/>
        </p:nvCxnSpPr>
        <p:spPr>
          <a:xfrm>
            <a:off x="4495800" y="1828800"/>
            <a:ext cx="0" cy="3429000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6F3059-5932-9748-B827-FFD1E51E05EE}"/>
              </a:ext>
            </a:extLst>
          </p:cNvPr>
          <p:cNvCxnSpPr>
            <a:cxnSpLocks/>
          </p:cNvCxnSpPr>
          <p:nvPr userDrawn="1"/>
        </p:nvCxnSpPr>
        <p:spPr>
          <a:xfrm>
            <a:off x="8001000" y="1828800"/>
            <a:ext cx="0" cy="3429000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203923EF-F6FC-6D49-81C9-69B119D895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7796" y="3303733"/>
            <a:ext cx="2733400" cy="190326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61687008-83E4-FF44-8294-812BBEB14F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76340" y="3303733"/>
            <a:ext cx="2733400" cy="190326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F2048F1C-F2E1-6845-AE56-DA7D9FFCA3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73442" y="1928461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98DE8E23-BA0F-5448-8D1C-9F6A46562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58127" y="1928461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2030C1-CF71-CF42-81D6-A2383495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FAD2D7-E159-6B44-A563-06B0F09FA4A1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273CFB-40EB-134E-942B-44F0945B97CC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EE30DC7-3C70-7E41-857A-2423022984CF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61EBBF9D-5B4E-A443-A600-62B557A6CAC0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202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3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69F91-1C2B-2B40-BBC7-62B4E4AA0B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5801" y="1536806"/>
            <a:ext cx="1168401" cy="10104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126BDFA-0B7C-C04E-9B57-456717EB7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1" y="3194216"/>
            <a:ext cx="1168401" cy="10104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2008D3C-3301-F544-B898-B5FBF3B5B3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1" y="4864432"/>
            <a:ext cx="1168401" cy="10104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42501" y="3194217"/>
            <a:ext cx="9580691" cy="101070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F2D01EC0-CF3D-884D-955B-D769EC9BE7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42501" y="1536806"/>
            <a:ext cx="9580539" cy="101070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C29B03AD-D8C3-264C-A8DF-4C1A85127B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42502" y="4864433"/>
            <a:ext cx="9580727" cy="1010708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C12C2-93C3-0842-B8EB-3C2C30078B7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6233335-B7F9-384B-9453-CE82C9BD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1B18A-57E4-2E4C-81F7-34632836233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8FE754-4BF0-5741-AB02-723D411EADA7}"/>
              </a:ext>
            </a:extLst>
          </p:cNvPr>
          <p:cNvCxnSpPr>
            <a:cxnSpLocks/>
          </p:cNvCxnSpPr>
          <p:nvPr userDrawn="1"/>
        </p:nvCxnSpPr>
        <p:spPr>
          <a:xfrm>
            <a:off x="2049799" y="1536805"/>
            <a:ext cx="0" cy="1014984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F99594-D132-B343-B1ED-BFD0B028036A}"/>
              </a:ext>
            </a:extLst>
          </p:cNvPr>
          <p:cNvCxnSpPr>
            <a:cxnSpLocks/>
          </p:cNvCxnSpPr>
          <p:nvPr userDrawn="1"/>
        </p:nvCxnSpPr>
        <p:spPr>
          <a:xfrm>
            <a:off x="2049799" y="3194216"/>
            <a:ext cx="0" cy="1014984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E595E7-841F-E14B-B7F8-1C2A953E7270}"/>
              </a:ext>
            </a:extLst>
          </p:cNvPr>
          <p:cNvCxnSpPr>
            <a:cxnSpLocks/>
          </p:cNvCxnSpPr>
          <p:nvPr userDrawn="1"/>
        </p:nvCxnSpPr>
        <p:spPr>
          <a:xfrm>
            <a:off x="2049799" y="4864432"/>
            <a:ext cx="0" cy="1014984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601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046A911-4395-A54C-B59C-C52ADEEAE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66303" y="3725003"/>
            <a:ext cx="2733400" cy="127739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80CF7B0-EA2B-434F-9B2A-993AB47267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65118" y="1834513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203923EF-F6FC-6D49-81C9-69B119D895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6775" y="3725003"/>
            <a:ext cx="2733400" cy="127739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61687008-83E4-FF44-8294-812BBEB14F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07247" y="3725003"/>
            <a:ext cx="2733400" cy="127739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F2048F1C-F2E1-6845-AE56-DA7D9FFCA3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43626" y="1838645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98DE8E23-BA0F-5448-8D1C-9F6A46562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58086" y="1834513"/>
            <a:ext cx="1378759" cy="1192393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D2D191-EDA7-1A4F-BC1F-B289335EAF29}"/>
              </a:ext>
            </a:extLst>
          </p:cNvPr>
          <p:cNvGrpSpPr/>
          <p:nvPr userDrawn="1"/>
        </p:nvGrpSpPr>
        <p:grpSpPr>
          <a:xfrm>
            <a:off x="2882647" y="3234711"/>
            <a:ext cx="6743700" cy="304800"/>
            <a:chOff x="4086225" y="4271760"/>
            <a:chExt cx="10115550" cy="4572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9CA033-C14E-E046-82ED-9B1ABA20139E}"/>
                </a:ext>
              </a:extLst>
            </p:cNvPr>
            <p:cNvSpPr/>
            <p:nvPr/>
          </p:nvSpPr>
          <p:spPr>
            <a:xfrm>
              <a:off x="8915400" y="4271760"/>
              <a:ext cx="457200" cy="4572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1867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7B7F9A3-1104-1A40-86E7-FF058DF8E1A2}"/>
                </a:ext>
              </a:extLst>
            </p:cNvPr>
            <p:cNvSpPr/>
            <p:nvPr/>
          </p:nvSpPr>
          <p:spPr>
            <a:xfrm>
              <a:off x="4086225" y="4271760"/>
              <a:ext cx="457200" cy="4572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1867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7585444-8DF9-C94E-986A-9F23A1EDF10C}"/>
                </a:ext>
              </a:extLst>
            </p:cNvPr>
            <p:cNvSpPr/>
            <p:nvPr/>
          </p:nvSpPr>
          <p:spPr>
            <a:xfrm>
              <a:off x="13744575" y="4271760"/>
              <a:ext cx="457200" cy="4572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1867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DAF98BE-1566-3D4E-AFAD-AE93499F8DC1}"/>
                </a:ext>
              </a:extLst>
            </p:cNvPr>
            <p:cNvCxnSpPr>
              <a:stCxn id="18" idx="6"/>
              <a:endCxn id="17" idx="2"/>
            </p:cNvCxnSpPr>
            <p:nvPr/>
          </p:nvCxnSpPr>
          <p:spPr>
            <a:xfrm>
              <a:off x="4543425" y="4500360"/>
              <a:ext cx="4371975" cy="0"/>
            </a:xfrm>
            <a:prstGeom prst="line">
              <a:avLst/>
            </a:prstGeom>
            <a:ln w="254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AE7B15-F414-2144-A795-2AB5872CC2C5}"/>
                </a:ext>
              </a:extLst>
            </p:cNvPr>
            <p:cNvCxnSpPr>
              <a:stCxn id="17" idx="6"/>
              <a:endCxn id="19" idx="2"/>
            </p:cNvCxnSpPr>
            <p:nvPr/>
          </p:nvCxnSpPr>
          <p:spPr>
            <a:xfrm>
              <a:off x="9372600" y="4500360"/>
              <a:ext cx="4371975" cy="0"/>
            </a:xfrm>
            <a:prstGeom prst="line">
              <a:avLst/>
            </a:prstGeom>
            <a:ln w="254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8D2BA7-B1F7-D941-865F-9AF395866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16353-E89C-E54D-91D0-F2E7486C0ADD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4460A9-0A0A-1246-95E4-D72F262B57D3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8DC1FB2E-5A53-BF41-BECD-88CDB4452C19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2F0B983B-B6DD-B64A-AC66-F485E15281B1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589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9949" y="2095151"/>
            <a:ext cx="6303243" cy="266770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6957-8385-BA41-AC67-96E9BF1EE2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2095151"/>
            <a:ext cx="4443983" cy="2667701"/>
          </a:xfrm>
        </p:spPr>
        <p:txBody>
          <a:bodyPr anchor="ctr"/>
          <a:lstStyle>
            <a:lvl1pPr algn="ctr">
              <a:defRPr sz="11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6ABBC-3139-584D-9469-11ECCE91FF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9DB4DE-FDE9-EE44-862E-5A9C3603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2CCC3-F479-E842-AE3C-887D18A9310C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628BD-DF26-894A-8C0F-D0132CE6573B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947CB-FACB-0840-AFD5-E6B6576284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6812735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46" y="1841500"/>
            <a:ext cx="6554247" cy="11684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6957-8385-BA41-AC67-96E9BF1EE2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6961" y="1841500"/>
            <a:ext cx="1955801" cy="1168400"/>
          </a:xfrm>
        </p:spPr>
        <p:txBody>
          <a:bodyPr anchor="ctr"/>
          <a:lstStyle>
            <a:lvl1pPr algn="r">
              <a:defRPr sz="6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8D2998-A776-3D49-80B7-2C974A4F86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959" y="3849928"/>
            <a:ext cx="1955803" cy="1168400"/>
          </a:xfrm>
        </p:spPr>
        <p:txBody>
          <a:bodyPr anchor="ctr"/>
          <a:lstStyle>
            <a:lvl1pPr algn="r">
              <a:defRPr sz="6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BE14881-CE3B-A941-B45C-92918736AA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68946" y="3848100"/>
            <a:ext cx="6554247" cy="11684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C496C3-AFEE-F04B-B71E-22F034AC7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51" b="19536"/>
          <a:stretch/>
        </p:blipFill>
        <p:spPr>
          <a:xfrm>
            <a:off x="282303" y="-1"/>
            <a:ext cx="1635760" cy="685800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7FDA30D-D15A-2E47-90D0-24E5610C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960" y="365760"/>
            <a:ext cx="8906233" cy="6035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70E3CEC-9996-A54D-B299-B914BF52770B}"/>
              </a:ext>
            </a:extLst>
          </p:cNvPr>
          <p:cNvSpPr txBox="1">
            <a:spLocks/>
          </p:cNvSpPr>
          <p:nvPr userDrawn="1"/>
        </p:nvSpPr>
        <p:spPr>
          <a:xfrm>
            <a:off x="9372600" y="6248400"/>
            <a:ext cx="25908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B1308D8-2439-1447-B9A8-5E6B19D06E77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546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HART - 1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3FD-3A88-5D44-85C8-E768CB1D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hart Placeholder 19">
            <a:extLst>
              <a:ext uri="{FF2B5EF4-FFF2-40B4-BE49-F238E27FC236}">
                <a16:creationId xmlns:a16="http://schemas.microsoft.com/office/drawing/2014/main" id="{74B732FC-5649-0E42-A416-47988564D6D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191000" y="2421929"/>
            <a:ext cx="4114800" cy="35277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BBC26E3-E298-6949-B6C2-A3B01686DB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1463040"/>
            <a:ext cx="11137392" cy="660400"/>
          </a:xfrm>
        </p:spPr>
        <p:txBody>
          <a:bodyPr anchor="ctr"/>
          <a:lstStyle>
            <a:lvl1pPr algn="ctr">
              <a:defRPr/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2182135E-BB58-504A-8CA1-DC79BFDC97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73731" y="5005630"/>
            <a:ext cx="2784267" cy="9440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04D62AED-963B-DD46-8AD6-39421FB309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73731" y="3713781"/>
            <a:ext cx="2784267" cy="9440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F124FBBA-1393-004A-99D8-E55F18E337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73729" y="2421931"/>
            <a:ext cx="2784267" cy="9440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ADD44797-1CA4-0E4F-A7ED-C8D85A4300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8805" y="5005839"/>
            <a:ext cx="2784267" cy="944071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+mj-lt"/>
              </a:defRPr>
            </a:lvl1pPr>
            <a:lvl2pPr marL="0" indent="0" algn="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4F5E9C07-67ED-364E-9F31-24100542F9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38805" y="3713990"/>
            <a:ext cx="2784267" cy="944071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+mj-lt"/>
              </a:defRPr>
            </a:lvl1pPr>
            <a:lvl2pPr marL="0" indent="0" algn="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2F00007C-60B2-CA49-BF19-0079BC9A03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38804" y="2422141"/>
            <a:ext cx="2784267" cy="944071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+mj-lt"/>
              </a:defRPr>
            </a:lvl1pPr>
            <a:lvl2pPr marL="0" indent="0" algn="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AD6422-0AB4-3F45-8273-AA84F3E4A7EA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A65690-B70D-404C-A1C2-033D50375383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678D7CE3-851E-7A45-A6FD-5D75F6F8AF82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CD16B9EF-12C0-6C45-9044-D3D64BF62594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79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43DC-2855-4B2F-9B4A-0DC67ECD65A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D8D9-281E-44E9-883C-6A4ED275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507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HAR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254290-7DE3-6B44-8595-33F864E07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2298" y="1898164"/>
            <a:ext cx="6300895" cy="3556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buNone/>
              <a:defRPr sz="1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81686-9B4E-2F4F-8D10-69023E75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DB6197CF-C3DD-594E-BB1B-7B07D7495D0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85800" y="1898164"/>
            <a:ext cx="4435773" cy="355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D6307-2966-284C-8D28-B85C7842B0D8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9D660A-88AA-8D43-9DA4-79B48347153E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DA830EE-90D4-A74A-B7A5-91CC89911A67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288B48C-7555-8D42-B6D8-71D23943D35C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7405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HAR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1686-9B4E-2F4F-8D10-69023E75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B3168FB4-4C17-9E48-A067-381F505CFC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7544" y="1912714"/>
            <a:ext cx="3584448" cy="153780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6F9F0542-1195-264E-89B8-E164B58C5A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47544" y="3944714"/>
            <a:ext cx="3584448" cy="153780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B2F4BAC6-C8D5-E543-80C4-089186357B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38744" y="1912714"/>
            <a:ext cx="3584448" cy="153780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9" name="Text Placeholder 27">
            <a:extLst>
              <a:ext uri="{FF2B5EF4-FFF2-40B4-BE49-F238E27FC236}">
                <a16:creationId xmlns:a16="http://schemas.microsoft.com/office/drawing/2014/main" id="{6D03709F-C398-0646-A61C-23669DD686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38744" y="3944714"/>
            <a:ext cx="3584448" cy="153780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1" name="Chart Placeholder 39">
            <a:extLst>
              <a:ext uri="{FF2B5EF4-FFF2-40B4-BE49-F238E27FC236}">
                <a16:creationId xmlns:a16="http://schemas.microsoft.com/office/drawing/2014/main" id="{37FD8234-26A8-B64E-B9F7-6E950095F72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477000" y="1910119"/>
            <a:ext cx="1574800" cy="1540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2" name="Chart Placeholder 39">
            <a:extLst>
              <a:ext uri="{FF2B5EF4-FFF2-40B4-BE49-F238E27FC236}">
                <a16:creationId xmlns:a16="http://schemas.microsoft.com/office/drawing/2014/main" id="{82573EE2-7E5D-6848-9B84-3BBB1016ACFB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477000" y="3944714"/>
            <a:ext cx="1574800" cy="1540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3" name="Chart Placeholder 39">
            <a:extLst>
              <a:ext uri="{FF2B5EF4-FFF2-40B4-BE49-F238E27FC236}">
                <a16:creationId xmlns:a16="http://schemas.microsoft.com/office/drawing/2014/main" id="{C4F2232A-0FD0-F541-B229-744A8344FD0B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85800" y="3942121"/>
            <a:ext cx="1574800" cy="1540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4" name="Chart Placeholder 39">
            <a:extLst>
              <a:ext uri="{FF2B5EF4-FFF2-40B4-BE49-F238E27FC236}">
                <a16:creationId xmlns:a16="http://schemas.microsoft.com/office/drawing/2014/main" id="{EE41E718-1070-B34A-82FC-ECB080E3CE82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85800" y="1910119"/>
            <a:ext cx="1574800" cy="1540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DAC498-14F6-5944-9ECF-9CDE1C18CF4D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93C6B3-5E4E-6041-B35C-DA9C0A6B8175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EF3120-FA59-8144-B01C-73BBCA3835A5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1932A27B-F5A0-BC4F-9000-A34FB81E8C98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060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HART - 4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1686-9B4E-2F4F-8D10-69023E75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B3168FB4-4C17-9E48-A067-381F505CFC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728" y="4139827"/>
            <a:ext cx="2624328" cy="153780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3" name="Chart Placeholder 39">
            <a:extLst>
              <a:ext uri="{FF2B5EF4-FFF2-40B4-BE49-F238E27FC236}">
                <a16:creationId xmlns:a16="http://schemas.microsoft.com/office/drawing/2014/main" id="{C4F2232A-0FD0-F541-B229-744A8344FD0B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85800" y="1609344"/>
            <a:ext cx="2625256" cy="24069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Text Placeholder 27">
            <a:extLst>
              <a:ext uri="{FF2B5EF4-FFF2-40B4-BE49-F238E27FC236}">
                <a16:creationId xmlns:a16="http://schemas.microsoft.com/office/drawing/2014/main" id="{46FDA947-73DB-7644-BCD3-7A4FF602AA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1371" y="4139827"/>
            <a:ext cx="2624328" cy="153780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2" name="Text Placeholder 27">
            <a:extLst>
              <a:ext uri="{FF2B5EF4-FFF2-40B4-BE49-F238E27FC236}">
                <a16:creationId xmlns:a16="http://schemas.microsoft.com/office/drawing/2014/main" id="{EA28099A-641E-2C45-8167-DEB1C96EEB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47031" y="4139827"/>
            <a:ext cx="2624328" cy="153780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3" name="Text Placeholder 27">
            <a:extLst>
              <a:ext uri="{FF2B5EF4-FFF2-40B4-BE49-F238E27FC236}">
                <a16:creationId xmlns:a16="http://schemas.microsoft.com/office/drawing/2014/main" id="{05767FB1-259F-CD4C-8930-A32EC86757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97936" y="4139827"/>
            <a:ext cx="2624328" cy="153780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  <a:lvl2pPr marL="0" indent="0" algn="ctr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Headline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4" name="Chart Placeholder 39">
            <a:extLst>
              <a:ext uri="{FF2B5EF4-FFF2-40B4-BE49-F238E27FC236}">
                <a16:creationId xmlns:a16="http://schemas.microsoft.com/office/drawing/2014/main" id="{76AAADEF-685C-1A49-90B6-A1C9039486A8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511371" y="1609344"/>
            <a:ext cx="2625256" cy="24069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6" name="Chart Placeholder 39">
            <a:extLst>
              <a:ext uri="{FF2B5EF4-FFF2-40B4-BE49-F238E27FC236}">
                <a16:creationId xmlns:a16="http://schemas.microsoft.com/office/drawing/2014/main" id="{86D064D9-8D41-4E4B-A98D-E19109B08A4E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9197936" y="1609344"/>
            <a:ext cx="2625256" cy="24069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7" name="Chart Placeholder 39">
            <a:extLst>
              <a:ext uri="{FF2B5EF4-FFF2-40B4-BE49-F238E27FC236}">
                <a16:creationId xmlns:a16="http://schemas.microsoft.com/office/drawing/2014/main" id="{6ACD5DE6-FB20-694D-A132-4450B8519169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6347031" y="1609344"/>
            <a:ext cx="2625256" cy="24069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4ECCB6-641E-1041-8A27-2F97DDB11B26}"/>
              </a:ext>
            </a:extLst>
          </p:cNvPr>
          <p:cNvSpPr/>
          <p:nvPr userDrawn="1"/>
        </p:nvSpPr>
        <p:spPr>
          <a:xfrm>
            <a:off x="0" y="0"/>
            <a:ext cx="320040" cy="6172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62C58B-194B-0845-97D3-8943F4388B8C}"/>
              </a:ext>
            </a:extLst>
          </p:cNvPr>
          <p:cNvSpPr/>
          <p:nvPr userDrawn="1"/>
        </p:nvSpPr>
        <p:spPr>
          <a:xfrm>
            <a:off x="-1" y="6248400"/>
            <a:ext cx="320041" cy="6096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0756AB-73F7-FE48-8D00-276C7448E482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6E752798-0227-7847-A15A-0F69997F9717}"/>
              </a:ext>
            </a:extLst>
          </p:cNvPr>
          <p:cNvSpPr txBox="1">
            <a:spLocks/>
          </p:cNvSpPr>
          <p:nvPr userDrawn="1"/>
        </p:nvSpPr>
        <p:spPr>
          <a:xfrm>
            <a:off x="10765424" y="6187440"/>
            <a:ext cx="1219200" cy="30480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uk-UA"/>
            </a:defPPr>
            <a:lvl1pPr marL="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lang="en-US" sz="1200" smtClean="0"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1164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03FD-3A88-5D44-85C8-E768CB1D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BF680-827D-CC4A-8DCC-656EE086D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0B3B90F-385D-7B43-9181-60D83DE3F2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2" y="1463040"/>
            <a:ext cx="2962679" cy="4572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0AE480B-8030-514C-9530-B6C2137A050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848125" y="1463040"/>
            <a:ext cx="7975068" cy="457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D0FC0BF-159D-2540-B589-4D66A6C9CEE1}"/>
              </a:ext>
            </a:extLst>
          </p:cNvPr>
          <p:cNvSpPr txBox="1">
            <a:spLocks/>
          </p:cNvSpPr>
          <p:nvPr userDrawn="1"/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Confidential/For Agent Use Only</a:t>
            </a:r>
          </a:p>
        </p:txBody>
      </p:sp>
    </p:spTree>
    <p:extLst>
      <p:ext uri="{BB962C8B-B14F-4D97-AF65-F5344CB8AC3E}">
        <p14:creationId xmlns:p14="http://schemas.microsoft.com/office/powerpoint/2010/main" val="17476277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89568-B2FC-C84F-AF54-D03C6B63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DDDB6-0133-7948-AD26-B6472C29D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34F3D7FE-A33C-464D-9539-BC252464839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85800" y="1463040"/>
            <a:ext cx="11137392" cy="457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94F34-B420-7B49-9959-5A07B2ECE2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875742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563015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BLOCK (V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650981" y="365760"/>
            <a:ext cx="5169163" cy="6035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uk-UA" sz="3000" b="0">
                <a:solidFill>
                  <a:schemeClr val="accent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F4DA9-99C3-DA40-AEC7-6C07E35849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13592" y="6248400"/>
            <a:ext cx="609600" cy="3048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95E7BD6-CFDA-F340-991C-181929B8D9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50981" y="1463040"/>
            <a:ext cx="5172211" cy="4572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  <a:lvl2pPr marL="182885" indent="-182885">
              <a:buFont typeface="Arial" panose="020B0604020202020204" pitchFamily="34" charset="0"/>
              <a:buChar char="•"/>
              <a:defRPr sz="1900"/>
            </a:lvl2pPr>
            <a:lvl3pPr marL="365770">
              <a:defRPr sz="1600"/>
            </a:lvl3pPr>
            <a:lvl4pPr marL="548653">
              <a:defRPr sz="1300"/>
            </a:lvl4pPr>
            <a:lvl5pPr marL="731539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6F2234-C703-BF49-AB51-2BA1A39E4FA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650981" y="6248400"/>
            <a:ext cx="4562611" cy="304800"/>
          </a:xfrm>
        </p:spPr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473811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BLOCK (V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2AC8BC53-D372-9340-AD3B-26E013270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0"/>
            <a:ext cx="4867656" cy="6035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uk-UA" sz="3000" b="0">
                <a:solidFill>
                  <a:schemeClr val="accent2"/>
                </a:solidFill>
                <a:latin typeface="+mj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9CD03F7-4CD1-534A-83B5-50A176E7E6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1463040"/>
            <a:ext cx="4867656" cy="4572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  <a:lvl2pPr marL="182885" indent="-182885">
              <a:buFont typeface="Arial" panose="020B0604020202020204" pitchFamily="34" charset="0"/>
              <a:buChar char="•"/>
              <a:defRPr sz="1900"/>
            </a:lvl2pPr>
            <a:lvl3pPr marL="365770">
              <a:defRPr sz="1600"/>
            </a:lvl3pPr>
            <a:lvl4pPr marL="548653" indent="-182885">
              <a:defRPr sz="1300"/>
            </a:lvl4pPr>
            <a:lvl5pPr marL="731539">
              <a:defRPr sz="13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26BEF3D-754B-344D-9517-CB9D1A9481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2752" y="6248400"/>
            <a:ext cx="609600" cy="304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58B8D-0D12-1B48-9000-DA70A53612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92352" y="6248400"/>
            <a:ext cx="4261104" cy="304800"/>
          </a:xfrm>
        </p:spPr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7207658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85800" y="1463040"/>
            <a:ext cx="5385816" cy="4572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499347-2961-B042-8DFB-9FBFDED1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2D4EB-10DF-CC4E-8A61-AE5076FC11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0D427AA-A04C-0E4D-B280-C0A833942F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37376" y="1463040"/>
            <a:ext cx="5385816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977738-D3E9-0E41-A51A-FBDB81C20B0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522081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BLOCK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499347-2961-B042-8DFB-9FBFDED1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2D4EB-10DF-CC4E-8A61-AE5076FC11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E2167D-CF80-2046-88F0-219004E182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7376" y="1463040"/>
            <a:ext cx="5385816" cy="4572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374D6B0-3683-0F43-BCBE-FA68AC4627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1463040"/>
            <a:ext cx="5385817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5B0DE0-530E-7046-A06F-F54E1163CD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59860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43DC-2855-4B2F-9B4A-0DC67ECD65A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8D8D9-281E-44E9-883C-6A4ED275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957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1463040"/>
            <a:ext cx="5385817" cy="4572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30C92-F786-7740-8D4F-856680ED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A65EE-8CDD-0246-8073-746AD778960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12A3D21-3D55-3943-87CD-C5F4444ECA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7376" y="1463040"/>
            <a:ext cx="5385816" cy="4572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4F8AC-E355-3D43-B7E8-4007873DE79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3911266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TEXT BOX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1463040"/>
            <a:ext cx="3464659" cy="1828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C8558-0CAA-C941-8090-7BCA56E6B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99B54-C99E-FF43-ACA5-AED32EF9E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8BDBE08-B2D8-A149-AB49-A36081BB1F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58533" y="1463040"/>
            <a:ext cx="3464659" cy="1828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FFD6FB1-7302-6040-BD88-BA00C9A9F53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29193" y="1463040"/>
            <a:ext cx="3464659" cy="1828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836D9F-38D5-5148-926E-181D143640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" y="3632201"/>
            <a:ext cx="3464659" cy="236626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95C35A9-1555-294F-BA41-78569E573E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29193" y="3632201"/>
            <a:ext cx="3464659" cy="236626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049C6A-31E4-BE40-8338-EA004569CE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58533" y="3632201"/>
            <a:ext cx="3464659" cy="236626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D857A-15AC-8545-AC96-054E51B83F7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7165474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TEXT BOXES - 3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1463040"/>
            <a:ext cx="3479933" cy="3352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7FD341-7C4C-AE49-B33A-DF813384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0FC7A-F706-C741-BFAE-4865D097C2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EDDCDA2-38D1-CB4B-B35C-1BED1EB09D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43259" y="1463040"/>
            <a:ext cx="3479933" cy="3352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585639-9F76-934B-B69C-7F12AF165B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14530" y="1463040"/>
            <a:ext cx="3479933" cy="33528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53BA86-33EF-ED44-8993-95350CB629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" y="5156200"/>
            <a:ext cx="3479933" cy="84226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6243140-FECF-6A42-AAB0-081E85B836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20625" y="5156200"/>
            <a:ext cx="3479933" cy="84226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F3B7DC7-AA30-A341-BFDC-3CED7E3DE4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43259" y="5140264"/>
            <a:ext cx="3479933" cy="858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FD3F24-EBC3-0348-BEFD-D36AE35F7E6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83475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+ TEXT BOX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5800" y="1463040"/>
            <a:ext cx="3048000" cy="2286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33800" y="1463040"/>
            <a:ext cx="3048000" cy="2286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85800" y="3769093"/>
            <a:ext cx="3048000" cy="2286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733800" y="3769093"/>
            <a:ext cx="3048000" cy="2286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56D4F-70A5-834E-ADDC-3139B645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9D6A7-C0A6-9049-BEB5-BD5DC2AAF9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0FE63DC-71A5-E64D-B8F6-6D9B893FB3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0440" y="1463040"/>
            <a:ext cx="4492752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D7358-19C8-4246-9CF6-0FA52B657C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4056880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3048000" cy="182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048000" y="1600200"/>
            <a:ext cx="3048000" cy="182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3048000" cy="182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144000" y="1600200"/>
            <a:ext cx="3048000" cy="182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uk-U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3D041-C871-684B-ACF7-15B12B37F0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02BF9-AEC1-964A-A87B-0D7E20ED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E7788-6A0C-404B-A451-BC0039DD09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9120395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+ TEXT BOX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0D78-9E0F-2D47-8F56-99E30A22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8FEA4-7DD2-6541-B8E1-82B1928AA56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08B4BDD-BE32-C04E-9061-C889878AB8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03763" y="1951392"/>
            <a:ext cx="6919429" cy="365692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C20B073-7940-E445-B65B-A1204A7813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" y="19513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75CB70D0-8CE2-9D45-9BDF-EE427E21DC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43897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1521579F-9868-5647-99B1-E55D86FB1B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05000" y="19513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7A094C57-0770-AB49-BB94-5D6C152152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5000" y="4389120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8F07E2B5-9A07-4349-AA3A-CF1C992FF9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26501" y="1951391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4C54CDC9-AC7D-B64D-8FB5-22D3CDBE78E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24200" y="4389120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5A2727-1C25-564E-AC20-0D295524A46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0610370-ACAA-F644-A7A4-C569B39F814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5800" y="31705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ADF4D63-BAFC-944B-A6F4-9059BDB617F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126501" y="3170591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040032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+ TEXT BOX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A30E-BA65-4140-A284-B4E2687C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D5314-98BF-4144-9AA5-F67C7904C3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6D59EEF-B604-1641-9D1E-11C79341B8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01184" y="1951393"/>
            <a:ext cx="6922008" cy="365692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9B6F5-8562-0543-99D1-07568648FA2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4659A525-2BFB-9C40-89B5-2F34797655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" y="19513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521BAC7-9052-6549-971B-10A7E90C62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43897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DD38DFC-D58E-1947-A109-4A9EFF5482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05000" y="19513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FF0DD38-C5A3-2D4A-9454-14C442DFE49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5000" y="4389120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39E47CA6-4511-7F4A-848F-4AD52F71DD6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26501" y="1951391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5F9C4E3B-042B-8342-A30B-643FECAFC2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24200" y="4389120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FF498B26-4515-D844-B3BC-9F8FE01C078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5800" y="3170591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B2E4A78D-4D89-D64B-9A30-924CFFA9D95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126501" y="3170591"/>
            <a:ext cx="1219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5E0B0C74-901E-8646-8F16-1E8161579D5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902699" y="3170256"/>
            <a:ext cx="1219200" cy="121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949491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QUARES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43840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43840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87680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87680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1520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31520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753600" y="1600200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53600" y="3432048"/>
            <a:ext cx="24384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1333"/>
            </a:lvl1pPr>
          </a:lstStyle>
          <a:p>
            <a:endParaRPr lang="uk-U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14DBF-3DFC-834F-899E-98357BEC732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C54D64-9D7C-9B43-A4D8-9AF6E343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56494-7EBD-0247-BABE-55CE77A7615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2025646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425696" y="1600200"/>
            <a:ext cx="3657600" cy="3657600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EE5500-97BA-F340-AE00-2B049A37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D9C28-D0FA-8B4C-B78D-B97DF7C2D1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291331-C369-C446-B43E-74DF55A45B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1787886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IRCLE +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82293" y="1920240"/>
            <a:ext cx="3657600" cy="3657600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22DC01-1ED3-B444-96B4-AA2794D5F0F6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469DF-5BA8-1744-874C-2D7D50795560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77D3E52-D199-5444-A33D-1F486E2A31E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521569" y="1463040"/>
            <a:ext cx="6301625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C275B9-4FBF-EF4F-A5A8-F43A100CA030}"/>
              </a:ext>
            </a:extLst>
          </p:cNvPr>
          <p:cNvSpPr>
            <a:spLocks noGrp="1"/>
          </p:cNvSpPr>
          <p:nvPr userDrawn="1">
            <p:ph type="ftr" sz="quarter" idx="18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31375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theme" Target="../theme/theme3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26" Type="http://schemas.openxmlformats.org/officeDocument/2006/relationships/slideLayout" Target="../slideLayouts/slideLayout133.xml"/><Relationship Id="rId39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28.xml"/><Relationship Id="rId34" Type="http://schemas.openxmlformats.org/officeDocument/2006/relationships/slideLayout" Target="../slideLayouts/slideLayout141.xml"/><Relationship Id="rId42" Type="http://schemas.openxmlformats.org/officeDocument/2006/relationships/slideLayout" Target="../slideLayouts/slideLayout149.xml"/><Relationship Id="rId47" Type="http://schemas.openxmlformats.org/officeDocument/2006/relationships/slideLayout" Target="../slideLayouts/slideLayout154.xml"/><Relationship Id="rId50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5" Type="http://schemas.openxmlformats.org/officeDocument/2006/relationships/slideLayout" Target="../slideLayouts/slideLayout132.xml"/><Relationship Id="rId33" Type="http://schemas.openxmlformats.org/officeDocument/2006/relationships/slideLayout" Target="../slideLayouts/slideLayout140.xml"/><Relationship Id="rId38" Type="http://schemas.openxmlformats.org/officeDocument/2006/relationships/slideLayout" Target="../slideLayouts/slideLayout145.xml"/><Relationship Id="rId46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29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24" Type="http://schemas.openxmlformats.org/officeDocument/2006/relationships/slideLayout" Target="../slideLayouts/slideLayout131.xml"/><Relationship Id="rId32" Type="http://schemas.openxmlformats.org/officeDocument/2006/relationships/slideLayout" Target="../slideLayouts/slideLayout139.xml"/><Relationship Id="rId37" Type="http://schemas.openxmlformats.org/officeDocument/2006/relationships/slideLayout" Target="../slideLayouts/slideLayout144.xml"/><Relationship Id="rId40" Type="http://schemas.openxmlformats.org/officeDocument/2006/relationships/slideLayout" Target="../slideLayouts/slideLayout147.xml"/><Relationship Id="rId45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0.xml"/><Relationship Id="rId28" Type="http://schemas.openxmlformats.org/officeDocument/2006/relationships/slideLayout" Target="../slideLayouts/slideLayout135.xml"/><Relationship Id="rId36" Type="http://schemas.openxmlformats.org/officeDocument/2006/relationships/slideLayout" Target="../slideLayouts/slideLayout143.xml"/><Relationship Id="rId49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38.xml"/><Relationship Id="rId44" Type="http://schemas.openxmlformats.org/officeDocument/2006/relationships/slideLayout" Target="../slideLayouts/slideLayout151.xml"/><Relationship Id="rId52" Type="http://schemas.openxmlformats.org/officeDocument/2006/relationships/theme" Target="../theme/theme4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9.xml"/><Relationship Id="rId27" Type="http://schemas.openxmlformats.org/officeDocument/2006/relationships/slideLayout" Target="../slideLayouts/slideLayout134.xml"/><Relationship Id="rId30" Type="http://schemas.openxmlformats.org/officeDocument/2006/relationships/slideLayout" Target="../slideLayouts/slideLayout137.xml"/><Relationship Id="rId35" Type="http://schemas.openxmlformats.org/officeDocument/2006/relationships/slideLayout" Target="../slideLayouts/slideLayout142.xml"/><Relationship Id="rId43" Type="http://schemas.openxmlformats.org/officeDocument/2006/relationships/slideLayout" Target="../slideLayouts/slideLayout150.xml"/><Relationship Id="rId48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15.xml"/><Relationship Id="rId51" Type="http://schemas.openxmlformats.org/officeDocument/2006/relationships/slideLayout" Target="../slideLayouts/slideLayout1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26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5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29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slideLayout" Target="../slideLayouts/slideLayout198.xml"/><Relationship Id="rId28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Relationship Id="rId27" Type="http://schemas.openxmlformats.org/officeDocument/2006/relationships/slideLayout" Target="../slideLayouts/slideLayout202.xml"/><Relationship Id="rId3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B43DC-2855-4B2F-9B4A-0DC67ECD65AA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8D8D9-281E-44E9-883C-6A4ED275E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3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447131FB-9475-2744-911B-EFA0B5F4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0"/>
            <a:ext cx="11137392" cy="6035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368A02-6632-6E48-92F5-528ACA438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463040"/>
            <a:ext cx="11137392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  <a:p>
            <a:pPr lvl="5"/>
            <a:r>
              <a:rPr lang="en-US" dirty="0"/>
              <a:t>Sixth level </a:t>
            </a:r>
          </a:p>
          <a:p>
            <a:pPr lvl="6"/>
            <a:r>
              <a:rPr lang="en-US" dirty="0"/>
              <a:t>Seventh level </a:t>
            </a:r>
          </a:p>
          <a:p>
            <a:pPr lvl="7"/>
            <a:r>
              <a:rPr lang="en-US" dirty="0"/>
              <a:t>Eighth level 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2CCD5-3444-0B41-815D-A4A6F4BA6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0603992" y="6248400"/>
            <a:ext cx="1219200" cy="3048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uk-UA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3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p:hf hdr="0" ftr="0" dt="0"/>
  <p:txStyles>
    <p:titleStyle>
      <a:lvl1pPr algn="l" defTabSz="914424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24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182885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70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53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39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914424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307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92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280192" indent="0" algn="l" defTabSz="914424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447131FB-9475-2744-911B-EFA0B5F4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0"/>
            <a:ext cx="11137392" cy="6035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368A02-6632-6E48-92F5-528ACA438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463040"/>
            <a:ext cx="11137392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  <a:p>
            <a:pPr lvl="5"/>
            <a:r>
              <a:rPr lang="en-US" dirty="0"/>
              <a:t>Sixth level </a:t>
            </a:r>
          </a:p>
          <a:p>
            <a:pPr lvl="6"/>
            <a:r>
              <a:rPr lang="en-US" dirty="0"/>
              <a:t>Seventh level </a:t>
            </a:r>
          </a:p>
          <a:p>
            <a:pPr lvl="7"/>
            <a:r>
              <a:rPr lang="en-US" dirty="0"/>
              <a:t>Eighth level 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2CCD5-3444-0B41-815D-A4A6F4BA6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0603992" y="6248400"/>
            <a:ext cx="1219200" cy="3048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uk-UA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7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</p:sldLayoutIdLst>
  <p:hf hdr="0" ftr="0" dt="0"/>
  <p:txStyles>
    <p:titleStyle>
      <a:lvl1pPr algn="l" defTabSz="914424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24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182885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70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53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39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914424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307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92" indent="-182885" algn="l" defTabSz="914424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280192" indent="0" algn="l" defTabSz="914424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447131FB-9475-2744-911B-EFA0B5F4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0"/>
            <a:ext cx="11137392" cy="6035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368A02-6632-6E48-92F5-528ACA438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463040"/>
            <a:ext cx="11137392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</a:t>
            </a:r>
          </a:p>
          <a:p>
            <a:pPr lvl="5"/>
            <a:r>
              <a:rPr lang="en-US"/>
              <a:t>Sixth level </a:t>
            </a:r>
          </a:p>
          <a:p>
            <a:pPr lvl="6"/>
            <a:r>
              <a:rPr lang="en-US"/>
              <a:t>Seventh level </a:t>
            </a:r>
          </a:p>
          <a:p>
            <a:pPr lvl="7"/>
            <a:r>
              <a:rPr lang="en-US"/>
              <a:t>Eighth level </a:t>
            </a:r>
          </a:p>
          <a:p>
            <a:pPr lvl="1"/>
            <a:endParaRPr lang="en-US"/>
          </a:p>
          <a:p>
            <a:pPr lvl="2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2CCD5-3444-0B41-815D-A4A6F4BA6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248400"/>
            <a:ext cx="9918192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0603992" y="6248400"/>
            <a:ext cx="1219200" cy="3048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uk-UA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|</a:t>
            </a:r>
            <a:r>
              <a:rPr lang="en-US"/>
              <a:t> </a:t>
            </a:r>
            <a:fld id="{37D409AB-2201-4E18-8A34-C31753AD9B06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6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  <p:sldLayoutId id="2147483794" r:id="rId36"/>
    <p:sldLayoutId id="2147483795" r:id="rId37"/>
    <p:sldLayoutId id="2147483796" r:id="rId38"/>
    <p:sldLayoutId id="2147483797" r:id="rId39"/>
    <p:sldLayoutId id="2147483798" r:id="rId40"/>
    <p:sldLayoutId id="2147483799" r:id="rId41"/>
    <p:sldLayoutId id="2147483800" r:id="rId42"/>
    <p:sldLayoutId id="2147483801" r:id="rId43"/>
    <p:sldLayoutId id="2147483802" r:id="rId44"/>
    <p:sldLayoutId id="2147483803" r:id="rId45"/>
    <p:sldLayoutId id="2147483804" r:id="rId46"/>
    <p:sldLayoutId id="2147483805" r:id="rId47"/>
    <p:sldLayoutId id="2147483806" r:id="rId48"/>
    <p:sldLayoutId id="2147483807" r:id="rId49"/>
    <p:sldLayoutId id="2147483808" r:id="rId50"/>
    <p:sldLayoutId id="2147483809" r:id="rId51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46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182889" indent="-182889" algn="l" defTabSz="914446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78" indent="-182889" algn="l" defTabSz="914446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67" indent="-182889" algn="l" defTabSz="914446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57" indent="-182889" algn="l" defTabSz="914446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914446" indent="-182889" algn="l" defTabSz="914446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335" indent="-182889" algn="l" defTabSz="914446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224" indent="-182889" algn="l" defTabSz="914446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280224" indent="0" algn="l" defTabSz="914446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640" y="6356352"/>
            <a:ext cx="3454400" cy="365125"/>
          </a:xfrm>
          <a:prstGeom prst="rect">
            <a:avLst/>
          </a:prstGeom>
        </p:spPr>
        <p:txBody>
          <a:bodyPr lIns="91440" tIns="45720" rIns="91440" bIns="4572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|  </a:t>
            </a:r>
            <a:fld id="{C49B64AA-6A48-F14E-9A59-925DAAEA33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2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000" kern="1200">
          <a:solidFill>
            <a:schemeClr val="bg2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4" y="1566816"/>
            <a:ext cx="4874833" cy="6383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2615842"/>
            <a:ext cx="4874833" cy="3714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640" y="6416116"/>
            <a:ext cx="3454400" cy="365125"/>
          </a:xfrm>
          <a:prstGeom prst="rect">
            <a:avLst/>
          </a:prstGeom>
        </p:spPr>
        <p:txBody>
          <a:bodyPr lIns="91440" tIns="45720" rIns="91440" bIns="45720"/>
          <a:lstStyle>
            <a:lvl1pPr algn="r">
              <a:defRPr sz="1200"/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| </a:t>
            </a:r>
            <a:r>
              <a:rPr lang="en-US" dirty="0" smtClean="0"/>
              <a:t> </a:t>
            </a:r>
            <a:fld id="{C49B64AA-6A48-F14E-9A59-925DAAEA33AD}" type="slidenum">
              <a:rPr lang="en-US" smtClean="0">
                <a:solidFill>
                  <a:srgbClr val="96999D"/>
                </a:solidFill>
              </a:rPr>
              <a:pPr/>
              <a:t>‹#›</a:t>
            </a:fld>
            <a:endParaRPr lang="en-US" dirty="0">
              <a:solidFill>
                <a:srgbClr val="969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1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856" r:id="rId26"/>
    <p:sldLayoutId id="2147483857" r:id="rId27"/>
    <p:sldLayoutId id="2147483858" r:id="rId28"/>
    <p:sldLayoutId id="2147483859" r:id="rId29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000" kern="1200">
          <a:solidFill>
            <a:schemeClr val="bg2"/>
          </a:solidFill>
          <a:latin typeface="Calibri"/>
          <a:ea typeface="+mj-ea"/>
          <a:cs typeface="Calibri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1400" kern="1200">
          <a:solidFill>
            <a:schemeClr val="tx1"/>
          </a:solidFill>
          <a:latin typeface="Calibri"/>
          <a:ea typeface="+mn-ea"/>
          <a:cs typeface="Calibri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Calibri"/>
          <a:ea typeface="+mn-ea"/>
          <a:cs typeface="Calibri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Calibri"/>
          <a:ea typeface="+mn-ea"/>
          <a:cs typeface="Calibri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Calibri"/>
          <a:ea typeface="+mn-ea"/>
          <a:cs typeface="Calibri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o.humana.com/brand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davis21@humana.com" TargetMode="External"/><Relationship Id="rId7" Type="http://schemas.openxmlformats.org/officeDocument/2006/relationships/hyperlink" Target="mailto:amccoy3@humana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davis21@humana.com" TargetMode="External"/><Relationship Id="rId7" Type="http://schemas.openxmlformats.org/officeDocument/2006/relationships/hyperlink" Target="mailto:amccoy3@humana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gnitewithhumana.com/ed/playbooks/bold-goal/bold-goal-whole-health-toolkit/?topics=bold-goa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1DE905-0354-FC45-A023-A1DB5B3E0290}"/>
              </a:ext>
            </a:extLst>
          </p:cNvPr>
          <p:cNvSpPr/>
          <p:nvPr/>
        </p:nvSpPr>
        <p:spPr>
          <a:xfrm>
            <a:off x="0" y="1756229"/>
            <a:ext cx="12192000" cy="50292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BFDE3B8-57BD-7440-AD99-0246E9CA1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4343400"/>
            <a:ext cx="8458200" cy="1247408"/>
          </a:xfrm>
          <a:prstGeom prst="rect">
            <a:avLst/>
          </a:prstGeom>
        </p:spPr>
        <p:txBody>
          <a:bodyPr vert="horz" lIns="0" tIns="0" rIns="0" bIns="0" rtlCol="0" anchor="b">
            <a:normAutofit fontScale="25000" lnSpcReduction="20000"/>
          </a:bodyPr>
          <a:lstStyle/>
          <a:p>
            <a:r>
              <a:rPr lang="en-US" sz="19200">
                <a:solidFill>
                  <a:srgbClr val="143156"/>
                </a:solidFill>
              </a:rPr>
              <a:t>Humana is committed to veterans</a:t>
            </a:r>
          </a:p>
        </p:txBody>
      </p:sp>
      <p:grpSp>
        <p:nvGrpSpPr>
          <p:cNvPr id="2" name="Group 1" descr="Visit Go/Brand to ensure you are always&#10;using the latest version of this template." title="Info Call Out">
            <a:extLst>
              <a:ext uri="{FF2B5EF4-FFF2-40B4-BE49-F238E27FC236}">
                <a16:creationId xmlns:a16="http://schemas.microsoft.com/office/drawing/2014/main" id="{179D1379-CDB6-BE4D-8516-1544A519CBBA}"/>
              </a:ext>
            </a:extLst>
          </p:cNvPr>
          <p:cNvGrpSpPr/>
          <p:nvPr/>
        </p:nvGrpSpPr>
        <p:grpSpPr>
          <a:xfrm>
            <a:off x="7114032" y="173736"/>
            <a:ext cx="4876800" cy="863602"/>
            <a:chOff x="7061200" y="279399"/>
            <a:chExt cx="4876800" cy="863602"/>
          </a:xfrm>
        </p:grpSpPr>
        <p:sp>
          <p:nvSpPr>
            <p:cNvPr id="16" name="Process 15">
              <a:extLst>
                <a:ext uri="{FF2B5EF4-FFF2-40B4-BE49-F238E27FC236}">
                  <a16:creationId xmlns:a16="http://schemas.microsoft.com/office/drawing/2014/main" id="{49CC3FFA-F555-5D4D-9022-19AB96C0745C}"/>
                </a:ext>
              </a:extLst>
            </p:cNvPr>
            <p:cNvSpPr/>
            <p:nvPr/>
          </p:nvSpPr>
          <p:spPr>
            <a:xfrm>
              <a:off x="7982372" y="279399"/>
              <a:ext cx="3955628" cy="863600"/>
            </a:xfrm>
            <a:prstGeom prst="flowChartProcess">
              <a:avLst/>
            </a:prstGeom>
            <a:solidFill>
              <a:schemeClr val="bg2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0" rIns="6096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0584" marR="0" lvl="1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Visit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748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Go/Brand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748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ensure you are always</a:t>
              </a:r>
            </a:p>
            <a:p>
              <a:pPr marL="10584" marR="0" lvl="1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using the latest version of this template.</a:t>
              </a:r>
            </a:p>
          </p:txBody>
        </p:sp>
        <p:sp>
          <p:nvSpPr>
            <p:cNvPr id="13" name="Process 12">
              <a:extLst>
                <a:ext uri="{FF2B5EF4-FFF2-40B4-BE49-F238E27FC236}">
                  <a16:creationId xmlns:a16="http://schemas.microsoft.com/office/drawing/2014/main" id="{26238941-CFED-D34C-9C93-45B410FE4D97}"/>
                </a:ext>
              </a:extLst>
            </p:cNvPr>
            <p:cNvSpPr/>
            <p:nvPr/>
          </p:nvSpPr>
          <p:spPr>
            <a:xfrm>
              <a:off x="7061200" y="279400"/>
              <a:ext cx="921173" cy="863601"/>
            </a:xfrm>
            <a:prstGeom prst="flowChartProcess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title="Lightbulb icon">
              <a:extLst>
                <a:ext uri="{FF2B5EF4-FFF2-40B4-BE49-F238E27FC236}">
                  <a16:creationId xmlns:a16="http://schemas.microsoft.com/office/drawing/2014/main" id="{2BDA2ECF-BEB4-F046-B178-FB8ACF954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5870" y="380763"/>
              <a:ext cx="571833" cy="660874"/>
            </a:xfrm>
            <a:prstGeom prst="rect">
              <a:avLst/>
            </a:prstGeom>
          </p:spPr>
        </p:pic>
      </p:grp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1394A67A-37A9-E949-A003-74AE660092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338"/>
            <a:ext cx="12192000" cy="4605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769C50-874C-3947-99DA-D31E24AB10F8}"/>
              </a:ext>
            </a:extLst>
          </p:cNvPr>
          <p:cNvSpPr/>
          <p:nvPr/>
        </p:nvSpPr>
        <p:spPr>
          <a:xfrm>
            <a:off x="859721" y="5509975"/>
            <a:ext cx="7325375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431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We’re proud to serve those who’ve proudly served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F6B97-E485-CF43-80CA-8353B4D978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4" y="5651620"/>
            <a:ext cx="1958664" cy="84954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618DD6-7B4A-2D4A-9AC5-9CD8B789F5FC}"/>
              </a:ext>
            </a:extLst>
          </p:cNvPr>
          <p:cNvCxnSpPr/>
          <p:nvPr/>
        </p:nvCxnSpPr>
        <p:spPr>
          <a:xfrm>
            <a:off x="10092604" y="5809690"/>
            <a:ext cx="0" cy="533400"/>
          </a:xfrm>
          <a:prstGeom prst="line">
            <a:avLst/>
          </a:prstGeom>
          <a:ln w="25400" cap="sq">
            <a:solidFill>
              <a:schemeClr val="bg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1499E9F-3BD7-9A46-A710-74DE6D0B9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7871" y="5809690"/>
            <a:ext cx="1570126" cy="5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2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E673-B6DC-A04E-A062-2CEB8D2EB6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72800" y="6248400"/>
            <a:ext cx="1219200" cy="304800"/>
          </a:xfrm>
        </p:spPr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t="24257" r="16796" b="8073"/>
          <a:stretch/>
        </p:blipFill>
        <p:spPr>
          <a:xfrm>
            <a:off x="320040" y="25554"/>
            <a:ext cx="11837123" cy="68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57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E673-B6DC-A04E-A062-2CEB8D2EB6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72800" y="6248400"/>
            <a:ext cx="1219200" cy="304800"/>
          </a:xfrm>
        </p:spPr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795821" y="131856"/>
            <a:ext cx="5786048" cy="60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4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5BD43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Humana Honor Plans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5BD43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025" y="733864"/>
            <a:ext cx="6879688" cy="5666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The Plan is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$0 premium, and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offers a Part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 giveback (premium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reduction/depends on market).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Enrolling in Humana Honor may augment VA coverage and help close any gaps in health care coverage.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Humana Honor may provide Medicare-eligible veterans with additional health care services and location options.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Humana Honor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may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give veterans access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dental coverage.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Humana Honor plans offer a broad network, including Urgent Care access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1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Anyone with Medicare Parts A and B can enroll in the Humana Honor Plan 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45039" y="966020"/>
            <a:ext cx="3269245" cy="5282380"/>
          </a:xfrm>
          <a:prstGeom prst="rect">
            <a:avLst/>
          </a:prstGeom>
          <a:noFill/>
          <a:ln w="28575" cap="flat" cmpd="sng" algn="ctr">
            <a:solidFill>
              <a:srgbClr val="75BD4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74" y="1074541"/>
            <a:ext cx="2423973" cy="2423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34927" y="3570744"/>
            <a:ext cx="2902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581"/>
                </a:solidFill>
                <a:effectLst/>
                <a:uLnTx/>
                <a:uFillTx/>
              </a:rPr>
              <a:t>The combination of VA Health Care and a Medicare Advantage Plan provides the most options.</a:t>
            </a:r>
          </a:p>
        </p:txBody>
      </p:sp>
    </p:spTree>
    <p:extLst>
      <p:ext uri="{BB962C8B-B14F-4D97-AF65-F5344CB8AC3E}">
        <p14:creationId xmlns:p14="http://schemas.microsoft.com/office/powerpoint/2010/main" val="2972617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E673-B6DC-A04E-A062-2CEB8D2EB6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72800" y="6248400"/>
            <a:ext cx="1219200" cy="304800"/>
          </a:xfrm>
        </p:spPr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795821" y="131856"/>
            <a:ext cx="5786048" cy="60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4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5BD43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Next Steps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5BD43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872" y="737751"/>
            <a:ext cx="11345591" cy="511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Contact Darin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or Aaron to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introduce yourselves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Set up a time for an in person meeting. Humana can bring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your office lunch to make introductions and begin working together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Help ensure local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Humana associates are there as a resource for all Medicare questions. You don’t need to be Medicare experts.</a:t>
            </a:r>
          </a:p>
          <a:p>
            <a:pPr marR="0" lvl="1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noProof="0" dirty="0" smtClean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Help educate your local Humana teams on veteran benefits and when they should be referring veterans to your office and your service officers</a:t>
            </a:r>
          </a:p>
          <a:p>
            <a:pPr marR="0" lvl="1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noProof="0" dirty="0" smtClean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Let Humana know about ways they can work with and support your service officers, posts and departments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947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61" y="14389"/>
            <a:ext cx="7500761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24"/>
          </p:nvPr>
        </p:nvSpPr>
        <p:spPr>
          <a:xfrm>
            <a:off x="1868362" y="702936"/>
            <a:ext cx="5243453" cy="3061005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Darin Davis</a:t>
            </a:r>
          </a:p>
          <a:p>
            <a:r>
              <a:rPr lang="en-US" sz="2100" dirty="0" smtClean="0">
                <a:solidFill>
                  <a:schemeClr val="bg1"/>
                </a:solidFill>
              </a:rPr>
              <a:t>Northwest Regional </a:t>
            </a:r>
            <a:r>
              <a:rPr lang="en-US" sz="2100" dirty="0">
                <a:solidFill>
                  <a:schemeClr val="bg1"/>
                </a:solidFill>
              </a:rPr>
              <a:t>Veterans Executive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Little Rock, AR</a:t>
            </a:r>
          </a:p>
          <a:p>
            <a:r>
              <a:rPr lang="en-US" sz="2400" dirty="0">
                <a:solidFill>
                  <a:schemeClr val="tx1"/>
                </a:solidFill>
                <a:hlinkClick r:id="rId3"/>
              </a:rPr>
              <a:t>ddavis21@humana.com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12+ years with Humana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(Sales &amp; </a:t>
            </a:r>
            <a:r>
              <a:rPr lang="en-US" sz="1800" dirty="0" err="1">
                <a:solidFill>
                  <a:schemeClr val="bg1"/>
                </a:solidFill>
              </a:rPr>
              <a:t>Mgmt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>
                <a:solidFill>
                  <a:schemeClr val="bg1"/>
                </a:solidFill>
              </a:rPr>
              <a:t>Veteran- U.S. Army National Guard</a:t>
            </a:r>
          </a:p>
          <a:p>
            <a:endParaRPr lang="en-US" sz="2600" dirty="0" smtClean="0">
              <a:solidFill>
                <a:schemeClr val="bg1"/>
              </a:solidFill>
            </a:endParaRPr>
          </a:p>
        </p:txBody>
      </p:sp>
      <p:sp>
        <p:nvSpPr>
          <p:cNvPr id="26" name="Subtitle 2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ctrTitle"/>
          </p:nvPr>
        </p:nvSpPr>
        <p:spPr>
          <a:xfrm>
            <a:off x="100017" y="20944"/>
            <a:ext cx="6149944" cy="67543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Contact us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r="43263"/>
          <a:stretch/>
        </p:blipFill>
        <p:spPr>
          <a:xfrm>
            <a:off x="7523922" y="14389"/>
            <a:ext cx="4706009" cy="6853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25" y="875876"/>
            <a:ext cx="1289288" cy="2565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27" y="4458741"/>
            <a:ext cx="1432684" cy="1737511"/>
          </a:xfrm>
          <a:prstGeom prst="rect">
            <a:avLst/>
          </a:prstGeom>
        </p:spPr>
      </p:pic>
      <p:sp>
        <p:nvSpPr>
          <p:cNvPr id="9" name="Text Placeholder 27"/>
          <p:cNvSpPr>
            <a:spLocks noGrp="1"/>
          </p:cNvSpPr>
          <p:nvPr>
            <p:ph type="body" sz="quarter" idx="24"/>
          </p:nvPr>
        </p:nvSpPr>
        <p:spPr>
          <a:xfrm>
            <a:off x="1868362" y="3796995"/>
            <a:ext cx="5243453" cy="3061005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Aaron McCoy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2100" dirty="0" smtClean="0">
                <a:solidFill>
                  <a:schemeClr val="bg1"/>
                </a:solidFill>
              </a:rPr>
              <a:t>Northeast Regional </a:t>
            </a:r>
            <a:r>
              <a:rPr lang="en-US" sz="2100" dirty="0">
                <a:solidFill>
                  <a:schemeClr val="bg1"/>
                </a:solidFill>
              </a:rPr>
              <a:t>Veterans Executive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Cleveland, OH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  <a:hlinkClick r:id="rId7"/>
              </a:rPr>
              <a:t>amccoy3@humana.com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7+ years </a:t>
            </a:r>
            <a:r>
              <a:rPr lang="en-US" sz="2400" dirty="0">
                <a:solidFill>
                  <a:schemeClr val="bg1"/>
                </a:solidFill>
              </a:rPr>
              <a:t>with Humana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(Sales &amp; </a:t>
            </a:r>
            <a:r>
              <a:rPr lang="en-US" sz="1800" dirty="0" err="1">
                <a:solidFill>
                  <a:schemeClr val="bg1"/>
                </a:solidFill>
              </a:rPr>
              <a:t>Mgmt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>
                <a:solidFill>
                  <a:schemeClr val="bg1"/>
                </a:solidFill>
              </a:rPr>
              <a:t>Veteran- </a:t>
            </a:r>
            <a:r>
              <a:rPr lang="en-US" sz="2400" dirty="0" smtClean="0">
                <a:solidFill>
                  <a:schemeClr val="bg1"/>
                </a:solidFill>
              </a:rPr>
              <a:t>U.S. Army 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61" y="14389"/>
            <a:ext cx="7500761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lnSpc>
                <a:spcPct val="120000"/>
              </a:lnSpc>
              <a:spcBef>
                <a:spcPct val="20000"/>
              </a:spcBef>
            </a:pPr>
            <a:endParaRPr lang="en-US" sz="2600" dirty="0" smtClean="0">
              <a:solidFill>
                <a:prstClr val="white"/>
              </a:solidFill>
              <a:cs typeface="Calibri"/>
            </a:endParaRPr>
          </a:p>
          <a:p>
            <a:pPr lvl="0" defTabSz="457200">
              <a:lnSpc>
                <a:spcPct val="120000"/>
              </a:lnSpc>
              <a:spcBef>
                <a:spcPct val="20000"/>
              </a:spcBef>
            </a:pPr>
            <a:endParaRPr lang="en-US" sz="2600" dirty="0">
              <a:solidFill>
                <a:prstClr val="white"/>
              </a:solidFill>
              <a:cs typeface="Calibri"/>
            </a:endParaRPr>
          </a:p>
          <a:p>
            <a:pPr lvl="0" defTabSz="457200">
              <a:lnSpc>
                <a:spcPct val="120000"/>
              </a:lnSpc>
              <a:spcBef>
                <a:spcPct val="20000"/>
              </a:spcBef>
            </a:pPr>
            <a:endParaRPr lang="en-US" sz="2600" dirty="0" smtClean="0">
              <a:solidFill>
                <a:prstClr val="white"/>
              </a:solidFill>
              <a:cs typeface="Calibri"/>
            </a:endParaRP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24"/>
          </p:nvPr>
        </p:nvSpPr>
        <p:spPr>
          <a:xfrm>
            <a:off x="1868362" y="702936"/>
            <a:ext cx="5243453" cy="3061005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Darin Davis</a:t>
            </a:r>
          </a:p>
          <a:p>
            <a:r>
              <a:rPr lang="en-US" sz="2100" dirty="0" smtClean="0">
                <a:solidFill>
                  <a:schemeClr val="bg1"/>
                </a:solidFill>
              </a:rPr>
              <a:t>Northwest Regional </a:t>
            </a:r>
            <a:r>
              <a:rPr lang="en-US" sz="2100" dirty="0">
                <a:solidFill>
                  <a:schemeClr val="bg1"/>
                </a:solidFill>
              </a:rPr>
              <a:t>Veterans Executive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Little Rock, AR</a:t>
            </a:r>
          </a:p>
          <a:p>
            <a:r>
              <a:rPr lang="en-US" sz="2400" dirty="0">
                <a:solidFill>
                  <a:schemeClr val="tx1"/>
                </a:solidFill>
                <a:hlinkClick r:id="rId3"/>
              </a:rPr>
              <a:t>ddavis21@humana.com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12+ years with Humana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(Sales &amp; </a:t>
            </a:r>
            <a:r>
              <a:rPr lang="en-US" sz="1800" dirty="0" err="1">
                <a:solidFill>
                  <a:schemeClr val="bg1"/>
                </a:solidFill>
              </a:rPr>
              <a:t>Mgmt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Veteran - </a:t>
            </a:r>
            <a:r>
              <a:rPr lang="en-US" sz="2400" dirty="0">
                <a:solidFill>
                  <a:schemeClr val="bg1"/>
                </a:solidFill>
              </a:rPr>
              <a:t>U.S. Army National Guard</a:t>
            </a:r>
          </a:p>
          <a:p>
            <a:endParaRPr lang="en-US" sz="2600" dirty="0" smtClean="0">
              <a:solidFill>
                <a:schemeClr val="bg1"/>
              </a:solidFill>
            </a:endParaRPr>
          </a:p>
        </p:txBody>
      </p:sp>
      <p:sp>
        <p:nvSpPr>
          <p:cNvPr id="26" name="Subtitle 2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ctrTitle"/>
          </p:nvPr>
        </p:nvSpPr>
        <p:spPr>
          <a:xfrm>
            <a:off x="100017" y="20944"/>
            <a:ext cx="6149944" cy="67543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Your </a:t>
            </a:r>
            <a:r>
              <a:rPr lang="en-US" sz="4000" dirty="0" smtClean="0">
                <a:solidFill>
                  <a:schemeClr val="bg1"/>
                </a:solidFill>
              </a:rPr>
              <a:t>Presenters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r="43263"/>
          <a:stretch/>
        </p:blipFill>
        <p:spPr>
          <a:xfrm>
            <a:off x="7523922" y="14389"/>
            <a:ext cx="4706009" cy="6853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25" y="875876"/>
            <a:ext cx="1289288" cy="2565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27" y="4458741"/>
            <a:ext cx="1432684" cy="1737511"/>
          </a:xfrm>
          <a:prstGeom prst="rect">
            <a:avLst/>
          </a:prstGeom>
        </p:spPr>
      </p:pic>
      <p:sp>
        <p:nvSpPr>
          <p:cNvPr id="9" name="Text Placeholder 27"/>
          <p:cNvSpPr>
            <a:spLocks noGrp="1"/>
          </p:cNvSpPr>
          <p:nvPr>
            <p:ph type="body" sz="quarter" idx="24"/>
          </p:nvPr>
        </p:nvSpPr>
        <p:spPr>
          <a:xfrm>
            <a:off x="1868362" y="3796995"/>
            <a:ext cx="5243453" cy="3061005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Aaron McCoy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2100" dirty="0" smtClean="0">
                <a:solidFill>
                  <a:schemeClr val="bg1"/>
                </a:solidFill>
              </a:rPr>
              <a:t>Northeast Regional </a:t>
            </a:r>
            <a:r>
              <a:rPr lang="en-US" sz="2100" dirty="0">
                <a:solidFill>
                  <a:schemeClr val="bg1"/>
                </a:solidFill>
              </a:rPr>
              <a:t>Veterans Executive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Cleveland, OH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  <a:hlinkClick r:id="rId7"/>
              </a:rPr>
              <a:t>amccoy3@humana.com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7+ years </a:t>
            </a:r>
            <a:r>
              <a:rPr lang="en-US" sz="2400" dirty="0">
                <a:solidFill>
                  <a:schemeClr val="bg1"/>
                </a:solidFill>
              </a:rPr>
              <a:t>with Humana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(Sales &amp; </a:t>
            </a:r>
            <a:r>
              <a:rPr lang="en-US" sz="1800" dirty="0" err="1">
                <a:solidFill>
                  <a:schemeClr val="bg1"/>
                </a:solidFill>
              </a:rPr>
              <a:t>Mgmt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Veteran - U.S. Army 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BFBFDCD-9C9E-6B4B-8705-AC83DD7F935D}"/>
              </a:ext>
            </a:extLst>
          </p:cNvPr>
          <p:cNvSpPr txBox="1">
            <a:spLocks/>
          </p:cNvSpPr>
          <p:nvPr/>
        </p:nvSpPr>
        <p:spPr>
          <a:xfrm>
            <a:off x="685800" y="365760"/>
            <a:ext cx="6364224" cy="1615440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We’re leveraging our Bold Goal research and success in addressing Social Determinants of Health to improve the health of the veteran community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F320246-76AB-D64B-8A9D-459008AB6D01}"/>
              </a:ext>
            </a:extLst>
          </p:cNvPr>
          <p:cNvSpPr txBox="1">
            <a:spLocks/>
          </p:cNvSpPr>
          <p:nvPr/>
        </p:nvSpPr>
        <p:spPr>
          <a:xfrm>
            <a:off x="685800" y="2484120"/>
            <a:ext cx="5181600" cy="3200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82889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78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67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57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46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335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0224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224" indent="0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9" marR="0" lvl="1" indent="-182889" algn="l" defTabSz="91444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a population health study, Humana will screen members of the Veterans of Foreign Wars for social determinants of health.</a:t>
            </a:r>
          </a:p>
          <a:p>
            <a:pPr marL="182889" marR="0" lvl="1" indent="-182889" algn="l" defTabSz="91444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889" marR="0" lvl="1" indent="-182889" algn="l" defTabSz="91444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Humana will also survey VFW members using the Healthy Days measurement to help predict outcomes and connect members with high Unhealthy Days to needed community resources and support.</a:t>
            </a:r>
          </a:p>
          <a:p>
            <a:pPr marL="0" marR="0" lvl="1" indent="0" algn="l" defTabSz="91444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78BE2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889" marR="0" lvl="1" indent="-182889" algn="l" defTabSz="91444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78BE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Additionally, Humana Military has established an Office of Population Health to address these issues and more</a:t>
            </a:r>
          </a:p>
          <a:p>
            <a:pPr marL="0" marR="0" lvl="1" indent="0" algn="l" defTabSz="91444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78BE2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8BE2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C844A3C-B79C-8E4C-BF17-32A533131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142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E673-B6DC-A04E-A062-2CEB8D2EB6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72800" y="6248400"/>
            <a:ext cx="1219200" cy="304800"/>
          </a:xfrm>
        </p:spPr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001FACD-6707-F745-A718-85208B39DF40}"/>
              </a:ext>
            </a:extLst>
          </p:cNvPr>
          <p:cNvSpPr txBox="1">
            <a:spLocks/>
          </p:cNvSpPr>
          <p:nvPr/>
        </p:nvSpPr>
        <p:spPr>
          <a:xfrm>
            <a:off x="686728" y="2311400"/>
            <a:ext cx="2624328" cy="2540000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82889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78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67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57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46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335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0224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224" indent="0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33" b="1" smtClean="0">
                <a:solidFill>
                  <a:schemeClr val="accent1"/>
                </a:solidFill>
              </a:rPr>
              <a:t>17%</a:t>
            </a:r>
            <a:r>
              <a:rPr lang="en-US" smtClean="0"/>
              <a:t/>
            </a:r>
            <a:br>
              <a:rPr lang="en-US" smtClean="0"/>
            </a:br>
            <a:r>
              <a:rPr lang="en-US" sz="2133" smtClean="0"/>
              <a:t># Humana MA Veteran members are food insecure</a:t>
            </a:r>
            <a:r>
              <a:rPr lang="en-US" sz="2133" baseline="30000" smtClean="0">
                <a:cs typeface="Calibri" panose="020F0502020204030204"/>
              </a:rPr>
              <a:t>1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7BCCA-21A2-8445-8759-802BCE01BCC2}"/>
              </a:ext>
            </a:extLst>
          </p:cNvPr>
          <p:cNvSpPr txBox="1">
            <a:spLocks/>
          </p:cNvSpPr>
          <p:nvPr/>
        </p:nvSpPr>
        <p:spPr>
          <a:xfrm>
            <a:off x="3634834" y="2311400"/>
            <a:ext cx="2461167" cy="2540000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82889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78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67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57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46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335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0224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224" indent="0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33" b="1" smtClean="0">
                <a:solidFill>
                  <a:schemeClr val="accent1"/>
                </a:solidFill>
              </a:rPr>
              <a:t>25%</a:t>
            </a:r>
            <a:r>
              <a:rPr lang="en-US" smtClean="0"/>
              <a:t/>
            </a:r>
            <a:br>
              <a:rPr lang="en-US" smtClean="0"/>
            </a:br>
            <a:r>
              <a:rPr lang="en-US" sz="2133" smtClean="0"/>
              <a:t># Humana MA Veteran members report feelings of loneliness and/or social isolation</a:t>
            </a:r>
            <a:r>
              <a:rPr lang="en-US" sz="2133" baseline="30000" smtClean="0"/>
              <a:t>1</a:t>
            </a:r>
            <a:endParaRPr lang="en-US" sz="2133" baseline="30000" smtClean="0">
              <a:cs typeface="Calibri" panose="020F0502020204030204"/>
            </a:endParaRPr>
          </a:p>
          <a:p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2BEF4CF-DD61-2A48-90B6-4909F888EB5E}"/>
              </a:ext>
            </a:extLst>
          </p:cNvPr>
          <p:cNvSpPr txBox="1">
            <a:spLocks/>
          </p:cNvSpPr>
          <p:nvPr/>
        </p:nvSpPr>
        <p:spPr>
          <a:xfrm>
            <a:off x="6433679" y="2311400"/>
            <a:ext cx="2434296" cy="2540000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82889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78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67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57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46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335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0224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224" indent="0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33" b="1" smtClean="0">
                <a:solidFill>
                  <a:schemeClr val="accent1"/>
                </a:solidFill>
              </a:rPr>
              <a:t>18%</a:t>
            </a:r>
            <a:r>
              <a:rPr lang="en-US" smtClean="0"/>
              <a:t/>
            </a:r>
            <a:br>
              <a:rPr lang="en-US" smtClean="0"/>
            </a:br>
            <a:r>
              <a:rPr lang="en-US" sz="2133" smtClean="0"/>
              <a:t># Humana MA Veteran members who report having one or more housing quality issues</a:t>
            </a:r>
            <a:r>
              <a:rPr lang="en-US" sz="2133" baseline="30000" smtClean="0">
                <a:cs typeface="Calibri" panose="020F0502020204030204"/>
              </a:rPr>
              <a:t>1</a:t>
            </a:r>
          </a:p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AF5210-B83A-084E-BAAC-E28AB4D29606}"/>
              </a:ext>
            </a:extLst>
          </p:cNvPr>
          <p:cNvSpPr txBox="1">
            <a:spLocks/>
          </p:cNvSpPr>
          <p:nvPr/>
        </p:nvSpPr>
        <p:spPr>
          <a:xfrm>
            <a:off x="9205653" y="2311400"/>
            <a:ext cx="2361315" cy="2540000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82889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78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67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57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46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335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0224" indent="-182889" algn="l" defTabSz="914446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0224" indent="0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33" b="1" smtClean="0">
                <a:solidFill>
                  <a:schemeClr val="accent1"/>
                </a:solidFill>
              </a:rPr>
              <a:t>8%</a:t>
            </a:r>
            <a:r>
              <a:rPr lang="en-US" smtClean="0"/>
              <a:t/>
            </a:r>
            <a:br>
              <a:rPr lang="en-US" smtClean="0"/>
            </a:br>
            <a:r>
              <a:rPr lang="en-US" sz="2133" smtClean="0"/>
              <a:t>#</a:t>
            </a:r>
            <a:r>
              <a:rPr lang="en-US" sz="2133" smtClean="0">
                <a:cs typeface="Calibri" panose="020F0502020204030204"/>
              </a:rPr>
              <a:t> Humana MA Veteran members </a:t>
            </a:r>
            <a:r>
              <a:rPr lang="en-US" sz="2133" smtClean="0"/>
              <a:t>have a transportation barriers</a:t>
            </a:r>
            <a:r>
              <a:rPr lang="en-US" sz="2133" baseline="30000" smtClean="0">
                <a:cs typeface="Calibri"/>
              </a:rPr>
              <a:t>1</a:t>
            </a:r>
            <a:endParaRPr lang="en-US" sz="2133" smtClean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FAD23C-7220-7947-9E52-4C4E04967D01}"/>
              </a:ext>
            </a:extLst>
          </p:cNvPr>
          <p:cNvSpPr txBox="1">
            <a:spLocks/>
          </p:cNvSpPr>
          <p:nvPr/>
        </p:nvSpPr>
        <p:spPr>
          <a:xfrm>
            <a:off x="838200" y="518160"/>
            <a:ext cx="11137392" cy="6035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cs typeface="Calibri Light"/>
              </a:rPr>
              <a:t>Social determinants of health and Veterans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015AC-F863-CF4A-9799-D581A80FE2FE}"/>
              </a:ext>
            </a:extLst>
          </p:cNvPr>
          <p:cNvSpPr txBox="1"/>
          <p:nvPr/>
        </p:nvSpPr>
        <p:spPr>
          <a:xfrm>
            <a:off x="685800" y="5969001"/>
            <a:ext cx="1113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://ignitewithhumana.com/ed/playbooks/bold-goal/bold-goal-whole-health-toolkit/?topics=bold-goal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 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21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E673-B6DC-A04E-A062-2CEB8D2EB6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72800" y="6248400"/>
            <a:ext cx="1219200" cy="304800"/>
          </a:xfrm>
        </p:spPr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B4A2A-8353-0645-A2E9-A949BBFAF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4" y="1498601"/>
            <a:ext cx="3563284" cy="35632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CD5C2C-4E64-2A41-9C63-C17A26B5AAA1}"/>
              </a:ext>
            </a:extLst>
          </p:cNvPr>
          <p:cNvGrpSpPr/>
          <p:nvPr/>
        </p:nvGrpSpPr>
        <p:grpSpPr>
          <a:xfrm>
            <a:off x="5283201" y="2717800"/>
            <a:ext cx="6131961" cy="1804045"/>
            <a:chOff x="4130506" y="1806217"/>
            <a:chExt cx="4598971" cy="135303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872B718-7526-1146-BA96-3922833F41F7}"/>
                </a:ext>
              </a:extLst>
            </p:cNvPr>
            <p:cNvCxnSpPr>
              <a:cxnSpLocks/>
            </p:cNvCxnSpPr>
            <p:nvPr/>
          </p:nvCxnSpPr>
          <p:spPr>
            <a:xfrm>
              <a:off x="4477609" y="2234713"/>
              <a:ext cx="3885345" cy="23884"/>
            </a:xfrm>
            <a:prstGeom prst="straightConnector1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14DF66F-E3A5-0947-906C-290E95C580E3}"/>
                </a:ext>
              </a:extLst>
            </p:cNvPr>
            <p:cNvSpPr/>
            <p:nvPr/>
          </p:nvSpPr>
          <p:spPr>
            <a:xfrm>
              <a:off x="4130506" y="1806217"/>
              <a:ext cx="880877" cy="880877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286"/>
              <a:r>
                <a:rPr lang="en-US" sz="2133" b="1" dirty="0">
                  <a:solidFill>
                    <a:srgbClr val="002F57"/>
                  </a:solidFill>
                  <a:latin typeface="FS Humana" panose="02000506040000020004" pitchFamily="2" charset="77"/>
                  <a:cs typeface="Calibri"/>
                </a:rPr>
                <a:t>2018</a:t>
              </a:r>
              <a:endParaRPr lang="en-US" sz="2133" b="1" dirty="0">
                <a:solidFill>
                  <a:srgbClr val="002F57"/>
                </a:solidFill>
                <a:latin typeface="FS Humana" panose="02000506040000020004" pitchFamily="2" charset="77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102E259-1271-8841-AE95-D0C9839C23A8}"/>
                </a:ext>
              </a:extLst>
            </p:cNvPr>
            <p:cNvSpPr/>
            <p:nvPr/>
          </p:nvSpPr>
          <p:spPr>
            <a:xfrm>
              <a:off x="5369871" y="1806217"/>
              <a:ext cx="880877" cy="880877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286"/>
              <a:r>
                <a:rPr lang="en-US" sz="2133" b="1" dirty="0">
                  <a:solidFill>
                    <a:srgbClr val="002F57"/>
                  </a:solidFill>
                  <a:latin typeface="FS Humana" panose="02000506040000020004" pitchFamily="2" charset="77"/>
                  <a:cs typeface="Calibri"/>
                </a:rPr>
                <a:t>2019</a:t>
              </a:r>
              <a:endParaRPr lang="en-US" sz="2133" b="1" dirty="0">
                <a:solidFill>
                  <a:srgbClr val="002F57"/>
                </a:solidFill>
                <a:latin typeface="FS Humana" panose="02000506040000020004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90C8320-509F-344E-B075-C3963BC36777}"/>
                </a:ext>
              </a:extLst>
            </p:cNvPr>
            <p:cNvSpPr/>
            <p:nvPr/>
          </p:nvSpPr>
          <p:spPr>
            <a:xfrm>
              <a:off x="6609236" y="1806217"/>
              <a:ext cx="880877" cy="880877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286"/>
              <a:r>
                <a:rPr lang="en-US" sz="2133" b="1" dirty="0">
                  <a:solidFill>
                    <a:srgbClr val="002F57"/>
                  </a:solidFill>
                  <a:latin typeface="FS Humana" panose="02000506040000020004" pitchFamily="2" charset="77"/>
                  <a:cs typeface="Calibri"/>
                </a:rPr>
                <a:t>2020</a:t>
              </a:r>
              <a:endParaRPr lang="en-US" sz="2133" b="1" dirty="0">
                <a:solidFill>
                  <a:srgbClr val="002F57"/>
                </a:solidFill>
                <a:latin typeface="FS Humana" panose="02000506040000020004" pitchFamily="2" charset="77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B1D99E-9A53-0F40-AF02-90867D63189C}"/>
                </a:ext>
              </a:extLst>
            </p:cNvPr>
            <p:cNvSpPr/>
            <p:nvPr/>
          </p:nvSpPr>
          <p:spPr>
            <a:xfrm>
              <a:off x="7848600" y="1806217"/>
              <a:ext cx="880877" cy="880877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286"/>
              <a:r>
                <a:rPr lang="en-US" sz="2133" b="1">
                  <a:solidFill>
                    <a:srgbClr val="002F57"/>
                  </a:solidFill>
                  <a:latin typeface="FS Humana" panose="02000506040000020004" pitchFamily="2" charset="77"/>
                  <a:cs typeface="Calibri"/>
                </a:rPr>
                <a:t>2021</a:t>
              </a:r>
              <a:endParaRPr lang="en-US" sz="2133" b="1">
                <a:solidFill>
                  <a:srgbClr val="002F57"/>
                </a:solidFill>
                <a:latin typeface="FS Humana" panose="02000506040000020004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54378D-3BFA-CE4A-AF80-C212AE41A99F}"/>
                </a:ext>
              </a:extLst>
            </p:cNvPr>
            <p:cNvSpPr txBox="1"/>
            <p:nvPr/>
          </p:nvSpPr>
          <p:spPr>
            <a:xfrm>
              <a:off x="4146560" y="2859169"/>
              <a:ext cx="840763" cy="3000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286"/>
              <a:r>
                <a:rPr lang="en-US" b="1" dirty="0">
                  <a:solidFill>
                    <a:srgbClr val="53575A"/>
                  </a:solidFill>
                  <a:latin typeface="FS Humana" panose="02000506040000020004" pitchFamily="2" charset="77"/>
                </a:rPr>
                <a:t>200K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35700D-7CF4-4545-8A5C-773DFD5CE42D}"/>
                </a:ext>
              </a:extLst>
            </p:cNvPr>
            <p:cNvSpPr txBox="1"/>
            <p:nvPr/>
          </p:nvSpPr>
          <p:spPr>
            <a:xfrm>
              <a:off x="5389927" y="2859169"/>
              <a:ext cx="840763" cy="3000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286"/>
              <a:r>
                <a:rPr lang="en-US" b="1">
                  <a:solidFill>
                    <a:srgbClr val="53575A"/>
                  </a:solidFill>
                  <a:latin typeface="FS Humana" panose="02000506040000020004" pitchFamily="2" charset="77"/>
                </a:rPr>
                <a:t>300K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DFC5FD-9409-6F4B-90F9-9D3099830568}"/>
                </a:ext>
              </a:extLst>
            </p:cNvPr>
            <p:cNvSpPr txBox="1"/>
            <p:nvPr/>
          </p:nvSpPr>
          <p:spPr>
            <a:xfrm>
              <a:off x="6633294" y="2859169"/>
              <a:ext cx="840763" cy="3000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286"/>
              <a:r>
                <a:rPr lang="en-US" b="1">
                  <a:solidFill>
                    <a:srgbClr val="53575A"/>
                  </a:solidFill>
                  <a:latin typeface="FS Humana" panose="02000506040000020004" pitchFamily="2" charset="77"/>
                </a:rPr>
                <a:t>1M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312F27-8E5F-BF4D-8A5A-9C3F3C49D84E}"/>
                </a:ext>
              </a:extLst>
            </p:cNvPr>
            <p:cNvSpPr txBox="1"/>
            <p:nvPr/>
          </p:nvSpPr>
          <p:spPr>
            <a:xfrm>
              <a:off x="7868656" y="2811398"/>
              <a:ext cx="840763" cy="30008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286"/>
              <a:r>
                <a:rPr lang="en-US" b="1">
                  <a:solidFill>
                    <a:srgbClr val="53575A"/>
                  </a:solidFill>
                  <a:latin typeface="FS Humana" panose="02000506040000020004" pitchFamily="2" charset="77"/>
                </a:rPr>
                <a:t>1M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3FA4DE8-3EC2-8D4F-86F3-AEDAEEA2BC1A}"/>
              </a:ext>
            </a:extLst>
          </p:cNvPr>
          <p:cNvSpPr txBox="1"/>
          <p:nvPr/>
        </p:nvSpPr>
        <p:spPr>
          <a:xfrm>
            <a:off x="6507433" y="1905865"/>
            <a:ext cx="36576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dirty="0">
                <a:solidFill>
                  <a:srgbClr val="53575A"/>
                </a:solidFill>
                <a:latin typeface="FS Humana" panose="02000506040000020004" pitchFamily="2" charset="77"/>
              </a:rPr>
              <a:t>Timeline of Meals Raised</a:t>
            </a:r>
            <a:r>
              <a:rPr lang="en-US" baseline="30000" dirty="0">
                <a:solidFill>
                  <a:srgbClr val="53575A"/>
                </a:solidFill>
                <a:latin typeface="FS Humana" panose="02000506040000020004" pitchFamily="2" charset="77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ED3F9-62D0-5E42-A1C5-CD718D035EB0}"/>
              </a:ext>
            </a:extLst>
          </p:cNvPr>
          <p:cNvSpPr txBox="1"/>
          <p:nvPr/>
        </p:nvSpPr>
        <p:spPr>
          <a:xfrm>
            <a:off x="621495" y="5307280"/>
            <a:ext cx="42602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286"/>
            <a:r>
              <a:rPr lang="en-US" sz="1200" dirty="0">
                <a:solidFill>
                  <a:srgbClr val="53575A"/>
                </a:solidFill>
                <a:latin typeface="FS Humana" panose="02000506040000020004" pitchFamily="2" charset="77"/>
              </a:rPr>
              <a:t>Raise</a:t>
            </a:r>
            <a:r>
              <a:rPr lang="en-US" sz="1200" dirty="0">
                <a:solidFill>
                  <a:srgbClr val="53575A"/>
                </a:solidFill>
                <a:latin typeface="FS Humana" panose="02000506040000020004" pitchFamily="2" charset="77"/>
                <a:cs typeface="Calibri"/>
              </a:rPr>
              <a:t> awareness about Veteran food insecurity</a:t>
            </a:r>
          </a:p>
        </p:txBody>
      </p:sp>
      <p:sp>
        <p:nvSpPr>
          <p:cNvPr id="18" name="Google Shape;164;p27">
            <a:extLst>
              <a:ext uri="{FF2B5EF4-FFF2-40B4-BE49-F238E27FC236}">
                <a16:creationId xmlns:a16="http://schemas.microsoft.com/office/drawing/2014/main" id="{22FCE671-FFF5-B84A-B6D6-1DD0C049E9B6}"/>
              </a:ext>
            </a:extLst>
          </p:cNvPr>
          <p:cNvSpPr txBox="1"/>
          <p:nvPr/>
        </p:nvSpPr>
        <p:spPr>
          <a:xfrm>
            <a:off x="621495" y="6527822"/>
            <a:ext cx="8864600" cy="23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286"/>
            <a:r>
              <a:rPr lang="en-US" sz="1067" baseline="30000" dirty="0">
                <a:latin typeface="FS Humana Light" panose="02000506030000020004" pitchFamily="2" charset="77"/>
              </a:rPr>
              <a:t>1</a:t>
            </a:r>
            <a:r>
              <a:rPr lang="en-US" sz="1067" dirty="0">
                <a:latin typeface="FS Humana Light" panose="02000506030000020004" pitchFamily="2" charset="77"/>
              </a:rPr>
              <a:t>https://</a:t>
            </a:r>
            <a:r>
              <a:rPr lang="en-US" sz="1067" dirty="0" err="1">
                <a:latin typeface="FS Humana Light" panose="02000506030000020004" pitchFamily="2" charset="77"/>
              </a:rPr>
              <a:t>www.vfw.org</a:t>
            </a:r>
            <a:r>
              <a:rPr lang="en-US" sz="1067" dirty="0">
                <a:latin typeface="FS Humana Light" panose="02000506030000020004" pitchFamily="2" charset="77"/>
              </a:rPr>
              <a:t>/uniting-to-combat-hunger</a:t>
            </a:r>
            <a:r>
              <a:rPr lang="en-US" sz="1067" dirty="0">
                <a:solidFill>
                  <a:srgbClr val="C8C8C8"/>
                </a:solidFill>
                <a:latin typeface="FS Humana Light" panose="02000506030000020004" pitchFamily="2" charset="77"/>
                <a:ea typeface="+mn-lt"/>
                <a:cs typeface="Calibri" panose="020F0502020204030204"/>
              </a:rPr>
              <a:t> 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87C92D9-34DD-5B4D-B8B3-763FB4341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VFW + Humana | </a:t>
            </a:r>
            <a:r>
              <a:rPr lang="en-US" dirty="0">
                <a:latin typeface="FS Humana Light" panose="02000506030000020004" pitchFamily="2" charset="77"/>
                <a:cs typeface="Calibri Light"/>
              </a:rPr>
              <a:t>Uniting to Combat Hunger</a:t>
            </a:r>
            <a:endParaRPr lang="en-US" dirty="0">
              <a:latin typeface="FS Humana Ligh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016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E673-B6DC-A04E-A062-2CEB8D2EB6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72800" y="6248400"/>
            <a:ext cx="1219200" cy="304800"/>
          </a:xfrm>
        </p:spPr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D0D28BA-7A8A-374E-B030-B578A941B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630" y="1369689"/>
            <a:ext cx="2787935" cy="16286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86F13D-9D59-E348-8402-743884A34FFD}"/>
              </a:ext>
            </a:extLst>
          </p:cNvPr>
          <p:cNvGrpSpPr/>
          <p:nvPr/>
        </p:nvGrpSpPr>
        <p:grpSpPr>
          <a:xfrm>
            <a:off x="2177151" y="3720013"/>
            <a:ext cx="3582895" cy="1922107"/>
            <a:chOff x="4857903" y="985106"/>
            <a:chExt cx="2687171" cy="144158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6D610A-4A24-8A4C-A598-274861D76F55}"/>
                </a:ext>
              </a:extLst>
            </p:cNvPr>
            <p:cNvSpPr txBox="1"/>
            <p:nvPr/>
          </p:nvSpPr>
          <p:spPr>
            <a:xfrm>
              <a:off x="4857903" y="2118861"/>
              <a:ext cx="2687171" cy="3078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286"/>
              <a:r>
                <a:rPr lang="en-US" sz="1867" dirty="0">
                  <a:solidFill>
                    <a:srgbClr val="53575A"/>
                  </a:solidFill>
                  <a:latin typeface="FS Humana" panose="02000506040000020004" pitchFamily="2" charset="77"/>
                </a:rPr>
                <a:t> Volunteer at a food bank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93E488-18CC-4849-AD47-E8B4933B8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9016" y="985106"/>
              <a:ext cx="884945" cy="95249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D68434-D7DE-F841-8284-7538A6979C3E}"/>
              </a:ext>
            </a:extLst>
          </p:cNvPr>
          <p:cNvGrpSpPr/>
          <p:nvPr/>
        </p:nvGrpSpPr>
        <p:grpSpPr>
          <a:xfrm>
            <a:off x="6096001" y="1313475"/>
            <a:ext cx="3582895" cy="1922108"/>
            <a:chOff x="2538096" y="985106"/>
            <a:chExt cx="2687171" cy="1441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55F106-D186-EC40-B99A-5DB190BA6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5867" y="985106"/>
              <a:ext cx="531627" cy="9524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7B39AA-1161-6943-BB3C-EEA54835FBE5}"/>
                </a:ext>
              </a:extLst>
            </p:cNvPr>
            <p:cNvSpPr txBox="1"/>
            <p:nvPr/>
          </p:nvSpPr>
          <p:spPr>
            <a:xfrm>
              <a:off x="2538096" y="2118862"/>
              <a:ext cx="2687171" cy="3078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286"/>
              <a:r>
                <a:rPr lang="en-US" sz="1867" dirty="0">
                  <a:solidFill>
                    <a:srgbClr val="53575A"/>
                  </a:solidFill>
                  <a:latin typeface="FS Humana" panose="02000506040000020004" pitchFamily="2" charset="77"/>
                </a:rPr>
                <a:t> Host a gleaning event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6BD391-24A5-3640-93DF-645766D2F1BC}"/>
              </a:ext>
            </a:extLst>
          </p:cNvPr>
          <p:cNvGrpSpPr/>
          <p:nvPr/>
        </p:nvGrpSpPr>
        <p:grpSpPr>
          <a:xfrm>
            <a:off x="6096001" y="3720014"/>
            <a:ext cx="3582895" cy="1922106"/>
            <a:chOff x="6930511" y="985106"/>
            <a:chExt cx="2687171" cy="14415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A4A918-5A8A-404A-98F6-4F70504C2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61492" y="985106"/>
              <a:ext cx="1025208" cy="95249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B7CAB4-C9AC-1A4B-BC0D-A1F0F8A8246A}"/>
                </a:ext>
              </a:extLst>
            </p:cNvPr>
            <p:cNvSpPr txBox="1"/>
            <p:nvPr/>
          </p:nvSpPr>
          <p:spPr>
            <a:xfrm>
              <a:off x="6930511" y="2118861"/>
              <a:ext cx="2687171" cy="3078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14286"/>
              <a:r>
                <a:rPr lang="en-US" sz="1867" dirty="0">
                  <a:solidFill>
                    <a:srgbClr val="53575A"/>
                  </a:solidFill>
                  <a:latin typeface="FS Humana" panose="02000506040000020004" pitchFamily="2" charset="77"/>
                  <a:cs typeface="Calibri"/>
                </a:rPr>
                <a:t>Start a food drive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EFF5443D-5774-CB44-B8AE-0E6482EA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Ways to raise food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31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24490" r="16867" b="8120"/>
          <a:stretch/>
        </p:blipFill>
        <p:spPr>
          <a:xfrm>
            <a:off x="0" y="0"/>
            <a:ext cx="12207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E673-B6DC-A04E-A062-2CEB8D2EB6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72800" y="6248400"/>
            <a:ext cx="1219200" cy="304800"/>
          </a:xfrm>
        </p:spPr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0099" y="1374183"/>
            <a:ext cx="782160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55759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555759"/>
              </a:solidFill>
              <a:effectLst/>
              <a:uLnTx/>
              <a:uFillTx/>
              <a:cs typeface="Calibri Light" panose="020F0302020204030204" pitchFamily="34" charset="0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Some Veterans consider opting out of Part B, to avoid paying the Part B premium. If they need to apply for Part B after their Initial Enrollment Period (IEP), they may pay a penalty because the VA Healthcare is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creditable medical coverage for Part B of Medicare      (VA healthcare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creditable coverage for Part D of Medicare)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 order for a Veteran to get a Medicare Advantage plan, the person has to have Medicare Part B.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Medicare Part B and Medicare Advantage plans provides Veterans with more health care options.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VA and Medicare Advantage do NOT interfere with each other nor do they coordinate benefits.  The VA does not file claims with Medicare (Parts A, B or C). The VA is a provider, but is not health insurance.</a:t>
            </a:r>
          </a:p>
          <a:p>
            <a:pPr marL="0" marR="0" lvl="0" indent="0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555759"/>
              </a:solidFill>
              <a:effectLst/>
              <a:uLnTx/>
              <a:uFillTx/>
              <a:cs typeface="Calibri Light" panose="020F0302020204030204" pitchFamily="34" charset="0"/>
            </a:endParaRPr>
          </a:p>
          <a:p>
            <a:pPr marL="0" marR="0" lvl="0" indent="0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55759"/>
                </a:solidFill>
                <a:effectLst/>
                <a:uLnTx/>
                <a:uFillTx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69906" y="557148"/>
            <a:ext cx="7992621" cy="60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4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>
              <a:defRPr/>
            </a:pPr>
            <a:r>
              <a:rPr lang="en-US" sz="3000" b="1" dirty="0" smtClean="0">
                <a:solidFill>
                  <a:srgbClr val="003057"/>
                </a:solidFill>
                <a:latin typeface="+mn-lt"/>
                <a:cs typeface="Calibri Light" panose="020F0302020204030204" pitchFamily="34" charset="0"/>
              </a:rPr>
              <a:t>I have VA Healthcare, why take out Part B?</a:t>
            </a:r>
            <a:endParaRPr lang="en-US" sz="3000" b="1" dirty="0">
              <a:solidFill>
                <a:srgbClr val="003057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68139" y="0"/>
            <a:ext cx="3723861" cy="6858000"/>
          </a:xfrm>
          <a:prstGeom prst="rect">
            <a:avLst/>
          </a:prstGeom>
          <a:solidFill>
            <a:srgbClr val="0B3254"/>
          </a:solidFill>
          <a:ln w="9525" cap="flat" cmpd="sng" algn="ctr">
            <a:solidFill>
              <a:srgbClr val="007581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“VA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does not recommend Veterans cancel or decline coverage in Medicare (or other health care or insurance programs) solely because they are enrolled in VA health care.”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C600"/>
              </a:solidFill>
              <a:effectLst/>
              <a:uLnTx/>
              <a:uFillTx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5074" r="7857" b="2488"/>
          <a:stretch/>
        </p:blipFill>
        <p:spPr bwMode="auto">
          <a:xfrm>
            <a:off x="8680546" y="439975"/>
            <a:ext cx="3142827" cy="2187787"/>
          </a:xfrm>
          <a:prstGeom prst="rect">
            <a:avLst/>
          </a:prstGeom>
          <a:noFill/>
          <a:ln w="9525">
            <a:solidFill>
              <a:sysClr val="window" lastClr="FFFFFF">
                <a:lumMod val="85000"/>
              </a:sys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5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E673-B6DC-A04E-A062-2CEB8D2EB6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72800" y="6248400"/>
            <a:ext cx="1219200" cy="304800"/>
          </a:xfrm>
        </p:spPr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fld id="{37D409AB-2201-4E18-8A34-C31753AD9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3575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7655" y="1060068"/>
            <a:ext cx="10781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TFL beneficiaries need to enroll in Part B of Medicare?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to take Part B to transition to Tricare for Life (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TFL)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be primary and Tricare will be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secondary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any provider who accepts original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Medicare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automatically bill Tricare for Medicare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covered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expenses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Beneficiary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have no out of pocket cost for services covered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Medicare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Tricare</a:t>
            </a:r>
          </a:p>
        </p:txBody>
      </p:sp>
      <p:sp>
        <p:nvSpPr>
          <p:cNvPr id="5" name="Rectangle 4"/>
          <p:cNvSpPr/>
          <p:nvPr/>
        </p:nvSpPr>
        <p:spPr>
          <a:xfrm>
            <a:off x="867654" y="3608776"/>
            <a:ext cx="108549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Should CHAMPVA beneficiaries enroll in Part B of Medicare?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950" marR="0" lvl="1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Beneficiaries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must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enroll in Part B of Medicare to continue utilizing CHAMPVA</a:t>
            </a:r>
          </a:p>
          <a:p>
            <a:pPr marL="742950" marR="0" lvl="1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Medicare will become primary and CHAMPVA will become secondary</a:t>
            </a:r>
          </a:p>
          <a:p>
            <a:pPr marL="742950" marR="0" lvl="1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Beneficiaries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may see any provider who accepts Medicare</a:t>
            </a:r>
          </a:p>
          <a:p>
            <a:pPr marL="742950" marR="0" lvl="1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Medicare will automatically bill CHAMPVA for covered expenses</a:t>
            </a:r>
          </a:p>
          <a:p>
            <a:pPr marL="742950" marR="0" lvl="1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Beneficiaries will have no out of pocket costs for services covered by Medicare and CHAMPVA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653913" y="213789"/>
            <a:ext cx="10712078" cy="60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4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>
              <a:defRPr/>
            </a:pPr>
            <a:r>
              <a:rPr lang="en-US" sz="3000" b="1" dirty="0" smtClean="0">
                <a:solidFill>
                  <a:srgbClr val="0030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TRICARE for Life (TFL), CHAMPVA and Medicare Part B </a:t>
            </a:r>
            <a:endParaRPr lang="en-US" sz="3000" b="1" dirty="0">
              <a:solidFill>
                <a:srgbClr val="0030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3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UMANA MASTER SLIDES">
  <a:themeElements>
    <a:clrScheme name="HUMANA PRIMARY">
      <a:dk1>
        <a:srgbClr val="53575A"/>
      </a:dk1>
      <a:lt1>
        <a:srgbClr val="C8C8C8"/>
      </a:lt1>
      <a:dk2>
        <a:srgbClr val="002F57"/>
      </a:dk2>
      <a:lt2>
        <a:srgbClr val="FFFFFF"/>
      </a:lt2>
      <a:accent1>
        <a:srgbClr val="78BE20"/>
      </a:accent1>
      <a:accent2>
        <a:srgbClr val="497728"/>
      </a:accent2>
      <a:accent3>
        <a:srgbClr val="66BAC4"/>
      </a:accent3>
      <a:accent4>
        <a:srgbClr val="007480"/>
      </a:accent4>
      <a:accent5>
        <a:srgbClr val="612066"/>
      </a:accent5>
      <a:accent6>
        <a:srgbClr val="AE0061"/>
      </a:accent6>
      <a:hlink>
        <a:srgbClr val="007480"/>
      </a:hlink>
      <a:folHlink>
        <a:srgbClr val="0074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8286_Enterprise PowerPoint Template Update_Light_49" id="{29CFA6CF-C85A-FD4E-8AF0-04EBF1FC6D1A}" vid="{063794B6-B4DB-D143-842C-8CAEEBE3F6EC}"/>
    </a:ext>
  </a:extLst>
</a:theme>
</file>

<file path=ppt/theme/theme3.xml><?xml version="1.0" encoding="utf-8"?>
<a:theme xmlns:a="http://schemas.openxmlformats.org/drawingml/2006/main" name="1_HUMANA MASTER SLIDES">
  <a:themeElements>
    <a:clrScheme name="HUMANA PRIMARY">
      <a:dk1>
        <a:srgbClr val="53575A"/>
      </a:dk1>
      <a:lt1>
        <a:srgbClr val="C8C8C8"/>
      </a:lt1>
      <a:dk2>
        <a:srgbClr val="002F57"/>
      </a:dk2>
      <a:lt2>
        <a:srgbClr val="FFFFFF"/>
      </a:lt2>
      <a:accent1>
        <a:srgbClr val="78BE20"/>
      </a:accent1>
      <a:accent2>
        <a:srgbClr val="497728"/>
      </a:accent2>
      <a:accent3>
        <a:srgbClr val="66BAC4"/>
      </a:accent3>
      <a:accent4>
        <a:srgbClr val="007480"/>
      </a:accent4>
      <a:accent5>
        <a:srgbClr val="612066"/>
      </a:accent5>
      <a:accent6>
        <a:srgbClr val="AE0061"/>
      </a:accent6>
      <a:hlink>
        <a:srgbClr val="007480"/>
      </a:hlink>
      <a:folHlink>
        <a:srgbClr val="0074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8286_Enterprise PowerPoint Template Update_Light_49" id="{29CFA6CF-C85A-FD4E-8AF0-04EBF1FC6D1A}" vid="{063794B6-B4DB-D143-842C-8CAEEBE3F6EC}"/>
    </a:ext>
  </a:extLst>
</a:theme>
</file>

<file path=ppt/theme/theme4.xml><?xml version="1.0" encoding="utf-8"?>
<a:theme xmlns:a="http://schemas.openxmlformats.org/drawingml/2006/main" name="2_HUMANA MASTER SLIDES">
  <a:themeElements>
    <a:clrScheme name="HUMANA PRIMARY">
      <a:dk1>
        <a:srgbClr val="53575A"/>
      </a:dk1>
      <a:lt1>
        <a:srgbClr val="C8C8C8"/>
      </a:lt1>
      <a:dk2>
        <a:srgbClr val="002F57"/>
      </a:dk2>
      <a:lt2>
        <a:srgbClr val="FFFFFF"/>
      </a:lt2>
      <a:accent1>
        <a:srgbClr val="78BE20"/>
      </a:accent1>
      <a:accent2>
        <a:srgbClr val="497728"/>
      </a:accent2>
      <a:accent3>
        <a:srgbClr val="66BAC4"/>
      </a:accent3>
      <a:accent4>
        <a:srgbClr val="007480"/>
      </a:accent4>
      <a:accent5>
        <a:srgbClr val="612066"/>
      </a:accent5>
      <a:accent6>
        <a:srgbClr val="AE0061"/>
      </a:accent6>
      <a:hlink>
        <a:srgbClr val="007480"/>
      </a:hlink>
      <a:folHlink>
        <a:srgbClr val="0074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8286_Enterprise PowerPoint Template Update_Light_49" id="{29CFA6CF-C85A-FD4E-8AF0-04EBF1FC6D1A}" vid="{063794B6-B4DB-D143-842C-8CAEEBE3F6EC}"/>
    </a:ext>
  </a:extLst>
</a:theme>
</file>

<file path=ppt/theme/theme5.xml><?xml version="1.0" encoding="utf-8"?>
<a:theme xmlns:a="http://schemas.openxmlformats.org/drawingml/2006/main" name="6_Office Theme">
  <a:themeElements>
    <a:clrScheme name="2019 Humana Branding">
      <a:dk1>
        <a:srgbClr val="000000"/>
      </a:dk1>
      <a:lt1>
        <a:sysClr val="window" lastClr="FFFFFF"/>
      </a:lt1>
      <a:dk2>
        <a:srgbClr val="75BD43"/>
      </a:dk2>
      <a:lt2>
        <a:srgbClr val="4A7637"/>
      </a:lt2>
      <a:accent1>
        <a:srgbClr val="007581"/>
      </a:accent1>
      <a:accent2>
        <a:srgbClr val="0B3254"/>
      </a:accent2>
      <a:accent3>
        <a:srgbClr val="AF1E65"/>
      </a:accent3>
      <a:accent4>
        <a:srgbClr val="632366"/>
      </a:accent4>
      <a:accent5>
        <a:srgbClr val="555759"/>
      </a:accent5>
      <a:accent6>
        <a:srgbClr val="CAC8C7"/>
      </a:accent6>
      <a:hlink>
        <a:srgbClr val="AF1E65"/>
      </a:hlink>
      <a:folHlink>
        <a:srgbClr val="AF1E6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2019 Humana Branding">
      <a:dk1>
        <a:srgbClr val="000000"/>
      </a:dk1>
      <a:lt1>
        <a:sysClr val="window" lastClr="FFFFFF"/>
      </a:lt1>
      <a:dk2>
        <a:srgbClr val="75BD43"/>
      </a:dk2>
      <a:lt2>
        <a:srgbClr val="4A7637"/>
      </a:lt2>
      <a:accent1>
        <a:srgbClr val="007581"/>
      </a:accent1>
      <a:accent2>
        <a:srgbClr val="0B3254"/>
      </a:accent2>
      <a:accent3>
        <a:srgbClr val="AF1E65"/>
      </a:accent3>
      <a:accent4>
        <a:srgbClr val="632366"/>
      </a:accent4>
      <a:accent5>
        <a:srgbClr val="555759"/>
      </a:accent5>
      <a:accent6>
        <a:srgbClr val="CAC8C7"/>
      </a:accent6>
      <a:hlink>
        <a:srgbClr val="AF1E65"/>
      </a:hlink>
      <a:folHlink>
        <a:srgbClr val="AF1E6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319C106412F24C9829F3FA589B7B10" ma:contentTypeVersion="13" ma:contentTypeDescription="Create a new document." ma:contentTypeScope="" ma:versionID="bcddcd0694682cb7c990a3e11f243d36">
  <xsd:schema xmlns:xsd="http://www.w3.org/2001/XMLSchema" xmlns:xs="http://www.w3.org/2001/XMLSchema" xmlns:p="http://schemas.microsoft.com/office/2006/metadata/properties" xmlns:ns3="575137ff-64f2-4768-ab40-90775eace179" xmlns:ns4="92c44692-098a-4357-a6d7-45e7bb976eb6" targetNamespace="http://schemas.microsoft.com/office/2006/metadata/properties" ma:root="true" ma:fieldsID="6f8a990d434948a7716e0dac2b7198fb" ns3:_="" ns4:_="">
    <xsd:import namespace="575137ff-64f2-4768-ab40-90775eace179"/>
    <xsd:import namespace="92c44692-098a-4357-a6d7-45e7bb976eb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5137ff-64f2-4768-ab40-90775eace17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c44692-098a-4357-a6d7-45e7bb976e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443508-ADA3-4189-AE37-96698C2F62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5137ff-64f2-4768-ab40-90775eace179"/>
    <ds:schemaRef ds:uri="92c44692-098a-4357-a6d7-45e7bb976e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2509E4-9EA6-483E-B3CF-5D5611B027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B94D6C-C3AE-4C96-9765-D78842B8877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2c44692-098a-4357-a6d7-45e7bb976eb6"/>
    <ds:schemaRef ds:uri="575137ff-64f2-4768-ab40-90775eace17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938</Words>
  <Application>Microsoft Office PowerPoint</Application>
  <PresentationFormat>Widescreen</PresentationFormat>
  <Paragraphs>148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Calibri</vt:lpstr>
      <vt:lpstr>Calibri Light</vt:lpstr>
      <vt:lpstr>FS Humana</vt:lpstr>
      <vt:lpstr>FS Humana Light</vt:lpstr>
      <vt:lpstr>Roboto Condensed</vt:lpstr>
      <vt:lpstr>Times New Roman</vt:lpstr>
      <vt:lpstr>Wingdings</vt:lpstr>
      <vt:lpstr>Office Theme</vt:lpstr>
      <vt:lpstr>HUMANA MASTER SLIDES</vt:lpstr>
      <vt:lpstr>1_HUMANA MASTER SLIDES</vt:lpstr>
      <vt:lpstr>2_HUMANA MASTER SLIDES</vt:lpstr>
      <vt:lpstr>6_Office Theme</vt:lpstr>
      <vt:lpstr>5_Office Theme</vt:lpstr>
      <vt:lpstr>PowerPoint Presentation</vt:lpstr>
      <vt:lpstr>Your Presenters</vt:lpstr>
      <vt:lpstr>PowerPoint Presentation</vt:lpstr>
      <vt:lpstr>PowerPoint Presentation</vt:lpstr>
      <vt:lpstr>VFW + Humana | Uniting to Combat Hunger</vt:lpstr>
      <vt:lpstr>Ways to raise food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us</vt:lpstr>
    </vt:vector>
  </TitlesOfParts>
  <Company>Humana,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McCoy</dc:creator>
  <cp:lastModifiedBy>Aaron McCoy</cp:lastModifiedBy>
  <cp:revision>9</cp:revision>
  <dcterms:created xsi:type="dcterms:W3CDTF">2021-05-05T12:04:05Z</dcterms:created>
  <dcterms:modified xsi:type="dcterms:W3CDTF">2021-05-05T15:36:40Z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57db0905-5a43-4f00-9f42-249638daba88</vt:lpwstr>
  </property>
  <property fmtid="{D5CDD505-2E9C-101B-9397-08002B2CF9AE}" pid="3" name="ScannedBy">
    <vt:lpwstr>TCS-ContentScanned</vt:lpwstr>
  </property>
  <property fmtid="{D5CDD505-2E9C-101B-9397-08002B2CF9AE}" pid="4" name="HumanaClassification">
    <vt:lpwstr>I</vt:lpwstr>
  </property>
  <property fmtid="{D5CDD505-2E9C-101B-9397-08002B2CF9AE}" pid="5" name="ContentTypeId">
    <vt:lpwstr>0x010100CF319C106412F24C9829F3FA589B7B10</vt:lpwstr>
  </property>
</Properties>
</file>