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5" r:id="rId2"/>
  </p:sldMasterIdLst>
  <p:notesMasterIdLst>
    <p:notesMasterId r:id="rId5"/>
  </p:notesMasterIdLst>
  <p:sldIdLst>
    <p:sldId id="259" r:id="rId3"/>
    <p:sldId id="39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38E43-2E9A-4A8C-9C05-CDD4C22D9615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17A95-404D-483A-871D-D9773D574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69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72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20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6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871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154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262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048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61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689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98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96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3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44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8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9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6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8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9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A3B0A4-B166-46AE-A380-4570759C161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F6FE06-3962-4498-B688-02BC8C27EA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F6905F-2A80-416B-B17E-676C54DC3BD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6" y="623551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4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27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3533230" y="2230233"/>
            <a:ext cx="84582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Tyler Veterans Benefits (TVB)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4800" b="1" i="1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Part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3FAF39-E6CB-48CE-872B-D8BA0E77364E}"/>
              </a:ext>
            </a:extLst>
          </p:cNvPr>
          <p:cNvSpPr txBox="1"/>
          <p:nvPr/>
        </p:nvSpPr>
        <p:spPr>
          <a:xfrm>
            <a:off x="9240715" y="5031656"/>
            <a:ext cx="2616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1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F2DFDD-D1D7-4F21-8F00-B4953148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58" y="2054817"/>
            <a:ext cx="11227982" cy="338937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class is a demonstration and Q/A Session of the TVB Claims Management System during which we will go through the steps outlined in Parts 1 &amp; 2 in order to log in, create a record, and prepare a submission to VA.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8" y="18255"/>
            <a:ext cx="11043684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491A44-E544-7486-AD55-F1DE31B5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150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</TotalTime>
  <Words>60</Words>
  <Application>Microsoft Office PowerPoint</Application>
  <PresentationFormat>Widescreen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1_Office Theme</vt:lpstr>
      <vt:lpstr>3_Custom Design</vt:lpstr>
      <vt:lpstr>PowerPoint Presentation</vt:lpstr>
      <vt:lpstr>Learning Objectives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Phillips</dc:creator>
  <cp:lastModifiedBy>Dale Phillips</cp:lastModifiedBy>
  <cp:revision>94</cp:revision>
  <dcterms:created xsi:type="dcterms:W3CDTF">2022-07-15T01:48:57Z</dcterms:created>
  <dcterms:modified xsi:type="dcterms:W3CDTF">2022-09-13T15:19:24Z</dcterms:modified>
</cp:coreProperties>
</file>