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 id="2147483666" r:id="rId2"/>
    <p:sldMasterId id="2147483667" r:id="rId3"/>
    <p:sldMasterId id="2147483668" r:id="rId4"/>
  </p:sldMasterIdLst>
  <p:notesMasterIdLst>
    <p:notesMasterId r:id="rId48"/>
  </p:notesMasterIdLst>
  <p:sldIdLst>
    <p:sldId id="256" r:id="rId5"/>
    <p:sldId id="257" r:id="rId6"/>
    <p:sldId id="318" r:id="rId7"/>
    <p:sldId id="258" r:id="rId8"/>
    <p:sldId id="259" r:id="rId9"/>
    <p:sldId id="260" r:id="rId10"/>
    <p:sldId id="262" r:id="rId11"/>
    <p:sldId id="263" r:id="rId12"/>
    <p:sldId id="264" r:id="rId13"/>
    <p:sldId id="319" r:id="rId14"/>
    <p:sldId id="320" r:id="rId15"/>
    <p:sldId id="321" r:id="rId16"/>
    <p:sldId id="322" r:id="rId17"/>
    <p:sldId id="323" r:id="rId18"/>
    <p:sldId id="324" r:id="rId19"/>
    <p:sldId id="325" r:id="rId20"/>
    <p:sldId id="326" r:id="rId21"/>
    <p:sldId id="268" r:id="rId22"/>
    <p:sldId id="269" r:id="rId23"/>
    <p:sldId id="327" r:id="rId24"/>
    <p:sldId id="328" r:id="rId25"/>
    <p:sldId id="329" r:id="rId26"/>
    <p:sldId id="330" r:id="rId27"/>
    <p:sldId id="331" r:id="rId28"/>
    <p:sldId id="332" r:id="rId29"/>
    <p:sldId id="317" r:id="rId30"/>
    <p:sldId id="313" r:id="rId31"/>
    <p:sldId id="334" r:id="rId32"/>
    <p:sldId id="335" r:id="rId33"/>
    <p:sldId id="336" r:id="rId34"/>
    <p:sldId id="337" r:id="rId35"/>
    <p:sldId id="338" r:id="rId36"/>
    <p:sldId id="339" r:id="rId37"/>
    <p:sldId id="341" r:id="rId38"/>
    <p:sldId id="340" r:id="rId39"/>
    <p:sldId id="342" r:id="rId40"/>
    <p:sldId id="343" r:id="rId41"/>
    <p:sldId id="344" r:id="rId42"/>
    <p:sldId id="315" r:id="rId43"/>
    <p:sldId id="346" r:id="rId44"/>
    <p:sldId id="345" r:id="rId45"/>
    <p:sldId id="316" r:id="rId46"/>
    <p:sldId id="360" r:id="rId47"/>
  </p:sldIdLst>
  <p:sldSz cx="12192000" cy="6858000"/>
  <p:notesSz cx="7772400" cy="10058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3840" userDrawn="1">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51"/>
    <p:restoredTop sz="94648"/>
  </p:normalViewPr>
  <p:slideViewPr>
    <p:cSldViewPr snapToGrid="0">
      <p:cViewPr varScale="1">
        <p:scale>
          <a:sx n="104" d="100"/>
          <a:sy n="104" d="100"/>
        </p:scale>
        <p:origin x="390" y="11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sldNum" idx="12"/>
          </p:nvPr>
        </p:nvSpPr>
        <p:spPr>
          <a:xfrm>
            <a:off x="4398962" y="9555162"/>
            <a:ext cx="3363912" cy="493712"/>
          </a:xfrm>
          <a:prstGeom prst="rect">
            <a:avLst/>
          </a:prstGeom>
          <a:noFill/>
          <a:ln>
            <a:noFill/>
          </a:ln>
        </p:spPr>
        <p:txBody>
          <a:bodyPr spcFirstLastPara="1" wrap="square" lIns="0" tIns="0" rIns="0" bIns="0" anchor="b" anchorCtr="0">
            <a:noAutofit/>
          </a:bodyPr>
          <a:lstStyle>
            <a:lvl1pPr>
              <a:defRPr>
                <a:latin typeface="Times New Roman" panose="02020603050405020304" pitchFamily="18" charset="0"/>
                <a:cs typeface="Times New Roman" panose="02020603050405020304" pitchFamily="18" charset="0"/>
              </a:defRPr>
            </a:lvl1pPr>
          </a:lstStyle>
          <a:p>
            <a:pPr>
              <a:lnSpc>
                <a:spcPct val="93000"/>
              </a:lnSpc>
            </a:pPr>
            <a:fld id="{00000000-1234-1234-1234-123412341234}" type="slidenum">
              <a:rPr lang="en-US" sz="1800" smtClean="0"/>
              <a:pPr>
                <a:lnSpc>
                  <a:spcPct val="93000"/>
                </a:lnSpc>
              </a:pPr>
              <a:t>‹#›</a:t>
            </a:fld>
            <a:endParaRPr lang="en-US" dirty="0"/>
          </a:p>
        </p:txBody>
      </p:sp>
      <p:sp>
        <p:nvSpPr>
          <p:cNvPr id="4" name="Google Shape;4;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5" name="Google Shape;5;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6" name="Google Shape;6;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7" name="Google Shape;7;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8" name="Google Shape;8;n"/>
          <p:cNvSpPr/>
          <p:nvPr/>
        </p:nvSpPr>
        <p:spPr>
          <a:xfrm>
            <a:off x="0" y="0"/>
            <a:ext cx="7772400" cy="10058400"/>
          </a:xfrm>
          <a:prstGeom prst="roundRect">
            <a:avLst>
              <a:gd name="adj" fmla="val 4"/>
            </a:avLst>
          </a:prstGeom>
          <a:solidFill>
            <a:srgbClr val="FFFFFF"/>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9" name="Google Shape;9;n"/>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 name="Google Shape;10;n"/>
          <p:cNvSpPr txBox="1">
            <a:spLocks noGrp="1"/>
          </p:cNvSpPr>
          <p:nvPr>
            <p:ph type="body" idx="1"/>
          </p:nvPr>
        </p:nvSpPr>
        <p:spPr>
          <a:xfrm>
            <a:off x="777875" y="4776787"/>
            <a:ext cx="6208712" cy="4516437"/>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dirty="0"/>
          </a:p>
        </p:txBody>
      </p:sp>
      <p:sp>
        <p:nvSpPr>
          <p:cNvPr id="11" name="Google Shape;11;n"/>
          <p:cNvSpPr txBox="1">
            <a:spLocks noGrp="1"/>
          </p:cNvSpPr>
          <p:nvPr>
            <p:ph type="hdr" idx="3"/>
          </p:nvPr>
        </p:nvSpPr>
        <p:spPr>
          <a:xfrm>
            <a:off x="0" y="0"/>
            <a:ext cx="3363912" cy="493712"/>
          </a:xfrm>
          <a:prstGeom prst="rect">
            <a:avLst/>
          </a:prstGeom>
          <a:noFill/>
          <a:ln>
            <a:noFill/>
          </a:ln>
        </p:spPr>
        <p:txBody>
          <a:bodyPr spcFirstLastPara="1" wrap="square" lIns="0" tIns="0" rIns="0" bIns="0" anchor="t" anchorCtr="0">
            <a:noAutofit/>
          </a:bodyPr>
          <a:lstStyle>
            <a:lvl1pPr marR="0" lvl="0" algn="l" rtl="0">
              <a:lnSpc>
                <a:spcPct val="95000"/>
              </a:lnSpc>
              <a:spcBef>
                <a:spcPts val="0"/>
              </a:spcBef>
              <a:spcAft>
                <a:spcPts val="0"/>
              </a:spcAft>
              <a:buSzPts val="1400"/>
              <a:buNone/>
              <a:defRPr sz="1400" b="0" i="0" u="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dirty="0"/>
          </a:p>
        </p:txBody>
      </p:sp>
      <p:sp>
        <p:nvSpPr>
          <p:cNvPr id="12" name="Google Shape;12;n"/>
          <p:cNvSpPr txBox="1">
            <a:spLocks noGrp="1"/>
          </p:cNvSpPr>
          <p:nvPr>
            <p:ph type="dt" idx="10"/>
          </p:nvPr>
        </p:nvSpPr>
        <p:spPr>
          <a:xfrm>
            <a:off x="4398962" y="0"/>
            <a:ext cx="3363912" cy="493712"/>
          </a:xfrm>
          <a:prstGeom prst="rect">
            <a:avLst/>
          </a:prstGeom>
          <a:noFill/>
          <a:ln>
            <a:noFill/>
          </a:ln>
        </p:spPr>
        <p:txBody>
          <a:bodyPr spcFirstLastPara="1" wrap="square" lIns="0" tIns="0" rIns="0" bIns="0" anchor="t" anchorCtr="0">
            <a:noAutofit/>
          </a:bodyPr>
          <a:lstStyle>
            <a:lvl1pPr marR="0" lvl="0" algn="r" rtl="0">
              <a:lnSpc>
                <a:spcPct val="95000"/>
              </a:lnSpc>
              <a:spcBef>
                <a:spcPts val="0"/>
              </a:spcBef>
              <a:spcAft>
                <a:spcPts val="0"/>
              </a:spcAft>
              <a:buSzPts val="1400"/>
              <a:buNone/>
              <a:defRPr sz="1400" b="0" i="0" u="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dirty="0"/>
          </a:p>
        </p:txBody>
      </p:sp>
      <p:sp>
        <p:nvSpPr>
          <p:cNvPr id="13" name="Google Shape;13;n"/>
          <p:cNvSpPr txBox="1">
            <a:spLocks noGrp="1"/>
          </p:cNvSpPr>
          <p:nvPr>
            <p:ph type="ftr" idx="11"/>
          </p:nvPr>
        </p:nvSpPr>
        <p:spPr>
          <a:xfrm>
            <a:off x="0" y="9555162"/>
            <a:ext cx="3363912" cy="493712"/>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SzPts val="1400"/>
              <a:buNone/>
              <a:defRPr sz="1400" b="0" i="0" u="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dirty="0"/>
          </a:p>
        </p:txBody>
      </p:sp>
      <p:sp>
        <p:nvSpPr>
          <p:cNvPr id="14" name="Google Shape;14;n"/>
          <p:cNvSpPr txBox="1">
            <a:spLocks noGrp="1"/>
          </p:cNvSpPr>
          <p:nvPr>
            <p:ph type="sldNum" idx="4"/>
          </p:nvPr>
        </p:nvSpPr>
        <p:spPr>
          <a:xfrm>
            <a:off x="4398962" y="9555162"/>
            <a:ext cx="3363912" cy="493712"/>
          </a:xfrm>
          <a:prstGeom prst="rect">
            <a:avLst/>
          </a:prstGeom>
          <a:noFill/>
          <a:ln>
            <a:noFill/>
          </a:ln>
        </p:spPr>
        <p:txBody>
          <a:bodyPr spcFirstLastPara="1" wrap="square" lIns="0" tIns="0" rIns="0" bIns="0" anchor="b" anchorCtr="0">
            <a:noAutofit/>
          </a:bodyPr>
          <a:lstStyle/>
          <a:p>
            <a:pPr algn="r">
              <a:lnSpc>
                <a:spcPct val="95000"/>
              </a:lnSpc>
              <a:buSzPts val="1400"/>
              <a:buFont typeface="Times New Roman"/>
              <a:buNone/>
            </a:pPr>
            <a:fld id="{00000000-1234-1234-1234-123412341234}" type="slidenum">
              <a:rPr lang="en-US" smtClean="0">
                <a:latin typeface="Times New Roman"/>
                <a:ea typeface="Times New Roman"/>
                <a:cs typeface="Times New Roman"/>
                <a:sym typeface="Times New Roman"/>
              </a:rPr>
              <a:pPr algn="r">
                <a:lnSpc>
                  <a:spcPct val="95000"/>
                </a:lnSpc>
                <a:buSzPts val="1400"/>
                <a:buFont typeface="Times New Roman"/>
                <a:buNone/>
              </a:pPr>
              <a:t>‹#›</a:t>
            </a:fld>
            <a:endParaRPr lang="en-US" dirty="0">
              <a:latin typeface="Times New Roman" panose="02020603050405020304" pitchFamily="18" charset="0"/>
              <a:cs typeface="Times New Roman" panose="02020603050405020304" pitchFamily="18"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9" name="Google Shape;129;p1: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9295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919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6662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6735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82961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8124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2065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67147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492b381167_0_77:notes"/>
          <p:cNvSpPr txBox="1">
            <a:spLocks noGrp="1"/>
          </p:cNvSpPr>
          <p:nvPr>
            <p:ph type="sldNum" idx="12"/>
          </p:nvPr>
        </p:nvSpPr>
        <p:spPr>
          <a:xfrm>
            <a:off x="4398962" y="9555162"/>
            <a:ext cx="3363900" cy="493800"/>
          </a:xfrm>
          <a:prstGeom prst="rect">
            <a:avLst/>
          </a:prstGeom>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18</a:t>
            </a:fld>
            <a:endParaRPr sz="1400" dirty="0"/>
          </a:p>
        </p:txBody>
      </p:sp>
      <p:sp>
        <p:nvSpPr>
          <p:cNvPr id="223" name="Google Shape;223;g1492b381167_0_77:notes"/>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492b381167_0_77:notes"/>
          <p:cNvSpPr txBox="1">
            <a:spLocks noGrp="1"/>
          </p:cNvSpPr>
          <p:nvPr>
            <p:ph type="body" idx="1"/>
          </p:nvPr>
        </p:nvSpPr>
        <p:spPr>
          <a:xfrm>
            <a:off x="777875" y="4776787"/>
            <a:ext cx="6208800" cy="451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225" name="Google Shape;225;g1492b381167_0_77:notes"/>
          <p:cNvSpPr txBox="1">
            <a:spLocks noGrp="1"/>
          </p:cNvSpPr>
          <p:nvPr>
            <p:ph type="sldNum" idx="3"/>
          </p:nvPr>
        </p:nvSpPr>
        <p:spPr>
          <a:xfrm>
            <a:off x="4398962" y="9555162"/>
            <a:ext cx="3363900" cy="493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18</a:t>
            </a:fld>
            <a:endParaRPr dirty="0">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492b381167_0_204: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136" name="Google Shape;136;g1492b381167_0_20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16584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75439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8634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1479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0444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20084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1920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492b381167_0_1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43" name="Google Shape;543;g1492b381167_0_116:notes"/>
          <p:cNvSpPr txBox="1">
            <a:spLocks noGrp="1"/>
          </p:cNvSpPr>
          <p:nvPr>
            <p:ph type="body" idx="1"/>
          </p:nvPr>
        </p:nvSpPr>
        <p:spPr>
          <a:xfrm>
            <a:off x="777875" y="4776787"/>
            <a:ext cx="6218100" cy="4526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4306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85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492b381167_0_204: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136" name="Google Shape;136;g1492b381167_0_20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0996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6264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974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1134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0420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790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9158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5128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1944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136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4: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56" name="Google Shape;556;p54: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1" name="Google Shape;151;p3: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7432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492b381167_0_1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43" name="Google Shape;543;g1492b381167_0_116:notes"/>
          <p:cNvSpPr txBox="1">
            <a:spLocks noGrp="1"/>
          </p:cNvSpPr>
          <p:nvPr>
            <p:ph type="body" idx="1"/>
          </p:nvPr>
        </p:nvSpPr>
        <p:spPr>
          <a:xfrm>
            <a:off x="777875" y="4776787"/>
            <a:ext cx="6218100" cy="4526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3579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5283d28a53_0_0: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562" name="Google Shape;562;g15283d28a53_0_0: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tab pos="662745" algn="l"/>
                <a:tab pos="1325491" algn="l"/>
                <a:tab pos="1988235" algn="l"/>
                <a:tab pos="2650979" algn="l"/>
              </a:tabLst>
              <a:defRPr/>
            </a:pPr>
            <a:fld id="{03B35247-28B0-49CA-AA35-CE14C62EC4E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tab pos="662745" algn="l"/>
                  <a:tab pos="1325491" algn="l"/>
                  <a:tab pos="1988235" algn="l"/>
                  <a:tab pos="2650979" algn="l"/>
                </a:tabLst>
                <a:defRPr/>
              </a:pPr>
              <a:t>43</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8534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90b5dba89_0_16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90b5dba89_0_162:notes"/>
          <p:cNvSpPr txBox="1">
            <a:spLocks noGrp="1"/>
          </p:cNvSpPr>
          <p:nvPr>
            <p:ph type="body" idx="1"/>
          </p:nvPr>
        </p:nvSpPr>
        <p:spPr>
          <a:xfrm>
            <a:off x="777225" y="4777725"/>
            <a:ext cx="6217800" cy="45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65" name="Google Shape;165;p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492b381167_0_70:notes"/>
          <p:cNvSpPr txBox="1">
            <a:spLocks noGrp="1"/>
          </p:cNvSpPr>
          <p:nvPr>
            <p:ph type="sldNum" idx="12"/>
          </p:nvPr>
        </p:nvSpPr>
        <p:spPr>
          <a:xfrm>
            <a:off x="4398962" y="9555162"/>
            <a:ext cx="3363900" cy="4938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sz="1400" dirty="0"/>
          </a:p>
        </p:txBody>
      </p:sp>
      <p:sp>
        <p:nvSpPr>
          <p:cNvPr id="179" name="Google Shape;179;g1492b381167_0_70:notes"/>
          <p:cNvSpPr>
            <a:spLocks noGrp="1" noRot="1" noChangeAspect="1"/>
          </p:cNvSpPr>
          <p:nvPr>
            <p:ph type="sldImg" idx="2"/>
          </p:nvPr>
        </p:nvSpPr>
        <p:spPr>
          <a:xfrm>
            <a:off x="538163" y="763588"/>
            <a:ext cx="6686550" cy="3762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492b381167_0_70:notes"/>
          <p:cNvSpPr txBox="1">
            <a:spLocks noGrp="1"/>
          </p:cNvSpPr>
          <p:nvPr>
            <p:ph type="body" idx="1"/>
          </p:nvPr>
        </p:nvSpPr>
        <p:spPr>
          <a:xfrm>
            <a:off x="777875" y="4776787"/>
            <a:ext cx="6208800" cy="451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181" name="Google Shape;181;g1492b381167_0_70:notes"/>
          <p:cNvSpPr txBox="1">
            <a:spLocks noGrp="1"/>
          </p:cNvSpPr>
          <p:nvPr>
            <p:ph type="sldNum" idx="3"/>
          </p:nvPr>
        </p:nvSpPr>
        <p:spPr>
          <a:xfrm>
            <a:off x="4398962" y="9555162"/>
            <a:ext cx="3363900" cy="4938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400"/>
              <a:buFont typeface="Times New Roman"/>
              <a:buNone/>
            </a:pPr>
            <a:fld id="{00000000-1234-1234-1234-123412341234}" type="slidenum">
              <a:rPr lang="en-US"/>
              <a:t>7</a:t>
            </a:fld>
            <a:endParaRPr dirty="0">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87" name="Google Shape;187;p16: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4" name="Google Shape;194;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p:spTree>
      <p:nvGrpSpPr>
        <p:cNvPr id="1" name="Shape 22"/>
        <p:cNvGrpSpPr/>
        <p:nvPr/>
      </p:nvGrpSpPr>
      <p:grpSpPr>
        <a:xfrm>
          <a:off x="0" y="0"/>
          <a:ext cx="0" cy="0"/>
          <a:chOff x="0" y="0"/>
          <a:chExt cx="0" cy="0"/>
        </a:xfrm>
      </p:grpSpPr>
      <p:sp>
        <p:nvSpPr>
          <p:cNvPr id="23" name="Google Shape;23;p2"/>
          <p:cNvSpPr txBox="1">
            <a:spLocks noGrp="1"/>
          </p:cNvSpPr>
          <p:nvPr>
            <p:ph type="ctrTitle"/>
          </p:nvPr>
        </p:nvSpPr>
        <p:spPr>
          <a:xfrm>
            <a:off x="914400" y="2130425"/>
            <a:ext cx="10363200" cy="1470000"/>
          </a:xfrm>
          <a:prstGeom prst="rect">
            <a:avLst/>
          </a:prstGeom>
          <a:noFill/>
          <a:ln>
            <a:noFill/>
          </a:ln>
        </p:spPr>
        <p:txBody>
          <a:bodyPr spcFirstLastPara="1" wrap="square" lIns="0" tIns="0" rIns="0" bIns="0" anchor="ctr" anchorCtr="0">
            <a:noAutofit/>
          </a:bodyPr>
          <a:lstStyle>
            <a:lvl1pPr lvl="0" algn="l" rtl="0">
              <a:lnSpc>
                <a:spcPct val="92000"/>
              </a:lnSpc>
              <a:spcBef>
                <a:spcPts val="0"/>
              </a:spcBef>
              <a:spcAft>
                <a:spcPts val="0"/>
              </a:spcAft>
              <a:buSzPts val="1400"/>
              <a:buNone/>
              <a:defRPr/>
            </a:lvl1pPr>
            <a:lvl2pPr lvl="1" algn="l" rtl="0">
              <a:lnSpc>
                <a:spcPct val="92000"/>
              </a:lnSpc>
              <a:spcBef>
                <a:spcPts val="0"/>
              </a:spcBef>
              <a:spcAft>
                <a:spcPts val="0"/>
              </a:spcAft>
              <a:buSzPts val="1400"/>
              <a:buNone/>
              <a:defRPr/>
            </a:lvl2pPr>
            <a:lvl3pPr lvl="2" algn="l" rtl="0">
              <a:lnSpc>
                <a:spcPct val="92000"/>
              </a:lnSpc>
              <a:spcBef>
                <a:spcPts val="0"/>
              </a:spcBef>
              <a:spcAft>
                <a:spcPts val="0"/>
              </a:spcAft>
              <a:buSzPts val="1400"/>
              <a:buNone/>
              <a:defRPr/>
            </a:lvl3pPr>
            <a:lvl4pPr lvl="3" algn="l" rtl="0">
              <a:lnSpc>
                <a:spcPct val="92000"/>
              </a:lnSpc>
              <a:spcBef>
                <a:spcPts val="0"/>
              </a:spcBef>
              <a:spcAft>
                <a:spcPts val="0"/>
              </a:spcAft>
              <a:buSzPts val="1400"/>
              <a:buNone/>
              <a:defRPr/>
            </a:lvl4pPr>
            <a:lvl5pPr lvl="4" algn="l" rtl="0">
              <a:lnSpc>
                <a:spcPct val="92000"/>
              </a:lnSpc>
              <a:spcBef>
                <a:spcPts val="0"/>
              </a:spcBef>
              <a:spcAft>
                <a:spcPts val="0"/>
              </a:spcAft>
              <a:buSzPts val="1400"/>
              <a:buNone/>
              <a:defRPr/>
            </a:lvl5pPr>
            <a:lvl6pPr lvl="5" algn="l" rtl="0">
              <a:lnSpc>
                <a:spcPct val="92000"/>
              </a:lnSpc>
              <a:spcBef>
                <a:spcPts val="0"/>
              </a:spcBef>
              <a:spcAft>
                <a:spcPts val="0"/>
              </a:spcAft>
              <a:buSzPts val="1400"/>
              <a:buNone/>
              <a:defRPr/>
            </a:lvl6pPr>
            <a:lvl7pPr lvl="6" algn="l" rtl="0">
              <a:lnSpc>
                <a:spcPct val="92000"/>
              </a:lnSpc>
              <a:spcBef>
                <a:spcPts val="0"/>
              </a:spcBef>
              <a:spcAft>
                <a:spcPts val="0"/>
              </a:spcAft>
              <a:buSzPts val="1400"/>
              <a:buNone/>
              <a:defRPr/>
            </a:lvl7pPr>
            <a:lvl8pPr lvl="7" algn="l" rtl="0">
              <a:lnSpc>
                <a:spcPct val="92000"/>
              </a:lnSpc>
              <a:spcBef>
                <a:spcPts val="0"/>
              </a:spcBef>
              <a:spcAft>
                <a:spcPts val="0"/>
              </a:spcAft>
              <a:buSzPts val="1400"/>
              <a:buNone/>
              <a:defRPr/>
            </a:lvl8pPr>
            <a:lvl9pPr lvl="8" algn="l" rtl="0">
              <a:lnSpc>
                <a:spcPct val="92000"/>
              </a:lnSpc>
              <a:spcBef>
                <a:spcPts val="0"/>
              </a:spcBef>
              <a:spcAft>
                <a:spcPts val="0"/>
              </a:spcAft>
              <a:buSzPts val="1400"/>
              <a:buNone/>
              <a:defRPr/>
            </a:lvl9pPr>
          </a:lstStyle>
          <a:p>
            <a:endParaRPr/>
          </a:p>
        </p:txBody>
      </p:sp>
      <p:sp>
        <p:nvSpPr>
          <p:cNvPr id="24" name="Google Shape;24;p2"/>
          <p:cNvSpPr txBox="1">
            <a:spLocks noGrp="1"/>
          </p:cNvSpPr>
          <p:nvPr>
            <p:ph type="subTitle" idx="1"/>
          </p:nvPr>
        </p:nvSpPr>
        <p:spPr>
          <a:xfrm>
            <a:off x="1828800" y="3886200"/>
            <a:ext cx="8534400" cy="1752600"/>
          </a:xfrm>
          <a:prstGeom prst="rect">
            <a:avLst/>
          </a:prstGeom>
          <a:noFill/>
          <a:ln>
            <a:noFill/>
          </a:ln>
        </p:spPr>
        <p:txBody>
          <a:bodyPr spcFirstLastPara="1" wrap="square" lIns="0" tIns="28075" rIns="0" bIns="0" anchor="t" anchorCtr="0">
            <a:noAutofit/>
          </a:bodyPr>
          <a:lstStyle>
            <a:lvl1pPr lvl="0" algn="l" rtl="0">
              <a:lnSpc>
                <a:spcPct val="92000"/>
              </a:lnSpc>
              <a:spcBef>
                <a:spcPts val="0"/>
              </a:spcBef>
              <a:spcAft>
                <a:spcPts val="0"/>
              </a:spcAft>
              <a:buSzPts val="1400"/>
              <a:buNone/>
              <a:defRPr/>
            </a:lvl1pPr>
            <a:lvl2pPr lvl="1" algn="l" rtl="0">
              <a:lnSpc>
                <a:spcPct val="92000"/>
              </a:lnSpc>
              <a:spcBef>
                <a:spcPts val="1400"/>
              </a:spcBef>
              <a:spcAft>
                <a:spcPts val="0"/>
              </a:spcAft>
              <a:buSzPts val="1400"/>
              <a:buNone/>
              <a:defRPr/>
            </a:lvl2pPr>
            <a:lvl3pPr lvl="2" algn="l" rtl="0">
              <a:lnSpc>
                <a:spcPct val="92000"/>
              </a:lnSpc>
              <a:spcBef>
                <a:spcPts val="1100"/>
              </a:spcBef>
              <a:spcAft>
                <a:spcPts val="0"/>
              </a:spcAft>
              <a:buSzPts val="1400"/>
              <a:buNone/>
              <a:defRPr/>
            </a:lvl3pPr>
            <a:lvl4pPr lvl="3" algn="l" rtl="0">
              <a:lnSpc>
                <a:spcPct val="92000"/>
              </a:lnSpc>
              <a:spcBef>
                <a:spcPts val="800"/>
              </a:spcBef>
              <a:spcAft>
                <a:spcPts val="0"/>
              </a:spcAft>
              <a:buSzPts val="1400"/>
              <a:buNone/>
              <a:defRPr/>
            </a:lvl4pPr>
            <a:lvl5pPr lvl="4" algn="l" rtl="0">
              <a:lnSpc>
                <a:spcPct val="92000"/>
              </a:lnSpc>
              <a:spcBef>
                <a:spcPts val="500"/>
              </a:spcBef>
              <a:spcAft>
                <a:spcPts val="0"/>
              </a:spcAft>
              <a:buSzPts val="1400"/>
              <a:buNone/>
              <a:defRPr/>
            </a:lvl5pPr>
            <a:lvl6pPr lvl="5" algn="l" rtl="0">
              <a:lnSpc>
                <a:spcPct val="92000"/>
              </a:lnSpc>
              <a:spcBef>
                <a:spcPts val="200"/>
              </a:spcBef>
              <a:spcAft>
                <a:spcPts val="0"/>
              </a:spcAft>
              <a:buSzPts val="1400"/>
              <a:buNone/>
              <a:defRPr/>
            </a:lvl6pPr>
            <a:lvl7pPr lvl="6" algn="l" rtl="0">
              <a:lnSpc>
                <a:spcPct val="92000"/>
              </a:lnSpc>
              <a:spcBef>
                <a:spcPts val="200"/>
              </a:spcBef>
              <a:spcAft>
                <a:spcPts val="0"/>
              </a:spcAft>
              <a:buSzPts val="1400"/>
              <a:buNone/>
              <a:defRPr/>
            </a:lvl7pPr>
            <a:lvl8pPr lvl="7" algn="l" rtl="0">
              <a:lnSpc>
                <a:spcPct val="92000"/>
              </a:lnSpc>
              <a:spcBef>
                <a:spcPts val="200"/>
              </a:spcBef>
              <a:spcAft>
                <a:spcPts val="0"/>
              </a:spcAft>
              <a:buSzPts val="1400"/>
              <a:buNone/>
              <a:defRPr/>
            </a:lvl8pPr>
            <a:lvl9pPr lvl="8" algn="l" rtl="0">
              <a:lnSpc>
                <a:spcPct val="92000"/>
              </a:lnSpc>
              <a:spcBef>
                <a:spcPts val="200"/>
              </a:spcBef>
              <a:spcAft>
                <a:spcPts val="200"/>
              </a:spcAft>
              <a:buSzPts val="1400"/>
              <a:buNone/>
              <a:defRPr/>
            </a:lvl9pPr>
          </a:lstStyle>
          <a:p>
            <a:endParaRPr/>
          </a:p>
        </p:txBody>
      </p:sp>
      <p:sp>
        <p:nvSpPr>
          <p:cNvPr id="25" name="Google Shape;25;p2"/>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lang="en-US" dirty="0"/>
          </a:p>
        </p:txBody>
      </p:sp>
      <p:sp>
        <p:nvSpPr>
          <p:cNvPr id="26" name="Google Shape;26;p2"/>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lang="en-US" dirty="0"/>
          </a:p>
        </p:txBody>
      </p:sp>
      <p:sp>
        <p:nvSpPr>
          <p:cNvPr id="27" name="Google Shape;27;p2"/>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93000"/>
              </a:lnSpc>
              <a:spcBef>
                <a:spcPts val="0"/>
              </a:spcBef>
              <a:spcAft>
                <a:spcPts val="0"/>
              </a:spcAft>
              <a:buNone/>
              <a:defRPr sz="1800" b="0" i="0" u="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L="0" marR="0" lvl="1" indent="0" algn="l" rtl="0">
              <a:lnSpc>
                <a:spcPct val="93000"/>
              </a:lnSpc>
              <a:spcBef>
                <a:spcPts val="0"/>
              </a:spcBef>
              <a:spcAft>
                <a:spcPts val="0"/>
              </a:spcAft>
              <a:buNone/>
              <a:defRPr sz="1800" b="0" i="0" u="none">
                <a:solidFill>
                  <a:srgbClr val="000000"/>
                </a:solidFill>
                <a:latin typeface="Arial"/>
                <a:ea typeface="Arial"/>
                <a:cs typeface="Arial"/>
                <a:sym typeface="Arial"/>
              </a:defRPr>
            </a:lvl2pPr>
            <a:lvl3pPr marL="0" marR="0" lvl="2" indent="0" algn="l" rtl="0">
              <a:lnSpc>
                <a:spcPct val="93000"/>
              </a:lnSpc>
              <a:spcBef>
                <a:spcPts val="0"/>
              </a:spcBef>
              <a:spcAft>
                <a:spcPts val="0"/>
              </a:spcAft>
              <a:buNone/>
              <a:defRPr sz="1800" b="0" i="0" u="none">
                <a:solidFill>
                  <a:srgbClr val="000000"/>
                </a:solidFill>
                <a:latin typeface="Arial"/>
                <a:ea typeface="Arial"/>
                <a:cs typeface="Arial"/>
                <a:sym typeface="Arial"/>
              </a:defRPr>
            </a:lvl3pPr>
            <a:lvl4pPr marL="0" marR="0" lvl="3" indent="0" algn="l" rtl="0">
              <a:lnSpc>
                <a:spcPct val="93000"/>
              </a:lnSpc>
              <a:spcBef>
                <a:spcPts val="0"/>
              </a:spcBef>
              <a:spcAft>
                <a:spcPts val="0"/>
              </a:spcAft>
              <a:buNone/>
              <a:defRPr sz="1800" b="0" i="0" u="none">
                <a:solidFill>
                  <a:srgbClr val="000000"/>
                </a:solidFill>
                <a:latin typeface="Arial"/>
                <a:ea typeface="Arial"/>
                <a:cs typeface="Arial"/>
                <a:sym typeface="Arial"/>
              </a:defRPr>
            </a:lvl4pPr>
            <a:lvl5pPr marL="0" marR="0" lvl="4" indent="0" algn="l" rtl="0">
              <a:lnSpc>
                <a:spcPct val="93000"/>
              </a:lnSpc>
              <a:spcBef>
                <a:spcPts val="0"/>
              </a:spcBef>
              <a:spcAft>
                <a:spcPts val="0"/>
              </a:spcAft>
              <a:buNone/>
              <a:defRPr sz="1800" b="0" i="0" u="none">
                <a:solidFill>
                  <a:srgbClr val="000000"/>
                </a:solidFill>
                <a:latin typeface="Arial"/>
                <a:ea typeface="Arial"/>
                <a:cs typeface="Arial"/>
                <a:sym typeface="Arial"/>
              </a:defRPr>
            </a:lvl5pPr>
            <a:lvl6pPr marL="0" marR="0" lvl="5" indent="0" algn="l" rtl="0">
              <a:lnSpc>
                <a:spcPct val="93000"/>
              </a:lnSpc>
              <a:spcBef>
                <a:spcPts val="0"/>
              </a:spcBef>
              <a:spcAft>
                <a:spcPts val="0"/>
              </a:spcAft>
              <a:buNone/>
              <a:defRPr sz="1800" b="0" i="0" u="none">
                <a:solidFill>
                  <a:srgbClr val="000000"/>
                </a:solidFill>
                <a:latin typeface="Arial"/>
                <a:ea typeface="Arial"/>
                <a:cs typeface="Arial"/>
                <a:sym typeface="Arial"/>
              </a:defRPr>
            </a:lvl6pPr>
            <a:lvl7pPr marL="0" marR="0" lvl="6" indent="0" algn="l" rtl="0">
              <a:lnSpc>
                <a:spcPct val="93000"/>
              </a:lnSpc>
              <a:spcBef>
                <a:spcPts val="0"/>
              </a:spcBef>
              <a:spcAft>
                <a:spcPts val="0"/>
              </a:spcAft>
              <a:buNone/>
              <a:defRPr sz="1800" b="0" i="0" u="none">
                <a:solidFill>
                  <a:srgbClr val="000000"/>
                </a:solidFill>
                <a:latin typeface="Arial"/>
                <a:ea typeface="Arial"/>
                <a:cs typeface="Arial"/>
                <a:sym typeface="Arial"/>
              </a:defRPr>
            </a:lvl7pPr>
            <a:lvl8pPr marL="0" marR="0" lvl="7" indent="0" algn="l" rtl="0">
              <a:lnSpc>
                <a:spcPct val="93000"/>
              </a:lnSpc>
              <a:spcBef>
                <a:spcPts val="0"/>
              </a:spcBef>
              <a:spcAft>
                <a:spcPts val="0"/>
              </a:spcAft>
              <a:buNone/>
              <a:defRPr sz="1800" b="0" i="0" u="none">
                <a:solidFill>
                  <a:srgbClr val="000000"/>
                </a:solidFill>
                <a:latin typeface="Arial"/>
                <a:ea typeface="Arial"/>
                <a:cs typeface="Arial"/>
                <a:sym typeface="Arial"/>
              </a:defRPr>
            </a:lvl8pPr>
            <a:lvl9pPr marL="0" marR="0" lvl="8" indent="0" algn="l" rtl="0">
              <a:lnSpc>
                <a:spcPct val="93000"/>
              </a:lnSpc>
              <a:spcBef>
                <a:spcPts val="0"/>
              </a:spcBef>
              <a:spcAft>
                <a:spcPts val="0"/>
              </a:spcAft>
              <a:buNone/>
              <a:defRPr sz="1800" b="0" i="0" u="none">
                <a:solidFill>
                  <a:srgbClr val="000000"/>
                </a:solidFill>
                <a:latin typeface="Arial"/>
                <a:ea typeface="Arial"/>
                <a:cs typeface="Arial"/>
                <a:sym typeface="Arial"/>
              </a:defRPr>
            </a:lvl9pPr>
          </a:lstStyle>
          <a:p>
            <a:fld id="{00000000-1234-1234-1234-123412341234}" type="slidenum">
              <a:rPr lang="en-US" smtClean="0"/>
              <a:pPr/>
              <a:t>‹#›</a:t>
            </a:fld>
            <a:endParaRPr lang="en-US" sz="1300" dirty="0">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3"/>
          <p:cNvSpPr txBox="1">
            <a:spLocks noGrp="1"/>
          </p:cNvSpPr>
          <p:nvPr>
            <p:ph type="body" idx="1"/>
          </p:nvPr>
        </p:nvSpPr>
        <p:spPr>
          <a:xfrm>
            <a:off x="6091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80" name="Google Shape;80;p13"/>
          <p:cNvSpPr txBox="1">
            <a:spLocks noGrp="1"/>
          </p:cNvSpPr>
          <p:nvPr>
            <p:ph type="body" idx="2"/>
          </p:nvPr>
        </p:nvSpPr>
        <p:spPr>
          <a:xfrm>
            <a:off x="62299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81" name="Google Shape;81;p13"/>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85"/>
        <p:cNvGrpSpPr/>
        <p:nvPr/>
      </p:nvGrpSpPr>
      <p:grpSpPr>
        <a:xfrm>
          <a:off x="0" y="0"/>
          <a:ext cx="0" cy="0"/>
          <a:chOff x="0" y="0"/>
          <a:chExt cx="0" cy="0"/>
        </a:xfrm>
      </p:grpSpPr>
      <p:sp>
        <p:nvSpPr>
          <p:cNvPr id="86" name="Google Shape;86;p15"/>
          <p:cNvSpPr txBox="1">
            <a:spLocks noGrp="1"/>
          </p:cNvSpPr>
          <p:nvPr>
            <p:ph type="subTitle" idx="1"/>
          </p:nvPr>
        </p:nvSpPr>
        <p:spPr>
          <a:xfrm>
            <a:off x="609120" y="272520"/>
            <a:ext cx="10968400" cy="5292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5"/>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16"/>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1" name="Google Shape;91;p16"/>
          <p:cNvSpPr txBox="1">
            <a:spLocks noGrp="1"/>
          </p:cNvSpPr>
          <p:nvPr>
            <p:ph type="body" idx="2"/>
          </p:nvPr>
        </p:nvSpPr>
        <p:spPr>
          <a:xfrm>
            <a:off x="62299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2" name="Google Shape;92;p16"/>
          <p:cNvSpPr txBox="1">
            <a:spLocks noGrp="1"/>
          </p:cNvSpPr>
          <p:nvPr>
            <p:ph type="body" idx="3"/>
          </p:nvPr>
        </p:nvSpPr>
        <p:spPr>
          <a:xfrm>
            <a:off x="6091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3" name="Google Shape;93;p16"/>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 name="Google Shape;96;p17"/>
          <p:cNvSpPr txBox="1">
            <a:spLocks noGrp="1"/>
          </p:cNvSpPr>
          <p:nvPr>
            <p:ph type="body" idx="1"/>
          </p:nvPr>
        </p:nvSpPr>
        <p:spPr>
          <a:xfrm>
            <a:off x="609120" y="1604880"/>
            <a:ext cx="5352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7" name="Google Shape;97;p17"/>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8" name="Google Shape;98;p17"/>
          <p:cNvSpPr txBox="1">
            <a:spLocks noGrp="1"/>
          </p:cNvSpPr>
          <p:nvPr>
            <p:ph type="body" idx="3"/>
          </p:nvPr>
        </p:nvSpPr>
        <p:spPr>
          <a:xfrm>
            <a:off x="62299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9" name="Google Shape;99;p17"/>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3" name="Google Shape;103;p18"/>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4" name="Google Shape;104;p18"/>
          <p:cNvSpPr txBox="1">
            <a:spLocks noGrp="1"/>
          </p:cNvSpPr>
          <p:nvPr>
            <p:ph type="body" idx="3"/>
          </p:nvPr>
        </p:nvSpPr>
        <p:spPr>
          <a:xfrm>
            <a:off x="609120" y="3697200"/>
            <a:ext cx="10968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5" name="Google Shape;105;p18"/>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19"/>
          <p:cNvSpPr txBox="1">
            <a:spLocks noGrp="1"/>
          </p:cNvSpPr>
          <p:nvPr>
            <p:ph type="body" idx="1"/>
          </p:nvPr>
        </p:nvSpPr>
        <p:spPr>
          <a:xfrm>
            <a:off x="609120" y="1604880"/>
            <a:ext cx="10968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09" name="Google Shape;109;p19"/>
          <p:cNvSpPr txBox="1">
            <a:spLocks noGrp="1"/>
          </p:cNvSpPr>
          <p:nvPr>
            <p:ph type="body" idx="2"/>
          </p:nvPr>
        </p:nvSpPr>
        <p:spPr>
          <a:xfrm>
            <a:off x="609120" y="3697200"/>
            <a:ext cx="10968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0" name="Google Shape;110;p19"/>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20"/>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4" name="Google Shape;114;p20"/>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5" name="Google Shape;115;p20"/>
          <p:cNvSpPr txBox="1">
            <a:spLocks noGrp="1"/>
          </p:cNvSpPr>
          <p:nvPr>
            <p:ph type="body" idx="3"/>
          </p:nvPr>
        </p:nvSpPr>
        <p:spPr>
          <a:xfrm>
            <a:off x="6091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6" name="Google Shape;116;p20"/>
          <p:cNvSpPr txBox="1">
            <a:spLocks noGrp="1"/>
          </p:cNvSpPr>
          <p:nvPr>
            <p:ph type="body" idx="4"/>
          </p:nvPr>
        </p:nvSpPr>
        <p:spPr>
          <a:xfrm>
            <a:off x="6229920" y="3697200"/>
            <a:ext cx="53524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17" name="Google Shape;117;p20"/>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21"/>
          <p:cNvSpPr txBox="1">
            <a:spLocks noGrp="1"/>
          </p:cNvSpPr>
          <p:nvPr>
            <p:ph type="body" idx="1"/>
          </p:nvPr>
        </p:nvSpPr>
        <p:spPr>
          <a:xfrm>
            <a:off x="609120" y="160488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1" name="Google Shape;121;p21"/>
          <p:cNvSpPr txBox="1">
            <a:spLocks noGrp="1"/>
          </p:cNvSpPr>
          <p:nvPr>
            <p:ph type="body" idx="2"/>
          </p:nvPr>
        </p:nvSpPr>
        <p:spPr>
          <a:xfrm>
            <a:off x="4317600" y="160488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2" name="Google Shape;122;p21"/>
          <p:cNvSpPr txBox="1">
            <a:spLocks noGrp="1"/>
          </p:cNvSpPr>
          <p:nvPr>
            <p:ph type="body" idx="3"/>
          </p:nvPr>
        </p:nvSpPr>
        <p:spPr>
          <a:xfrm>
            <a:off x="8026080" y="160488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3" name="Google Shape;123;p21"/>
          <p:cNvSpPr txBox="1">
            <a:spLocks noGrp="1"/>
          </p:cNvSpPr>
          <p:nvPr>
            <p:ph type="body" idx="4"/>
          </p:nvPr>
        </p:nvSpPr>
        <p:spPr>
          <a:xfrm>
            <a:off x="609120" y="369720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4" name="Google Shape;124;p21"/>
          <p:cNvSpPr txBox="1">
            <a:spLocks noGrp="1"/>
          </p:cNvSpPr>
          <p:nvPr>
            <p:ph type="body" idx="5"/>
          </p:nvPr>
        </p:nvSpPr>
        <p:spPr>
          <a:xfrm>
            <a:off x="4317600" y="369720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5" name="Google Shape;125;p21"/>
          <p:cNvSpPr txBox="1">
            <a:spLocks noGrp="1"/>
          </p:cNvSpPr>
          <p:nvPr>
            <p:ph type="body" idx="6"/>
          </p:nvPr>
        </p:nvSpPr>
        <p:spPr>
          <a:xfrm>
            <a:off x="8026080" y="3697200"/>
            <a:ext cx="3531200" cy="19104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26" name="Google Shape;126;p21"/>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lang="en-US" dirty="0"/>
          </a:p>
        </p:txBody>
      </p:sp>
      <p:sp>
        <p:nvSpPr>
          <p:cNvPr id="30" name="Google Shape;30;p3"/>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lang="en-US" dirty="0"/>
          </a:p>
        </p:txBody>
      </p:sp>
      <p:sp>
        <p:nvSpPr>
          <p:cNvPr id="31" name="Google Shape;31;p3"/>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93000"/>
              </a:lnSpc>
              <a:spcBef>
                <a:spcPts val="0"/>
              </a:spcBef>
              <a:spcAft>
                <a:spcPts val="0"/>
              </a:spcAft>
              <a:buNone/>
              <a:defRPr sz="1800" b="0" i="0" u="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L="0" marR="0" lvl="1" indent="0" algn="l" rtl="0">
              <a:lnSpc>
                <a:spcPct val="93000"/>
              </a:lnSpc>
              <a:spcBef>
                <a:spcPts val="0"/>
              </a:spcBef>
              <a:spcAft>
                <a:spcPts val="0"/>
              </a:spcAft>
              <a:buNone/>
              <a:defRPr sz="1800" b="0" i="0" u="none">
                <a:solidFill>
                  <a:srgbClr val="000000"/>
                </a:solidFill>
                <a:latin typeface="Arial"/>
                <a:ea typeface="Arial"/>
                <a:cs typeface="Arial"/>
                <a:sym typeface="Arial"/>
              </a:defRPr>
            </a:lvl2pPr>
            <a:lvl3pPr marL="0" marR="0" lvl="2" indent="0" algn="l" rtl="0">
              <a:lnSpc>
                <a:spcPct val="93000"/>
              </a:lnSpc>
              <a:spcBef>
                <a:spcPts val="0"/>
              </a:spcBef>
              <a:spcAft>
                <a:spcPts val="0"/>
              </a:spcAft>
              <a:buNone/>
              <a:defRPr sz="1800" b="0" i="0" u="none">
                <a:solidFill>
                  <a:srgbClr val="000000"/>
                </a:solidFill>
                <a:latin typeface="Arial"/>
                <a:ea typeface="Arial"/>
                <a:cs typeface="Arial"/>
                <a:sym typeface="Arial"/>
              </a:defRPr>
            </a:lvl3pPr>
            <a:lvl4pPr marL="0" marR="0" lvl="3" indent="0" algn="l" rtl="0">
              <a:lnSpc>
                <a:spcPct val="93000"/>
              </a:lnSpc>
              <a:spcBef>
                <a:spcPts val="0"/>
              </a:spcBef>
              <a:spcAft>
                <a:spcPts val="0"/>
              </a:spcAft>
              <a:buNone/>
              <a:defRPr sz="1800" b="0" i="0" u="none">
                <a:solidFill>
                  <a:srgbClr val="000000"/>
                </a:solidFill>
                <a:latin typeface="Arial"/>
                <a:ea typeface="Arial"/>
                <a:cs typeface="Arial"/>
                <a:sym typeface="Arial"/>
              </a:defRPr>
            </a:lvl4pPr>
            <a:lvl5pPr marL="0" marR="0" lvl="4" indent="0" algn="l" rtl="0">
              <a:lnSpc>
                <a:spcPct val="93000"/>
              </a:lnSpc>
              <a:spcBef>
                <a:spcPts val="0"/>
              </a:spcBef>
              <a:spcAft>
                <a:spcPts val="0"/>
              </a:spcAft>
              <a:buNone/>
              <a:defRPr sz="1800" b="0" i="0" u="none">
                <a:solidFill>
                  <a:srgbClr val="000000"/>
                </a:solidFill>
                <a:latin typeface="Arial"/>
                <a:ea typeface="Arial"/>
                <a:cs typeface="Arial"/>
                <a:sym typeface="Arial"/>
              </a:defRPr>
            </a:lvl5pPr>
            <a:lvl6pPr marL="0" marR="0" lvl="5" indent="0" algn="l" rtl="0">
              <a:lnSpc>
                <a:spcPct val="93000"/>
              </a:lnSpc>
              <a:spcBef>
                <a:spcPts val="0"/>
              </a:spcBef>
              <a:spcAft>
                <a:spcPts val="0"/>
              </a:spcAft>
              <a:buNone/>
              <a:defRPr sz="1800" b="0" i="0" u="none">
                <a:solidFill>
                  <a:srgbClr val="000000"/>
                </a:solidFill>
                <a:latin typeface="Arial"/>
                <a:ea typeface="Arial"/>
                <a:cs typeface="Arial"/>
                <a:sym typeface="Arial"/>
              </a:defRPr>
            </a:lvl6pPr>
            <a:lvl7pPr marL="0" marR="0" lvl="6" indent="0" algn="l" rtl="0">
              <a:lnSpc>
                <a:spcPct val="93000"/>
              </a:lnSpc>
              <a:spcBef>
                <a:spcPts val="0"/>
              </a:spcBef>
              <a:spcAft>
                <a:spcPts val="0"/>
              </a:spcAft>
              <a:buNone/>
              <a:defRPr sz="1800" b="0" i="0" u="none">
                <a:solidFill>
                  <a:srgbClr val="000000"/>
                </a:solidFill>
                <a:latin typeface="Arial"/>
                <a:ea typeface="Arial"/>
                <a:cs typeface="Arial"/>
                <a:sym typeface="Arial"/>
              </a:defRPr>
            </a:lvl7pPr>
            <a:lvl8pPr marL="0" marR="0" lvl="7" indent="0" algn="l" rtl="0">
              <a:lnSpc>
                <a:spcPct val="93000"/>
              </a:lnSpc>
              <a:spcBef>
                <a:spcPts val="0"/>
              </a:spcBef>
              <a:spcAft>
                <a:spcPts val="0"/>
              </a:spcAft>
              <a:buNone/>
              <a:defRPr sz="1800" b="0" i="0" u="none">
                <a:solidFill>
                  <a:srgbClr val="000000"/>
                </a:solidFill>
                <a:latin typeface="Arial"/>
                <a:ea typeface="Arial"/>
                <a:cs typeface="Arial"/>
                <a:sym typeface="Arial"/>
              </a:defRPr>
            </a:lvl8pPr>
            <a:lvl9pPr marL="0" marR="0" lvl="8" indent="0" algn="l" rtl="0">
              <a:lnSpc>
                <a:spcPct val="93000"/>
              </a:lnSpc>
              <a:spcBef>
                <a:spcPts val="0"/>
              </a:spcBef>
              <a:spcAft>
                <a:spcPts val="0"/>
              </a:spcAft>
              <a:buNone/>
              <a:defRPr sz="1800" b="0" i="0" u="none">
                <a:solidFill>
                  <a:srgbClr val="000000"/>
                </a:solidFill>
                <a:latin typeface="Arial"/>
                <a:ea typeface="Arial"/>
                <a:cs typeface="Arial"/>
                <a:sym typeface="Arial"/>
              </a:defRPr>
            </a:lvl9pPr>
          </a:lstStyle>
          <a:p>
            <a:fld id="{00000000-1234-1234-1234-123412341234}" type="slidenum">
              <a:rPr lang="en-US" smtClean="0"/>
              <a:pPr/>
              <a:t>‹#›</a:t>
            </a:fld>
            <a:endParaRPr lang="en-US" sz="1300" dirty="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00664"/>
            <a:ext cx="10972800" cy="793630"/>
          </a:xfrm>
        </p:spPr>
        <p:txBody>
          <a:bodyPr/>
          <a:lstStyle/>
          <a:p>
            <a:r>
              <a:rPr lang="en-US"/>
              <a:t>Click to edit Master title style</a:t>
            </a:r>
          </a:p>
        </p:txBody>
      </p:sp>
      <p:sp>
        <p:nvSpPr>
          <p:cNvPr id="3" name="Content Placeholder 2"/>
          <p:cNvSpPr>
            <a:spLocks noGrp="1"/>
          </p:cNvSpPr>
          <p:nvPr>
            <p:ph idx="1"/>
          </p:nvPr>
        </p:nvSpPr>
        <p:spPr>
          <a:xfrm>
            <a:off x="609600" y="1915064"/>
            <a:ext cx="10972800" cy="4211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ltLang="en-US"/>
              <a:t>(#)</a:t>
            </a:r>
            <a:endParaRPr lang="en-US" altLang="en-US" sz="1800"/>
          </a:p>
        </p:txBody>
      </p:sp>
      <p:sp>
        <p:nvSpPr>
          <p:cNvPr id="6" name="Slide Number Placeholder 5"/>
          <p:cNvSpPr>
            <a:spLocks noGrp="1"/>
          </p:cNvSpPr>
          <p:nvPr>
            <p:ph type="sldNum" sz="quarter" idx="12"/>
          </p:nvPr>
        </p:nvSpPr>
        <p:spPr/>
        <p:txBody>
          <a:bodyPr/>
          <a:lstStyle>
            <a:lvl1pPr>
              <a:defRPr sz="2000">
                <a:solidFill>
                  <a:schemeClr val="tx1"/>
                </a:solidFill>
                <a:latin typeface="Times New Roman" panose="02020603050405020304" pitchFamily="18" charset="0"/>
                <a:cs typeface="Times New Roman" panose="02020603050405020304" pitchFamily="18" charset="0"/>
              </a:defRPr>
            </a:lvl1pPr>
          </a:lstStyle>
          <a:p>
            <a:pPr>
              <a:defRPr/>
            </a:pPr>
            <a:fld id="{8D816DE4-2C63-4152-8A0F-C45C00FFA49A}" type="slidenum">
              <a:rPr lang="en-US" altLang="en-US" smtClean="0"/>
              <a:pPr>
                <a:defRPr/>
              </a:pPr>
              <a:t>‹#›</a:t>
            </a:fld>
            <a:endParaRPr lang="en-US" altLang="en-US" dirty="0"/>
          </a:p>
        </p:txBody>
      </p:sp>
    </p:spTree>
    <p:extLst>
      <p:ext uri="{BB962C8B-B14F-4D97-AF65-F5344CB8AC3E}">
        <p14:creationId xmlns:p14="http://schemas.microsoft.com/office/powerpoint/2010/main" val="1297613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p:spTree>
      <p:nvGrpSpPr>
        <p:cNvPr id="1" name="Shape 39"/>
        <p:cNvGrpSpPr/>
        <p:nvPr/>
      </p:nvGrpSpPr>
      <p:grpSpPr>
        <a:xfrm>
          <a:off x="0" y="0"/>
          <a:ext cx="0" cy="0"/>
          <a:chOff x="0" y="0"/>
          <a:chExt cx="0" cy="0"/>
        </a:xfrm>
      </p:grpSpPr>
      <p:sp>
        <p:nvSpPr>
          <p:cNvPr id="40" name="Google Shape;40;p5"/>
          <p:cNvSpPr txBox="1">
            <a:spLocks noGrp="1"/>
          </p:cNvSpPr>
          <p:nvPr>
            <p:ph type="ctrTitle"/>
          </p:nvPr>
        </p:nvSpPr>
        <p:spPr>
          <a:xfrm>
            <a:off x="914400" y="2130425"/>
            <a:ext cx="10363200" cy="1470000"/>
          </a:xfrm>
          <a:prstGeom prst="rect">
            <a:avLst/>
          </a:prstGeom>
          <a:noFill/>
          <a:ln>
            <a:noFill/>
          </a:ln>
        </p:spPr>
        <p:txBody>
          <a:bodyPr spcFirstLastPara="1" wrap="square" lIns="90000" tIns="45000" rIns="90000" bIns="45000" anchor="t" anchorCtr="0">
            <a:noAutofit/>
          </a:bodyPr>
          <a:lstStyle>
            <a:lvl1pPr lvl="0" algn="l" rtl="0">
              <a:lnSpc>
                <a:spcPct val="92000"/>
              </a:lnSpc>
              <a:spcBef>
                <a:spcPts val="0"/>
              </a:spcBef>
              <a:spcAft>
                <a:spcPts val="0"/>
              </a:spcAft>
              <a:buSzPts val="1400"/>
              <a:buNone/>
              <a:defRPr/>
            </a:lvl1pPr>
            <a:lvl2pPr lvl="1" algn="l" rtl="0">
              <a:lnSpc>
                <a:spcPct val="92000"/>
              </a:lnSpc>
              <a:spcBef>
                <a:spcPts val="0"/>
              </a:spcBef>
              <a:spcAft>
                <a:spcPts val="0"/>
              </a:spcAft>
              <a:buSzPts val="1400"/>
              <a:buNone/>
              <a:defRPr/>
            </a:lvl2pPr>
            <a:lvl3pPr lvl="2" algn="l" rtl="0">
              <a:lnSpc>
                <a:spcPct val="92000"/>
              </a:lnSpc>
              <a:spcBef>
                <a:spcPts val="0"/>
              </a:spcBef>
              <a:spcAft>
                <a:spcPts val="0"/>
              </a:spcAft>
              <a:buSzPts val="1400"/>
              <a:buNone/>
              <a:defRPr/>
            </a:lvl3pPr>
            <a:lvl4pPr lvl="3" algn="l" rtl="0">
              <a:lnSpc>
                <a:spcPct val="92000"/>
              </a:lnSpc>
              <a:spcBef>
                <a:spcPts val="0"/>
              </a:spcBef>
              <a:spcAft>
                <a:spcPts val="0"/>
              </a:spcAft>
              <a:buSzPts val="1400"/>
              <a:buNone/>
              <a:defRPr/>
            </a:lvl4pPr>
            <a:lvl5pPr lvl="4" algn="l" rtl="0">
              <a:lnSpc>
                <a:spcPct val="92000"/>
              </a:lnSpc>
              <a:spcBef>
                <a:spcPts val="0"/>
              </a:spcBef>
              <a:spcAft>
                <a:spcPts val="0"/>
              </a:spcAft>
              <a:buSzPts val="1400"/>
              <a:buNone/>
              <a:defRPr/>
            </a:lvl5pPr>
            <a:lvl6pPr lvl="5" algn="l" rtl="0">
              <a:lnSpc>
                <a:spcPct val="92000"/>
              </a:lnSpc>
              <a:spcBef>
                <a:spcPts val="0"/>
              </a:spcBef>
              <a:spcAft>
                <a:spcPts val="0"/>
              </a:spcAft>
              <a:buSzPts val="1400"/>
              <a:buNone/>
              <a:defRPr/>
            </a:lvl6pPr>
            <a:lvl7pPr lvl="6" algn="l" rtl="0">
              <a:lnSpc>
                <a:spcPct val="92000"/>
              </a:lnSpc>
              <a:spcBef>
                <a:spcPts val="0"/>
              </a:spcBef>
              <a:spcAft>
                <a:spcPts val="0"/>
              </a:spcAft>
              <a:buSzPts val="1400"/>
              <a:buNone/>
              <a:defRPr/>
            </a:lvl7pPr>
            <a:lvl8pPr lvl="7" algn="l" rtl="0">
              <a:lnSpc>
                <a:spcPct val="92000"/>
              </a:lnSpc>
              <a:spcBef>
                <a:spcPts val="0"/>
              </a:spcBef>
              <a:spcAft>
                <a:spcPts val="0"/>
              </a:spcAft>
              <a:buSzPts val="1400"/>
              <a:buNone/>
              <a:defRPr/>
            </a:lvl8pPr>
            <a:lvl9pPr lvl="8" algn="l" rtl="0">
              <a:lnSpc>
                <a:spcPct val="92000"/>
              </a:lnSpc>
              <a:spcBef>
                <a:spcPts val="0"/>
              </a:spcBef>
              <a:spcAft>
                <a:spcPts val="0"/>
              </a:spcAft>
              <a:buSzPts val="1400"/>
              <a:buNone/>
              <a:defRPr/>
            </a:lvl9pPr>
          </a:lstStyle>
          <a:p>
            <a:endParaRPr/>
          </a:p>
        </p:txBody>
      </p:sp>
      <p:sp>
        <p:nvSpPr>
          <p:cNvPr id="41" name="Google Shape;41;p5"/>
          <p:cNvSpPr txBox="1">
            <a:spLocks noGrp="1"/>
          </p:cNvSpPr>
          <p:nvPr>
            <p:ph type="subTitle" idx="1"/>
          </p:nvPr>
        </p:nvSpPr>
        <p:spPr>
          <a:xfrm>
            <a:off x="1828800" y="3886200"/>
            <a:ext cx="8534400" cy="1752600"/>
          </a:xfrm>
          <a:prstGeom prst="rect">
            <a:avLst/>
          </a:prstGeom>
          <a:noFill/>
          <a:ln>
            <a:noFill/>
          </a:ln>
        </p:spPr>
        <p:txBody>
          <a:bodyPr spcFirstLastPara="1" wrap="square" lIns="0" tIns="56500" rIns="0" bIns="0" anchor="t" anchorCtr="0">
            <a:noAutofit/>
          </a:bodyPr>
          <a:lstStyle>
            <a:lvl1pPr lvl="0" algn="l" rtl="0">
              <a:lnSpc>
                <a:spcPct val="86000"/>
              </a:lnSpc>
              <a:spcBef>
                <a:spcPts val="0"/>
              </a:spcBef>
              <a:spcAft>
                <a:spcPts val="0"/>
              </a:spcAft>
              <a:buSzPts val="1400"/>
              <a:buNone/>
              <a:defRPr/>
            </a:lvl1pPr>
            <a:lvl2pPr lvl="1" algn="l" rtl="0">
              <a:lnSpc>
                <a:spcPct val="86000"/>
              </a:lnSpc>
              <a:spcBef>
                <a:spcPts val="1400"/>
              </a:spcBef>
              <a:spcAft>
                <a:spcPts val="0"/>
              </a:spcAft>
              <a:buSzPts val="1400"/>
              <a:buNone/>
              <a:defRPr/>
            </a:lvl2pPr>
            <a:lvl3pPr lvl="2" algn="l" rtl="0">
              <a:lnSpc>
                <a:spcPct val="86000"/>
              </a:lnSpc>
              <a:spcBef>
                <a:spcPts val="1100"/>
              </a:spcBef>
              <a:spcAft>
                <a:spcPts val="0"/>
              </a:spcAft>
              <a:buSzPts val="1400"/>
              <a:buNone/>
              <a:defRPr/>
            </a:lvl3pPr>
            <a:lvl4pPr lvl="3" algn="l" rtl="0">
              <a:lnSpc>
                <a:spcPct val="86000"/>
              </a:lnSpc>
              <a:spcBef>
                <a:spcPts val="800"/>
              </a:spcBef>
              <a:spcAft>
                <a:spcPts val="0"/>
              </a:spcAft>
              <a:buSzPts val="1400"/>
              <a:buNone/>
              <a:defRPr/>
            </a:lvl4pPr>
            <a:lvl5pPr lvl="4" algn="l" rtl="0">
              <a:lnSpc>
                <a:spcPct val="92000"/>
              </a:lnSpc>
              <a:spcBef>
                <a:spcPts val="500"/>
              </a:spcBef>
              <a:spcAft>
                <a:spcPts val="0"/>
              </a:spcAft>
              <a:buSzPts val="1400"/>
              <a:buNone/>
              <a:defRPr/>
            </a:lvl5pPr>
            <a:lvl6pPr lvl="5" algn="l" rtl="0">
              <a:lnSpc>
                <a:spcPct val="92000"/>
              </a:lnSpc>
              <a:spcBef>
                <a:spcPts val="200"/>
              </a:spcBef>
              <a:spcAft>
                <a:spcPts val="0"/>
              </a:spcAft>
              <a:buSzPts val="1400"/>
              <a:buNone/>
              <a:defRPr/>
            </a:lvl6pPr>
            <a:lvl7pPr lvl="6" algn="l" rtl="0">
              <a:lnSpc>
                <a:spcPct val="92000"/>
              </a:lnSpc>
              <a:spcBef>
                <a:spcPts val="200"/>
              </a:spcBef>
              <a:spcAft>
                <a:spcPts val="0"/>
              </a:spcAft>
              <a:buSzPts val="1400"/>
              <a:buNone/>
              <a:defRPr/>
            </a:lvl7pPr>
            <a:lvl8pPr lvl="7" algn="l" rtl="0">
              <a:lnSpc>
                <a:spcPct val="92000"/>
              </a:lnSpc>
              <a:spcBef>
                <a:spcPts val="200"/>
              </a:spcBef>
              <a:spcAft>
                <a:spcPts val="0"/>
              </a:spcAft>
              <a:buSzPts val="1400"/>
              <a:buNone/>
              <a:defRPr/>
            </a:lvl8pPr>
            <a:lvl9pPr lvl="8" algn="l" rtl="0">
              <a:lnSpc>
                <a:spcPct val="92000"/>
              </a:lnSpc>
              <a:spcBef>
                <a:spcPts val="200"/>
              </a:spcBef>
              <a:spcAft>
                <a:spcPts val="200"/>
              </a:spcAft>
              <a:buSzPts val="1400"/>
              <a:buNone/>
              <a:defRPr/>
            </a:lvl9pPr>
          </a:lstStyle>
          <a:p>
            <a:endParaRPr/>
          </a:p>
        </p:txBody>
      </p:sp>
      <p:sp>
        <p:nvSpPr>
          <p:cNvPr id="42" name="Google Shape;42;p5"/>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lang="en-US" dirty="0"/>
          </a:p>
        </p:txBody>
      </p:sp>
      <p:sp>
        <p:nvSpPr>
          <p:cNvPr id="43" name="Google Shape;43;p5"/>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lang="en-US" dirty="0"/>
          </a:p>
        </p:txBody>
      </p:sp>
      <p:sp>
        <p:nvSpPr>
          <p:cNvPr id="44" name="Google Shape;44;p5"/>
          <p:cNvSpPr txBox="1">
            <a:spLocks noGrp="1"/>
          </p:cNvSpPr>
          <p:nvPr>
            <p:ph type="sldNum" idx="12"/>
          </p:nvPr>
        </p:nvSpPr>
        <p:spPr>
          <a:xfrm>
            <a:off x="8610600" y="6356350"/>
            <a:ext cx="2730400" cy="355500"/>
          </a:xfrm>
          <a:prstGeom prst="rect">
            <a:avLst/>
          </a:prstGeom>
          <a:noFill/>
          <a:ln>
            <a:noFill/>
          </a:ln>
        </p:spPr>
        <p:txBody>
          <a:bodyPr spcFirstLastPara="1" wrap="square" lIns="90000" tIns="45000" rIns="90000" bIns="45000" anchor="t" anchorCtr="0">
            <a:noAutofit/>
          </a:bodyPr>
          <a:lstStyle>
            <a:lvl1pPr marL="0" lvl="0" indent="0" algn="l" rtl="0">
              <a:lnSpc>
                <a:spcPct val="100000"/>
              </a:lnSpc>
              <a:spcBef>
                <a:spcPts val="0"/>
              </a:spcBef>
              <a:spcAft>
                <a:spcPts val="0"/>
              </a:spcAft>
              <a:buNone/>
              <a:defRPr sz="1800">
                <a:solidFill>
                  <a:srgbClr val="000000"/>
                </a:solidFill>
                <a:latin typeface="Calibri"/>
                <a:ea typeface="Calibri"/>
                <a:cs typeface="Calibri"/>
                <a:sym typeface="Calibri"/>
              </a:defRPr>
            </a:lvl1pPr>
            <a:lvl2pPr marL="0" lvl="1" indent="0" algn="l" rtl="0">
              <a:lnSpc>
                <a:spcPct val="100000"/>
              </a:lnSpc>
              <a:spcBef>
                <a:spcPts val="0"/>
              </a:spcBef>
              <a:spcAft>
                <a:spcPts val="0"/>
              </a:spcAft>
              <a:buNone/>
              <a:defRPr sz="1800">
                <a:solidFill>
                  <a:srgbClr val="000000"/>
                </a:solidFill>
                <a:latin typeface="Calibri"/>
                <a:ea typeface="Calibri"/>
                <a:cs typeface="Calibri"/>
                <a:sym typeface="Calibri"/>
              </a:defRPr>
            </a:lvl2pPr>
            <a:lvl3pPr marL="0" lvl="2" indent="0" algn="l" rtl="0">
              <a:lnSpc>
                <a:spcPct val="100000"/>
              </a:lnSpc>
              <a:spcBef>
                <a:spcPts val="0"/>
              </a:spcBef>
              <a:spcAft>
                <a:spcPts val="0"/>
              </a:spcAft>
              <a:buNone/>
              <a:defRPr sz="1800">
                <a:solidFill>
                  <a:srgbClr val="000000"/>
                </a:solidFill>
                <a:latin typeface="Calibri"/>
                <a:ea typeface="Calibri"/>
                <a:cs typeface="Calibri"/>
                <a:sym typeface="Calibri"/>
              </a:defRPr>
            </a:lvl3pPr>
            <a:lvl4pPr marL="0" lvl="3" indent="0" algn="l" rtl="0">
              <a:lnSpc>
                <a:spcPct val="100000"/>
              </a:lnSpc>
              <a:spcBef>
                <a:spcPts val="0"/>
              </a:spcBef>
              <a:spcAft>
                <a:spcPts val="0"/>
              </a:spcAft>
              <a:buNone/>
              <a:defRPr sz="1800">
                <a:solidFill>
                  <a:srgbClr val="000000"/>
                </a:solidFill>
                <a:latin typeface="Calibri"/>
                <a:ea typeface="Calibri"/>
                <a:cs typeface="Calibri"/>
                <a:sym typeface="Calibri"/>
              </a:defRPr>
            </a:lvl4pPr>
            <a:lvl5pPr marL="0" lvl="4" indent="0" algn="l" rtl="0">
              <a:lnSpc>
                <a:spcPct val="100000"/>
              </a:lnSpc>
              <a:spcBef>
                <a:spcPts val="0"/>
              </a:spcBef>
              <a:spcAft>
                <a:spcPts val="0"/>
              </a:spcAft>
              <a:buNone/>
              <a:defRPr sz="1800">
                <a:solidFill>
                  <a:srgbClr val="000000"/>
                </a:solidFill>
                <a:latin typeface="Calibri"/>
                <a:ea typeface="Calibri"/>
                <a:cs typeface="Calibri"/>
                <a:sym typeface="Calibri"/>
              </a:defRPr>
            </a:lvl5pPr>
            <a:lvl6pPr marL="0" lvl="5" indent="0" algn="l" rtl="0">
              <a:lnSpc>
                <a:spcPct val="100000"/>
              </a:lnSpc>
              <a:spcBef>
                <a:spcPts val="0"/>
              </a:spcBef>
              <a:spcAft>
                <a:spcPts val="0"/>
              </a:spcAft>
              <a:buNone/>
              <a:defRPr sz="1800">
                <a:solidFill>
                  <a:srgbClr val="000000"/>
                </a:solidFill>
                <a:latin typeface="Calibri"/>
                <a:ea typeface="Calibri"/>
                <a:cs typeface="Calibri"/>
                <a:sym typeface="Calibri"/>
              </a:defRPr>
            </a:lvl6pPr>
            <a:lvl7pPr marL="0" lvl="6" indent="0" algn="l" rtl="0">
              <a:lnSpc>
                <a:spcPct val="100000"/>
              </a:lnSpc>
              <a:spcBef>
                <a:spcPts val="0"/>
              </a:spcBef>
              <a:spcAft>
                <a:spcPts val="0"/>
              </a:spcAft>
              <a:buNone/>
              <a:defRPr sz="1800">
                <a:solidFill>
                  <a:srgbClr val="000000"/>
                </a:solidFill>
                <a:latin typeface="Calibri"/>
                <a:ea typeface="Calibri"/>
                <a:cs typeface="Calibri"/>
                <a:sym typeface="Calibri"/>
              </a:defRPr>
            </a:lvl7pPr>
            <a:lvl8pPr marL="0" lvl="7" indent="0" algn="l" rtl="0">
              <a:lnSpc>
                <a:spcPct val="100000"/>
              </a:lnSpc>
              <a:spcBef>
                <a:spcPts val="0"/>
              </a:spcBef>
              <a:spcAft>
                <a:spcPts val="0"/>
              </a:spcAft>
              <a:buNone/>
              <a:defRPr sz="1800">
                <a:solidFill>
                  <a:srgbClr val="000000"/>
                </a:solidFill>
                <a:latin typeface="Calibri"/>
                <a:ea typeface="Calibri"/>
                <a:cs typeface="Calibri"/>
                <a:sym typeface="Calibri"/>
              </a:defRPr>
            </a:lvl8pPr>
            <a:lvl9pPr marL="0" lvl="8" indent="0" algn="l" rtl="0">
              <a:lnSpc>
                <a:spcPct val="100000"/>
              </a:lnSpc>
              <a:spcBef>
                <a:spcPts val="0"/>
              </a:spcBef>
              <a:spcAft>
                <a:spcPts val="0"/>
              </a:spcAft>
              <a:buNone/>
              <a:defRPr sz="1800">
                <a:solidFill>
                  <a:srgbClr val="000000"/>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6"/>
          <p:cNvSpPr txBox="1">
            <a:spLocks noGrp="1"/>
          </p:cNvSpPr>
          <p:nvPr>
            <p:ph type="subTitle" idx="1"/>
          </p:nvPr>
        </p:nvSpPr>
        <p:spPr>
          <a:xfrm>
            <a:off x="609120" y="1604880"/>
            <a:ext cx="10968400" cy="4005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1400"/>
              </a:spcBef>
              <a:spcAft>
                <a:spcPts val="0"/>
              </a:spcAft>
              <a:buSzPts val="1400"/>
              <a:buNone/>
              <a:defRPr/>
            </a:lvl2pPr>
            <a:lvl3pPr lvl="2" algn="l" rtl="0">
              <a:spcBef>
                <a:spcPts val="1100"/>
              </a:spcBef>
              <a:spcAft>
                <a:spcPts val="0"/>
              </a:spcAft>
              <a:buSzPts val="1400"/>
              <a:buNone/>
              <a:defRPr/>
            </a:lvl3pPr>
            <a:lvl4pPr lvl="3" algn="l" rtl="0">
              <a:spcBef>
                <a:spcPts val="800"/>
              </a:spcBef>
              <a:spcAft>
                <a:spcPts val="0"/>
              </a:spcAft>
              <a:buSzPts val="1400"/>
              <a:buNone/>
              <a:defRPr/>
            </a:lvl4pPr>
            <a:lvl5pPr lvl="4" algn="l" rtl="0">
              <a:spcBef>
                <a:spcPts val="500"/>
              </a:spcBef>
              <a:spcAft>
                <a:spcPts val="0"/>
              </a:spcAft>
              <a:buSzPts val="1400"/>
              <a:buNone/>
              <a:defRPr/>
            </a:lvl5pPr>
            <a:lvl6pPr lvl="5" algn="l" rtl="0">
              <a:spcBef>
                <a:spcPts val="200"/>
              </a:spcBef>
              <a:spcAft>
                <a:spcPts val="0"/>
              </a:spcAft>
              <a:buSzPts val="1400"/>
              <a:buNone/>
              <a:defRPr/>
            </a:lvl6pPr>
            <a:lvl7pPr lvl="6" algn="l" rtl="0">
              <a:spcBef>
                <a:spcPts val="200"/>
              </a:spcBef>
              <a:spcAft>
                <a:spcPts val="0"/>
              </a:spcAft>
              <a:buSzPts val="1400"/>
              <a:buNone/>
              <a:defRPr/>
            </a:lvl7pPr>
            <a:lvl8pPr lvl="7" algn="l" rtl="0">
              <a:spcBef>
                <a:spcPts val="200"/>
              </a:spcBef>
              <a:spcAft>
                <a:spcPts val="0"/>
              </a:spcAft>
              <a:buSzPts val="1400"/>
              <a:buNone/>
              <a:defRPr/>
            </a:lvl8pPr>
            <a:lvl9pPr lvl="8" algn="l" rtl="0">
              <a:spcBef>
                <a:spcPts val="200"/>
              </a:spcBef>
              <a:spcAft>
                <a:spcPts val="200"/>
              </a:spcAft>
              <a:buSzPts val="1400"/>
              <a:buNone/>
              <a:defRPr/>
            </a:lvl9pPr>
          </a:lstStyle>
          <a:p>
            <a:endParaRPr/>
          </a:p>
        </p:txBody>
      </p:sp>
      <p:sp>
        <p:nvSpPr>
          <p:cNvPr id="48" name="Google Shape;48;p6"/>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8"/>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lang="en-US" dirty="0"/>
          </a:p>
        </p:txBody>
      </p:sp>
      <p:sp>
        <p:nvSpPr>
          <p:cNvPr id="58" name="Google Shape;58;p8"/>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SzPts val="1400"/>
              <a:buNone/>
              <a:defRPr sz="1800" b="0" i="0" u="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lang="en-US" dirty="0"/>
          </a:p>
        </p:txBody>
      </p:sp>
      <p:sp>
        <p:nvSpPr>
          <p:cNvPr id="59" name="Google Shape;59;p8"/>
          <p:cNvSpPr txBox="1">
            <a:spLocks noGrp="1"/>
          </p:cNvSpPr>
          <p:nvPr>
            <p:ph type="sldNum" idx="12"/>
          </p:nvPr>
        </p:nvSpPr>
        <p:spPr>
          <a:xfrm>
            <a:off x="8610601" y="6356350"/>
            <a:ext cx="2730500" cy="355600"/>
          </a:xfrm>
          <a:prstGeom prst="rect">
            <a:avLst/>
          </a:prstGeom>
          <a:noFill/>
          <a:ln>
            <a:noFill/>
          </a:ln>
        </p:spPr>
        <p:txBody>
          <a:bodyPr spcFirstLastPara="1" wrap="square" lIns="90000" tIns="45000" rIns="90000" bIns="45000" anchor="t" anchorCtr="0">
            <a:noAutofit/>
          </a:bodyPr>
          <a:lstStyle>
            <a:lvl1pPr marL="0" lvl="0" indent="0" algn="l">
              <a:lnSpc>
                <a:spcPct val="100000"/>
              </a:lnSpc>
              <a:spcBef>
                <a:spcPts val="0"/>
              </a:spcBef>
              <a:spcAft>
                <a:spcPts val="0"/>
              </a:spcAft>
              <a:buNone/>
              <a:defRPr sz="1800">
                <a:solidFill>
                  <a:srgbClr val="000000"/>
                </a:solidFill>
                <a:latin typeface="Calibri"/>
                <a:ea typeface="Calibri"/>
                <a:cs typeface="Calibri"/>
                <a:sym typeface="Calibri"/>
              </a:defRPr>
            </a:lvl1pPr>
            <a:lvl2pPr marL="0" lvl="1" indent="0" algn="l">
              <a:lnSpc>
                <a:spcPct val="100000"/>
              </a:lnSpc>
              <a:spcBef>
                <a:spcPts val="0"/>
              </a:spcBef>
              <a:spcAft>
                <a:spcPts val="0"/>
              </a:spcAft>
              <a:buNone/>
              <a:defRPr sz="1800">
                <a:solidFill>
                  <a:srgbClr val="000000"/>
                </a:solidFill>
                <a:latin typeface="Calibri"/>
                <a:ea typeface="Calibri"/>
                <a:cs typeface="Calibri"/>
                <a:sym typeface="Calibri"/>
              </a:defRPr>
            </a:lvl2pPr>
            <a:lvl3pPr marL="0" lvl="2" indent="0" algn="l">
              <a:lnSpc>
                <a:spcPct val="100000"/>
              </a:lnSpc>
              <a:spcBef>
                <a:spcPts val="0"/>
              </a:spcBef>
              <a:spcAft>
                <a:spcPts val="0"/>
              </a:spcAft>
              <a:buNone/>
              <a:defRPr sz="1800">
                <a:solidFill>
                  <a:srgbClr val="000000"/>
                </a:solidFill>
                <a:latin typeface="Calibri"/>
                <a:ea typeface="Calibri"/>
                <a:cs typeface="Calibri"/>
                <a:sym typeface="Calibri"/>
              </a:defRPr>
            </a:lvl3pPr>
            <a:lvl4pPr marL="0" lvl="3" indent="0" algn="l">
              <a:lnSpc>
                <a:spcPct val="100000"/>
              </a:lnSpc>
              <a:spcBef>
                <a:spcPts val="0"/>
              </a:spcBef>
              <a:spcAft>
                <a:spcPts val="0"/>
              </a:spcAft>
              <a:buNone/>
              <a:defRPr sz="1800">
                <a:solidFill>
                  <a:srgbClr val="000000"/>
                </a:solidFill>
                <a:latin typeface="Calibri"/>
                <a:ea typeface="Calibri"/>
                <a:cs typeface="Calibri"/>
                <a:sym typeface="Calibri"/>
              </a:defRPr>
            </a:lvl4pPr>
            <a:lvl5pPr marL="0" lvl="4" indent="0" algn="l">
              <a:lnSpc>
                <a:spcPct val="100000"/>
              </a:lnSpc>
              <a:spcBef>
                <a:spcPts val="0"/>
              </a:spcBef>
              <a:spcAft>
                <a:spcPts val="0"/>
              </a:spcAft>
              <a:buNone/>
              <a:defRPr sz="1800">
                <a:solidFill>
                  <a:srgbClr val="000000"/>
                </a:solidFill>
                <a:latin typeface="Calibri"/>
                <a:ea typeface="Calibri"/>
                <a:cs typeface="Calibri"/>
                <a:sym typeface="Calibri"/>
              </a:defRPr>
            </a:lvl5pPr>
            <a:lvl6pPr marL="0" lvl="5" indent="0" algn="l">
              <a:lnSpc>
                <a:spcPct val="100000"/>
              </a:lnSpc>
              <a:spcBef>
                <a:spcPts val="0"/>
              </a:spcBef>
              <a:spcAft>
                <a:spcPts val="0"/>
              </a:spcAft>
              <a:buNone/>
              <a:defRPr sz="1800">
                <a:solidFill>
                  <a:srgbClr val="000000"/>
                </a:solidFill>
                <a:latin typeface="Calibri"/>
                <a:ea typeface="Calibri"/>
                <a:cs typeface="Calibri"/>
                <a:sym typeface="Calibri"/>
              </a:defRPr>
            </a:lvl6pPr>
            <a:lvl7pPr marL="0" lvl="6" indent="0" algn="l">
              <a:lnSpc>
                <a:spcPct val="100000"/>
              </a:lnSpc>
              <a:spcBef>
                <a:spcPts val="0"/>
              </a:spcBef>
              <a:spcAft>
                <a:spcPts val="0"/>
              </a:spcAft>
              <a:buNone/>
              <a:defRPr sz="1800">
                <a:solidFill>
                  <a:srgbClr val="000000"/>
                </a:solidFill>
                <a:latin typeface="Calibri"/>
                <a:ea typeface="Calibri"/>
                <a:cs typeface="Calibri"/>
                <a:sym typeface="Calibri"/>
              </a:defRPr>
            </a:lvl7pPr>
            <a:lvl8pPr marL="0" lvl="7" indent="0" algn="l">
              <a:lnSpc>
                <a:spcPct val="100000"/>
              </a:lnSpc>
              <a:spcBef>
                <a:spcPts val="0"/>
              </a:spcBef>
              <a:spcAft>
                <a:spcPts val="0"/>
              </a:spcAft>
              <a:buNone/>
              <a:defRPr sz="1800">
                <a:solidFill>
                  <a:srgbClr val="000000"/>
                </a:solidFill>
                <a:latin typeface="Calibri"/>
                <a:ea typeface="Calibri"/>
                <a:cs typeface="Calibri"/>
                <a:sym typeface="Calibri"/>
              </a:defRPr>
            </a:lvl8pPr>
            <a:lvl9pPr marL="0" lvl="8" indent="0" algn="l">
              <a:lnSpc>
                <a:spcPct val="100000"/>
              </a:lnSpc>
              <a:spcBef>
                <a:spcPts val="0"/>
              </a:spcBef>
              <a:spcAft>
                <a:spcPts val="0"/>
              </a:spcAft>
              <a:buNone/>
              <a:defRPr sz="1800">
                <a:solidFill>
                  <a:srgbClr val="000000"/>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10"/>
          <p:cNvSpPr txBox="1">
            <a:spLocks noGrp="1"/>
          </p:cNvSpPr>
          <p:nvPr>
            <p:ph type="subTitle" idx="1"/>
          </p:nvPr>
        </p:nvSpPr>
        <p:spPr>
          <a:xfrm>
            <a:off x="609120" y="1604880"/>
            <a:ext cx="10968400" cy="4005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1"/>
        <p:cNvGrpSpPr/>
        <p:nvPr/>
      </p:nvGrpSpPr>
      <p:grpSpPr>
        <a:xfrm>
          <a:off x="0" y="0"/>
          <a:ext cx="0" cy="0"/>
          <a:chOff x="0" y="0"/>
          <a:chExt cx="0" cy="0"/>
        </a:xfrm>
      </p:grpSpPr>
      <p:sp>
        <p:nvSpPr>
          <p:cNvPr id="72" name="Google Shape;72;p11"/>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 name="Google Shape;75;p12"/>
          <p:cNvSpPr txBox="1">
            <a:spLocks noGrp="1"/>
          </p:cNvSpPr>
          <p:nvPr>
            <p:ph type="body" idx="1"/>
          </p:nvPr>
        </p:nvSpPr>
        <p:spPr>
          <a:xfrm>
            <a:off x="609120" y="1604880"/>
            <a:ext cx="10968400" cy="4005600"/>
          </a:xfrm>
          <a:prstGeom prst="rect">
            <a:avLst/>
          </a:prstGeom>
          <a:noFill/>
          <a:ln>
            <a:noFill/>
          </a:ln>
        </p:spPr>
        <p:txBody>
          <a:bodyPr spcFirstLastPara="1" wrap="square" lIns="0" tIns="28075"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76" name="Google Shape;76;p12"/>
          <p:cNvSpPr txBox="1">
            <a:spLocks noGrp="1"/>
          </p:cNvSpPr>
          <p:nvPr>
            <p:ph type="sldNum" idx="12"/>
          </p:nvPr>
        </p:nvSpPr>
        <p:spPr>
          <a:xfrm>
            <a:off x="11409045" y="6333134"/>
            <a:ext cx="731600" cy="525000"/>
          </a:xfrm>
          <a:prstGeom prst="rect">
            <a:avLst/>
          </a:prstGeom>
        </p:spPr>
        <p:txBody>
          <a:bodyPr spcFirstLastPara="1" wrap="square" lIns="90000" tIns="45000" rIns="90000" bIns="45000" anchor="t" anchorCtr="0">
            <a:noAutofit/>
          </a:bodyPr>
          <a:lstStyle>
            <a:lvl1pPr lvl="0" algn="r" rtl="0">
              <a:buNone/>
              <a:defRPr sz="1300">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lvl="1" algn="r" rtl="0">
              <a:buNone/>
              <a:defRPr sz="1300">
                <a:latin typeface="Arial"/>
                <a:ea typeface="Arial"/>
                <a:cs typeface="Arial"/>
                <a:sym typeface="Arial"/>
              </a:defRPr>
            </a:lvl2pPr>
            <a:lvl3pPr lvl="2" algn="r" rtl="0">
              <a:buNone/>
              <a:defRPr sz="1300">
                <a:latin typeface="Arial"/>
                <a:ea typeface="Arial"/>
                <a:cs typeface="Arial"/>
                <a:sym typeface="Arial"/>
              </a:defRPr>
            </a:lvl3pPr>
            <a:lvl4pPr lvl="3" algn="r" rtl="0">
              <a:buNone/>
              <a:defRPr sz="1300">
                <a:latin typeface="Arial"/>
                <a:ea typeface="Arial"/>
                <a:cs typeface="Arial"/>
                <a:sym typeface="Arial"/>
              </a:defRPr>
            </a:lvl4pPr>
            <a:lvl5pPr lvl="4" algn="r" rtl="0">
              <a:buNone/>
              <a:defRPr sz="1300">
                <a:latin typeface="Arial"/>
                <a:ea typeface="Arial"/>
                <a:cs typeface="Arial"/>
                <a:sym typeface="Arial"/>
              </a:defRPr>
            </a:lvl5pPr>
            <a:lvl6pPr lvl="5" algn="r" rtl="0">
              <a:buNone/>
              <a:defRPr sz="1300">
                <a:latin typeface="Arial"/>
                <a:ea typeface="Arial"/>
                <a:cs typeface="Arial"/>
                <a:sym typeface="Arial"/>
              </a:defRPr>
            </a:lvl6pPr>
            <a:lvl7pPr lvl="6" algn="r" rtl="0">
              <a:buNone/>
              <a:defRPr sz="1300">
                <a:latin typeface="Arial"/>
                <a:ea typeface="Arial"/>
                <a:cs typeface="Arial"/>
                <a:sym typeface="Arial"/>
              </a:defRPr>
            </a:lvl7pPr>
            <a:lvl8pPr lvl="7" algn="r" rtl="0">
              <a:buNone/>
              <a:defRPr sz="1300">
                <a:latin typeface="Arial"/>
                <a:ea typeface="Arial"/>
                <a:cs typeface="Arial"/>
                <a:sym typeface="Arial"/>
              </a:defRPr>
            </a:lvl8pPr>
            <a:lvl9pPr lvl="8" algn="r" rtl="0">
              <a:buNone/>
              <a:defRPr sz="1300">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
        <p:cNvGrpSpPr/>
        <p:nvPr/>
      </p:nvGrpSpPr>
      <p:grpSpPr>
        <a:xfrm>
          <a:off x="0" y="0"/>
          <a:ext cx="0" cy="0"/>
          <a:chOff x="0" y="0"/>
          <a:chExt cx="0" cy="0"/>
        </a:xfrm>
      </p:grpSpPr>
      <p:sp>
        <p:nvSpPr>
          <p:cNvPr id="16" name="Google Shape;16;p1"/>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17" name="Google Shape;17;p1"/>
          <p:cNvPicPr preferRelativeResize="0"/>
          <p:nvPr/>
        </p:nvPicPr>
        <p:blipFill rotWithShape="1">
          <a:blip r:embed="rId5">
            <a:alphaModFix/>
          </a:blip>
          <a:srcRect l="28936"/>
          <a:stretch/>
        </p:blipFill>
        <p:spPr>
          <a:xfrm>
            <a:off x="1" y="1"/>
            <a:ext cx="5145615" cy="6857999"/>
          </a:xfrm>
          <a:prstGeom prst="rect">
            <a:avLst/>
          </a:prstGeom>
          <a:noFill/>
          <a:ln>
            <a:noFill/>
          </a:ln>
        </p:spPr>
      </p:pic>
      <p:pic>
        <p:nvPicPr>
          <p:cNvPr id="18" name="Google Shape;18;p1"/>
          <p:cNvPicPr preferRelativeResize="0"/>
          <p:nvPr/>
        </p:nvPicPr>
        <p:blipFill rotWithShape="1">
          <a:blip r:embed="rId6">
            <a:alphaModFix/>
          </a:blip>
          <a:srcRect/>
          <a:stretch/>
        </p:blipFill>
        <p:spPr>
          <a:xfrm>
            <a:off x="6472767" y="623888"/>
            <a:ext cx="4658783" cy="1220787"/>
          </a:xfrm>
          <a:prstGeom prst="rect">
            <a:avLst/>
          </a:prstGeom>
          <a:noFill/>
          <a:ln>
            <a:noFill/>
          </a:ln>
        </p:spPr>
      </p:pic>
      <p:sp>
        <p:nvSpPr>
          <p:cNvPr id="19" name="Google Shape;19;p1"/>
          <p:cNvSpPr txBox="1">
            <a:spLocks noGrp="1"/>
          </p:cNvSpPr>
          <p:nvPr>
            <p:ph type="title"/>
          </p:nvPr>
        </p:nvSpPr>
        <p:spPr>
          <a:xfrm>
            <a:off x="609600" y="273050"/>
            <a:ext cx="10960000" cy="1135200"/>
          </a:xfrm>
          <a:prstGeom prst="rect">
            <a:avLst/>
          </a:prstGeom>
          <a:noFill/>
          <a:ln>
            <a:noFill/>
          </a:ln>
        </p:spPr>
        <p:txBody>
          <a:bodyPr spcFirstLastPara="1" wrap="square" lIns="0" tIns="0" rIns="0" bIns="0" anchor="ctr" anchorCtr="0">
            <a:noAutofit/>
          </a:bodyPr>
          <a:lstStyle>
            <a:lvl1pPr marR="0" lvl="0"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20" name="Google Shape;20;p1"/>
          <p:cNvSpPr txBox="1">
            <a:spLocks noGrp="1"/>
          </p:cNvSpPr>
          <p:nvPr>
            <p:ph type="body" idx="1"/>
          </p:nvPr>
        </p:nvSpPr>
        <p:spPr>
          <a:xfrm>
            <a:off x="609600" y="1604962"/>
            <a:ext cx="10960000" cy="4516500"/>
          </a:xfrm>
          <a:prstGeom prst="rect">
            <a:avLst/>
          </a:prstGeom>
          <a:noFill/>
          <a:ln>
            <a:noFill/>
          </a:ln>
        </p:spPr>
        <p:txBody>
          <a:bodyPr spcFirstLastPara="1" wrap="square" lIns="0" tIns="28075" rIns="0" bIns="0" anchor="t" anchorCtr="0">
            <a:noAutofit/>
          </a:bodyPr>
          <a:lstStyle>
            <a:lvl1pPr marL="457200" marR="0" lvl="0" indent="-228600" algn="l" rtl="0">
              <a:lnSpc>
                <a:spcPct val="92000"/>
              </a:lnSpc>
              <a:spcBef>
                <a:spcPts val="0"/>
              </a:spcBef>
              <a:spcAft>
                <a:spcPts val="0"/>
              </a:spcAft>
              <a:buSzPts val="1400"/>
              <a:buNone/>
              <a:defRPr sz="2800" b="0" i="0" u="none" strike="noStrike" cap="none">
                <a:solidFill>
                  <a:srgbClr val="000000"/>
                </a:solidFill>
                <a:latin typeface="Calibri"/>
                <a:ea typeface="Calibri"/>
                <a:cs typeface="Calibri"/>
                <a:sym typeface="Calibri"/>
              </a:defRPr>
            </a:lvl1pPr>
            <a:lvl2pPr marL="914400" marR="0" lvl="1" indent="-228600" algn="l" rtl="0">
              <a:lnSpc>
                <a:spcPct val="92000"/>
              </a:lnSpc>
              <a:spcBef>
                <a:spcPts val="1400"/>
              </a:spcBef>
              <a:spcAft>
                <a:spcPts val="0"/>
              </a:spcAft>
              <a:buSzPts val="1400"/>
              <a:buNone/>
              <a:defRPr sz="2000" b="0" i="0" u="none" strike="noStrike" cap="none">
                <a:solidFill>
                  <a:srgbClr val="000000"/>
                </a:solidFill>
                <a:latin typeface="Calibri"/>
                <a:ea typeface="Calibri"/>
                <a:cs typeface="Calibri"/>
                <a:sym typeface="Calibri"/>
              </a:defRPr>
            </a:lvl2pPr>
            <a:lvl3pPr marL="1371600" marR="0" lvl="2" indent="-228600" algn="l" rtl="0">
              <a:lnSpc>
                <a:spcPct val="92000"/>
              </a:lnSpc>
              <a:spcBef>
                <a:spcPts val="1100"/>
              </a:spcBef>
              <a:spcAft>
                <a:spcPts val="0"/>
              </a:spcAft>
              <a:buSzPts val="1400"/>
              <a:buNone/>
              <a:defRPr sz="1800" b="0" i="0" u="none" strike="noStrike" cap="none">
                <a:solidFill>
                  <a:srgbClr val="000000"/>
                </a:solidFill>
                <a:latin typeface="Calibri"/>
                <a:ea typeface="Calibri"/>
                <a:cs typeface="Calibri"/>
                <a:sym typeface="Calibri"/>
              </a:defRPr>
            </a:lvl3pPr>
            <a:lvl4pPr marL="1828800" marR="0" lvl="3" indent="-228600" algn="l" rtl="0">
              <a:lnSpc>
                <a:spcPct val="92000"/>
              </a:lnSpc>
              <a:spcBef>
                <a:spcPts val="800"/>
              </a:spcBef>
              <a:spcAft>
                <a:spcPts val="0"/>
              </a:spcAft>
              <a:buSzPts val="1400"/>
              <a:buNone/>
              <a:defRPr sz="1800" b="0" i="0" u="none" strike="noStrike" cap="none">
                <a:solidFill>
                  <a:srgbClr val="000000"/>
                </a:solidFill>
                <a:latin typeface="Calibri"/>
                <a:ea typeface="Calibri"/>
                <a:cs typeface="Calibri"/>
                <a:sym typeface="Calibri"/>
              </a:defRPr>
            </a:lvl4pPr>
            <a:lvl5pPr marL="2286000" marR="0" lvl="4" indent="-228600" algn="l" rtl="0">
              <a:lnSpc>
                <a:spcPct val="92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SzPts val="1400"/>
              <a:buNone/>
              <a:defRPr sz="2000" b="0" i="0" u="none" strike="noStrike" cap="none">
                <a:solidFill>
                  <a:srgbClr val="000000"/>
                </a:solidFill>
                <a:latin typeface="Calibri"/>
                <a:ea typeface="Calibri"/>
                <a:cs typeface="Calibri"/>
                <a:sym typeface="Calibri"/>
              </a:defRPr>
            </a:lvl9pPr>
          </a:lstStyle>
          <a:p>
            <a:endParaRPr/>
          </a:p>
        </p:txBody>
      </p:sp>
      <p:sp>
        <p:nvSpPr>
          <p:cNvPr id="21" name="Google Shape;21;p1"/>
          <p:cNvSpPr txBox="1">
            <a:spLocks noGrp="1"/>
          </p:cNvSpPr>
          <p:nvPr>
            <p:ph type="sldNum" idx="12"/>
          </p:nvPr>
        </p:nvSpPr>
        <p:spPr>
          <a:xfrm>
            <a:off x="11409045" y="6333134"/>
            <a:ext cx="731600" cy="525000"/>
          </a:xfrm>
          <a:prstGeom prst="rect">
            <a:avLst/>
          </a:prstGeom>
          <a:noFill/>
          <a:ln>
            <a:noFill/>
          </a:ln>
        </p:spPr>
        <p:txBody>
          <a:bodyPr spcFirstLastPara="1" wrap="square" lIns="91425" tIns="91425" rIns="91425" bIns="91425" anchor="t" anchorCtr="0">
            <a:noAutofit/>
          </a:bodyPr>
          <a:lstStyle>
            <a:lvl1pPr lvl="0" algn="r" rtl="0">
              <a:buNone/>
              <a:defRPr sz="1300">
                <a:latin typeface="Calibri"/>
                <a:ea typeface="Calibri"/>
                <a:cs typeface="Calibri"/>
                <a:sym typeface="Calibri"/>
              </a:defRPr>
            </a:lvl1pPr>
            <a:lvl2pPr lvl="1" algn="r" rtl="0">
              <a:buNone/>
              <a:defRPr sz="1300">
                <a:latin typeface="Calibri"/>
                <a:ea typeface="Calibri"/>
                <a:cs typeface="Calibri"/>
                <a:sym typeface="Calibri"/>
              </a:defRPr>
            </a:lvl2pPr>
            <a:lvl3pPr lvl="2" algn="r" rtl="0">
              <a:buNone/>
              <a:defRPr sz="1300">
                <a:latin typeface="Calibri"/>
                <a:ea typeface="Calibri"/>
                <a:cs typeface="Calibri"/>
                <a:sym typeface="Calibri"/>
              </a:defRPr>
            </a:lvl3pPr>
            <a:lvl4pPr lvl="3" algn="r" rtl="0">
              <a:buNone/>
              <a:defRPr sz="1300">
                <a:latin typeface="Calibri"/>
                <a:ea typeface="Calibri"/>
                <a:cs typeface="Calibri"/>
                <a:sym typeface="Calibri"/>
              </a:defRPr>
            </a:lvl4pPr>
            <a:lvl5pPr lvl="4" algn="r" rtl="0">
              <a:buNone/>
              <a:defRPr sz="1300">
                <a:latin typeface="Calibri"/>
                <a:ea typeface="Calibri"/>
                <a:cs typeface="Calibri"/>
                <a:sym typeface="Calibri"/>
              </a:defRPr>
            </a:lvl5pPr>
            <a:lvl6pPr lvl="5" algn="r" rtl="0">
              <a:buNone/>
              <a:defRPr sz="1300">
                <a:latin typeface="Calibri"/>
                <a:ea typeface="Calibri"/>
                <a:cs typeface="Calibri"/>
                <a:sym typeface="Calibri"/>
              </a:defRPr>
            </a:lvl6pPr>
            <a:lvl7pPr lvl="6" algn="r" rtl="0">
              <a:buNone/>
              <a:defRPr sz="1300">
                <a:latin typeface="Calibri"/>
                <a:ea typeface="Calibri"/>
                <a:cs typeface="Calibri"/>
                <a:sym typeface="Calibri"/>
              </a:defRPr>
            </a:lvl7pPr>
            <a:lvl8pPr lvl="7" algn="r" rtl="0">
              <a:buNone/>
              <a:defRPr sz="1300">
                <a:latin typeface="Calibri"/>
                <a:ea typeface="Calibri"/>
                <a:cs typeface="Calibri"/>
                <a:sym typeface="Calibri"/>
              </a:defRPr>
            </a:lvl8pPr>
            <a:lvl9pPr lvl="8" algn="r" rtl="0">
              <a:buNone/>
              <a:defRPr sz="1300">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9"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
        <p:cNvGrpSpPr/>
        <p:nvPr/>
      </p:nvGrpSpPr>
      <p:grpSpPr>
        <a:xfrm>
          <a:off x="0" y="0"/>
          <a:ext cx="0" cy="0"/>
          <a:chOff x="0" y="0"/>
          <a:chExt cx="0" cy="0"/>
        </a:xfrm>
      </p:grpSpPr>
      <p:sp>
        <p:nvSpPr>
          <p:cNvPr id="33" name="Google Shape;33;p4"/>
          <p:cNvSpPr/>
          <p:nvPr/>
        </p:nvSpPr>
        <p:spPr>
          <a:xfrm>
            <a:off x="0" y="1252537"/>
            <a:ext cx="12192000" cy="5605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dirty="0">
              <a:solidFill>
                <a:srgbClr val="000000"/>
              </a:solidFill>
              <a:latin typeface="Times New Roman" panose="02020603050405020304" pitchFamily="18" charset="0"/>
              <a:ea typeface="Arial"/>
              <a:cs typeface="Times New Roman" panose="02020603050405020304" pitchFamily="18" charset="0"/>
              <a:sym typeface="Arial"/>
            </a:endParaRPr>
          </a:p>
        </p:txBody>
      </p:sp>
      <p:cxnSp>
        <p:nvCxnSpPr>
          <p:cNvPr id="34" name="Google Shape;34;p4"/>
          <p:cNvCxnSpPr/>
          <p:nvPr/>
        </p:nvCxnSpPr>
        <p:spPr>
          <a:xfrm>
            <a:off x="0" y="1243012"/>
            <a:ext cx="12192000" cy="1500"/>
          </a:xfrm>
          <a:prstGeom prst="straightConnector1">
            <a:avLst/>
          </a:prstGeom>
          <a:noFill/>
          <a:ln w="19075" cap="flat" cmpd="sng">
            <a:solidFill>
              <a:srgbClr val="BFBFBF"/>
            </a:solidFill>
            <a:prstDash val="solid"/>
            <a:miter lim="800000"/>
            <a:headEnd type="none" w="med" len="med"/>
            <a:tailEnd type="none" w="med" len="med"/>
          </a:ln>
        </p:spPr>
      </p:cxnSp>
      <p:pic>
        <p:nvPicPr>
          <p:cNvPr id="35" name="Google Shape;35;p4"/>
          <p:cNvPicPr preferRelativeResize="0"/>
          <p:nvPr/>
        </p:nvPicPr>
        <p:blipFill rotWithShape="1">
          <a:blip r:embed="rId4">
            <a:alphaModFix/>
          </a:blip>
          <a:srcRect/>
          <a:stretch/>
        </p:blipFill>
        <p:spPr>
          <a:xfrm>
            <a:off x="9063567" y="274637"/>
            <a:ext cx="2635248" cy="692150"/>
          </a:xfrm>
          <a:prstGeom prst="rect">
            <a:avLst/>
          </a:prstGeom>
          <a:noFill/>
          <a:ln>
            <a:noFill/>
          </a:ln>
        </p:spPr>
      </p:pic>
      <p:sp>
        <p:nvSpPr>
          <p:cNvPr id="36" name="Google Shape;36;p4"/>
          <p:cNvSpPr txBox="1">
            <a:spLocks noGrp="1"/>
          </p:cNvSpPr>
          <p:nvPr>
            <p:ph type="title"/>
          </p:nvPr>
        </p:nvSpPr>
        <p:spPr>
          <a:xfrm>
            <a:off x="914400" y="2130425"/>
            <a:ext cx="10350400" cy="1460400"/>
          </a:xfrm>
          <a:prstGeom prst="rect">
            <a:avLst/>
          </a:prstGeom>
          <a:noFill/>
          <a:ln>
            <a:noFill/>
          </a:ln>
        </p:spPr>
        <p:txBody>
          <a:bodyPr spcFirstLastPara="1" wrap="square" lIns="90000" tIns="45000" rIns="90000" bIns="45000" anchor="t" anchorCtr="0">
            <a:noAutofit/>
          </a:bodyPr>
          <a:lstStyle>
            <a:lvl1pPr marR="0" lvl="0"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37" name="Google Shape;37;p4"/>
          <p:cNvSpPr txBox="1">
            <a:spLocks noGrp="1"/>
          </p:cNvSpPr>
          <p:nvPr>
            <p:ph type="sldNum" idx="12"/>
          </p:nvPr>
        </p:nvSpPr>
        <p:spPr>
          <a:xfrm>
            <a:off x="8610600" y="6356350"/>
            <a:ext cx="2730400" cy="3555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9pPr>
          </a:lstStyle>
          <a:p>
            <a:fld id="{00000000-1234-1234-1234-123412341234}" type="slidenum">
              <a:rPr lang="en-US" smtClean="0"/>
              <a:pPr/>
              <a:t>‹#›</a:t>
            </a:fld>
            <a:endParaRPr lang="en-US" sz="1400" dirty="0">
              <a:latin typeface="Times New Roman" panose="02020603050405020304" pitchFamily="18" charset="0"/>
              <a:ea typeface="Arial"/>
              <a:cs typeface="Times New Roman" panose="02020603050405020304" pitchFamily="18" charset="0"/>
              <a:sym typeface="Arial"/>
            </a:endParaRPr>
          </a:p>
        </p:txBody>
      </p:sp>
      <p:sp>
        <p:nvSpPr>
          <p:cNvPr id="38" name="Google Shape;38;p4"/>
          <p:cNvSpPr txBox="1">
            <a:spLocks noGrp="1"/>
          </p:cNvSpPr>
          <p:nvPr>
            <p:ph type="body" idx="1"/>
          </p:nvPr>
        </p:nvSpPr>
        <p:spPr>
          <a:xfrm>
            <a:off x="609600" y="1604962"/>
            <a:ext cx="10960000" cy="4516500"/>
          </a:xfrm>
          <a:prstGeom prst="rect">
            <a:avLst/>
          </a:prstGeom>
          <a:noFill/>
          <a:ln>
            <a:noFill/>
          </a:ln>
        </p:spPr>
        <p:txBody>
          <a:bodyPr spcFirstLastPara="1" wrap="square" lIns="0" tIns="56500" rIns="0" bIns="0" anchor="t" anchorCtr="0">
            <a:noAutofit/>
          </a:bodyPr>
          <a:lstStyle>
            <a:lvl1pPr marL="457200" marR="0" lvl="0" indent="-228600" algn="l" rtl="0">
              <a:lnSpc>
                <a:spcPct val="86000"/>
              </a:lnSpc>
              <a:spcBef>
                <a:spcPts val="0"/>
              </a:spcBef>
              <a:spcAft>
                <a:spcPts val="0"/>
              </a:spcAft>
              <a:buSzPts val="1400"/>
              <a:buNone/>
              <a:defRPr sz="32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86000"/>
              </a:lnSpc>
              <a:spcBef>
                <a:spcPts val="140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86000"/>
              </a:lnSpc>
              <a:spcBef>
                <a:spcPts val="11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86000"/>
              </a:lnSpc>
              <a:spcBef>
                <a:spcPts val="8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92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SzPts val="1400"/>
              <a:buNone/>
              <a:defRPr sz="20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
        <p:cNvGrpSpPr/>
        <p:nvPr/>
      </p:nvGrpSpPr>
      <p:grpSpPr>
        <a:xfrm>
          <a:off x="0" y="0"/>
          <a:ext cx="0" cy="0"/>
          <a:chOff x="0" y="0"/>
          <a:chExt cx="0" cy="0"/>
        </a:xfrm>
      </p:grpSpPr>
      <p:sp>
        <p:nvSpPr>
          <p:cNvPr id="50" name="Google Shape;50;p7"/>
          <p:cNvSpPr/>
          <p:nvPr/>
        </p:nvSpPr>
        <p:spPr>
          <a:xfrm>
            <a:off x="0" y="1252537"/>
            <a:ext cx="12192000" cy="5605462"/>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dirty="0">
              <a:solidFill>
                <a:srgbClr val="000000"/>
              </a:solidFill>
              <a:latin typeface="Times New Roman" panose="02020603050405020304" pitchFamily="18" charset="0"/>
              <a:ea typeface="Arial"/>
              <a:cs typeface="Times New Roman" panose="02020603050405020304" pitchFamily="18" charset="0"/>
              <a:sym typeface="Arial"/>
            </a:endParaRPr>
          </a:p>
        </p:txBody>
      </p:sp>
      <p:cxnSp>
        <p:nvCxnSpPr>
          <p:cNvPr id="51" name="Google Shape;51;p7"/>
          <p:cNvCxnSpPr/>
          <p:nvPr/>
        </p:nvCxnSpPr>
        <p:spPr>
          <a:xfrm>
            <a:off x="0" y="1243013"/>
            <a:ext cx="12192000" cy="1587"/>
          </a:xfrm>
          <a:prstGeom prst="straightConnector1">
            <a:avLst/>
          </a:prstGeom>
          <a:noFill/>
          <a:ln w="19075" cap="flat" cmpd="sng">
            <a:solidFill>
              <a:srgbClr val="BFBFBF"/>
            </a:solidFill>
            <a:prstDash val="solid"/>
            <a:miter lim="800000"/>
            <a:headEnd type="none" w="med" len="med"/>
            <a:tailEnd type="none" w="med" len="med"/>
          </a:ln>
        </p:spPr>
      </p:cxnSp>
      <p:pic>
        <p:nvPicPr>
          <p:cNvPr id="52" name="Google Shape;52;p7"/>
          <p:cNvPicPr preferRelativeResize="0"/>
          <p:nvPr/>
        </p:nvPicPr>
        <p:blipFill rotWithShape="1">
          <a:blip r:embed="rId3">
            <a:alphaModFix/>
          </a:blip>
          <a:srcRect/>
          <a:stretch/>
        </p:blipFill>
        <p:spPr>
          <a:xfrm>
            <a:off x="9063568" y="274637"/>
            <a:ext cx="2635249" cy="692150"/>
          </a:xfrm>
          <a:prstGeom prst="rect">
            <a:avLst/>
          </a:prstGeom>
          <a:noFill/>
          <a:ln>
            <a:noFill/>
          </a:ln>
        </p:spPr>
      </p:pic>
      <p:sp>
        <p:nvSpPr>
          <p:cNvPr id="53" name="Google Shape;53;p7"/>
          <p:cNvSpPr txBox="1">
            <a:spLocks noGrp="1"/>
          </p:cNvSpPr>
          <p:nvPr>
            <p:ph type="body" idx="1"/>
          </p:nvPr>
        </p:nvSpPr>
        <p:spPr>
          <a:xfrm>
            <a:off x="838201" y="1393826"/>
            <a:ext cx="10502900" cy="4872037"/>
          </a:xfrm>
          <a:prstGeom prst="rect">
            <a:avLst/>
          </a:prstGeom>
          <a:noFill/>
          <a:ln>
            <a:noFill/>
          </a:ln>
        </p:spPr>
        <p:txBody>
          <a:bodyPr spcFirstLastPara="1" wrap="square" lIns="90000" tIns="45000" rIns="90000" bIns="45000" anchor="t" anchorCtr="0">
            <a:noAutofit/>
          </a:bodyPr>
          <a:lstStyle>
            <a:lvl1pPr marL="457200" marR="0" lvl="0" indent="-228600" algn="l" rtl="0">
              <a:lnSpc>
                <a:spcPct val="86000"/>
              </a:lnSpc>
              <a:spcBef>
                <a:spcPts val="0"/>
              </a:spcBef>
              <a:spcAft>
                <a:spcPts val="0"/>
              </a:spcAft>
              <a:buSzPts val="1400"/>
              <a:buNone/>
              <a:defRPr sz="32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86000"/>
              </a:lnSpc>
              <a:spcBef>
                <a:spcPts val="140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86000"/>
              </a:lnSpc>
              <a:spcBef>
                <a:spcPts val="11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86000"/>
              </a:lnSpc>
              <a:spcBef>
                <a:spcPts val="800"/>
              </a:spcBef>
              <a:spcAft>
                <a:spcPts val="0"/>
              </a:spcAft>
              <a:buSzPts val="1400"/>
              <a:buNone/>
              <a:defRPr sz="20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92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SzPts val="1400"/>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SzPts val="1400"/>
              <a:buNone/>
              <a:defRPr sz="2000" b="0" i="0" u="none" strike="noStrike" cap="none">
                <a:solidFill>
                  <a:srgbClr val="000000"/>
                </a:solidFill>
                <a:latin typeface="Calibri"/>
                <a:ea typeface="Calibri"/>
                <a:cs typeface="Calibri"/>
                <a:sym typeface="Calibri"/>
              </a:defRPr>
            </a:lvl9pPr>
          </a:lstStyle>
          <a:p>
            <a:endParaRPr/>
          </a:p>
        </p:txBody>
      </p:sp>
      <p:sp>
        <p:nvSpPr>
          <p:cNvPr id="54" name="Google Shape;54;p7"/>
          <p:cNvSpPr txBox="1">
            <a:spLocks noGrp="1"/>
          </p:cNvSpPr>
          <p:nvPr>
            <p:ph type="sldNum" idx="12"/>
          </p:nvPr>
        </p:nvSpPr>
        <p:spPr>
          <a:xfrm>
            <a:off x="8610601" y="6356350"/>
            <a:ext cx="2730500" cy="3556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a:solidFill>
                  <a:srgbClr val="000000"/>
                </a:solidFill>
                <a:latin typeface="Calibri"/>
                <a:ea typeface="Calibri"/>
                <a:cs typeface="Calibri"/>
                <a:sym typeface="Calibri"/>
              </a:defRPr>
            </a:lvl9pPr>
          </a:lstStyle>
          <a:p>
            <a:fld id="{00000000-1234-1234-1234-123412341234}" type="slidenum">
              <a:rPr lang="en-US" smtClean="0"/>
              <a:pPr/>
              <a:t>‹#›</a:t>
            </a:fld>
            <a:endParaRPr lang="en-US" sz="1400" dirty="0">
              <a:latin typeface="Times New Roman" panose="02020603050405020304" pitchFamily="18" charset="0"/>
              <a:ea typeface="Arial"/>
              <a:cs typeface="Times New Roman" panose="02020603050405020304" pitchFamily="18" charset="0"/>
              <a:sym typeface="Arial"/>
            </a:endParaRPr>
          </a:p>
        </p:txBody>
      </p:sp>
      <p:sp>
        <p:nvSpPr>
          <p:cNvPr id="55" name="Google Shape;55;p7"/>
          <p:cNvSpPr txBox="1">
            <a:spLocks noGrp="1"/>
          </p:cNvSpPr>
          <p:nvPr>
            <p:ph type="title"/>
          </p:nvPr>
        </p:nvSpPr>
        <p:spPr>
          <a:xfrm>
            <a:off x="287868" y="134937"/>
            <a:ext cx="8437033" cy="971550"/>
          </a:xfrm>
          <a:prstGeom prst="rect">
            <a:avLst/>
          </a:prstGeom>
          <a:noFill/>
          <a:ln>
            <a:noFill/>
          </a:ln>
        </p:spPr>
        <p:txBody>
          <a:bodyPr spcFirstLastPara="1" wrap="square" lIns="90000" tIns="45000" rIns="90000" bIns="45000" anchor="ctr" anchorCtr="0">
            <a:noAutofit/>
          </a:bodyPr>
          <a:lstStyle>
            <a:lvl1pPr marR="0" lvl="0"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
        <p:cNvGrpSpPr/>
        <p:nvPr/>
      </p:nvGrpSpPr>
      <p:grpSpPr>
        <a:xfrm>
          <a:off x="0" y="0"/>
          <a:ext cx="0" cy="0"/>
          <a:chOff x="0" y="0"/>
          <a:chExt cx="0" cy="0"/>
        </a:xfrm>
      </p:grpSpPr>
      <p:sp>
        <p:nvSpPr>
          <p:cNvPr id="61" name="Google Shape;61;p9"/>
          <p:cNvSpPr/>
          <p:nvPr/>
        </p:nvSpPr>
        <p:spPr>
          <a:xfrm>
            <a:off x="0" y="1252440"/>
            <a:ext cx="12192000" cy="56055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latin typeface="Times New Roman" panose="02020603050405020304" pitchFamily="18" charset="0"/>
              <a:cs typeface="Times New Roman" panose="02020603050405020304" pitchFamily="18" charset="0"/>
            </a:endParaRPr>
          </a:p>
        </p:txBody>
      </p:sp>
      <p:cxnSp>
        <p:nvCxnSpPr>
          <p:cNvPr id="62" name="Google Shape;62;p9"/>
          <p:cNvCxnSpPr/>
          <p:nvPr/>
        </p:nvCxnSpPr>
        <p:spPr>
          <a:xfrm>
            <a:off x="0" y="1243080"/>
            <a:ext cx="12192000" cy="1500"/>
          </a:xfrm>
          <a:prstGeom prst="straightConnector1">
            <a:avLst/>
          </a:prstGeom>
          <a:noFill/>
          <a:ln w="19075" cap="flat" cmpd="sng">
            <a:solidFill>
              <a:srgbClr val="BFBFBF"/>
            </a:solidFill>
            <a:prstDash val="solid"/>
            <a:miter lim="8000"/>
            <a:headEnd type="none" w="sm" len="sm"/>
            <a:tailEnd type="none" w="sm" len="sm"/>
          </a:ln>
        </p:spPr>
      </p:cxnSp>
      <p:pic>
        <p:nvPicPr>
          <p:cNvPr id="63" name="Google Shape;63;p9"/>
          <p:cNvPicPr preferRelativeResize="0"/>
          <p:nvPr/>
        </p:nvPicPr>
        <p:blipFill rotWithShape="1">
          <a:blip r:embed="rId14">
            <a:alphaModFix/>
          </a:blip>
          <a:srcRect/>
          <a:stretch/>
        </p:blipFill>
        <p:spPr>
          <a:xfrm>
            <a:off x="9063360" y="274680"/>
            <a:ext cx="2635680" cy="692280"/>
          </a:xfrm>
          <a:prstGeom prst="rect">
            <a:avLst/>
          </a:prstGeom>
          <a:noFill/>
          <a:ln>
            <a:noFill/>
          </a:ln>
        </p:spPr>
      </p:pic>
      <p:sp>
        <p:nvSpPr>
          <p:cNvPr id="64" name="Google Shape;64;p9"/>
          <p:cNvSpPr txBox="1">
            <a:spLocks noGrp="1"/>
          </p:cNvSpPr>
          <p:nvPr>
            <p:ph type="title"/>
          </p:nvPr>
        </p:nvSpPr>
        <p:spPr>
          <a:xfrm>
            <a:off x="913920" y="2130480"/>
            <a:ext cx="10358800" cy="146670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dirty="0"/>
          </a:p>
        </p:txBody>
      </p:sp>
      <p:sp>
        <p:nvSpPr>
          <p:cNvPr id="65" name="Google Shape;65;p9"/>
          <p:cNvSpPr txBox="1">
            <a:spLocks noGrp="1"/>
          </p:cNvSpPr>
          <p:nvPr>
            <p:ph type="sldNum" idx="12"/>
          </p:nvPr>
        </p:nvSpPr>
        <p:spPr>
          <a:xfrm>
            <a:off x="8610720" y="6356160"/>
            <a:ext cx="2738800" cy="3618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buNone/>
              <a:defRPr sz="1800" b="0" i="0" u="none" strike="noStrike" cap="none">
                <a:solidFill>
                  <a:srgbClr val="000000"/>
                </a:solidFill>
                <a:latin typeface="Calibri"/>
                <a:ea typeface="Calibri"/>
                <a:cs typeface="Calibri"/>
                <a:sym typeface="Calibri"/>
              </a:defRPr>
            </a:lvl9pPr>
          </a:lstStyle>
          <a:p>
            <a:fld id="{00000000-1234-1234-1234-123412341234}" type="slidenum">
              <a:rPr lang="en-US" smtClean="0"/>
              <a:pPr/>
              <a:t>‹#›</a:t>
            </a:fld>
            <a:endParaRPr lang="en-US" dirty="0">
              <a:latin typeface="Times New Roman"/>
              <a:ea typeface="Times New Roman"/>
              <a:cs typeface="Times New Roman"/>
              <a:sym typeface="Times New Roman"/>
            </a:endParaRPr>
          </a:p>
        </p:txBody>
      </p:sp>
      <p:sp>
        <p:nvSpPr>
          <p:cNvPr id="66" name="Google Shape;66;p9"/>
          <p:cNvSpPr txBox="1">
            <a:spLocks noGrp="1"/>
          </p:cNvSpPr>
          <p:nvPr>
            <p:ph type="body" idx="1"/>
          </p:nvPr>
        </p:nvSpPr>
        <p:spPr>
          <a:xfrm>
            <a:off x="609120" y="1604880"/>
            <a:ext cx="10968400" cy="4034100"/>
          </a:xfrm>
          <a:prstGeom prst="rect">
            <a:avLst/>
          </a:prstGeom>
          <a:noFill/>
          <a:ln>
            <a:noFill/>
          </a:ln>
        </p:spPr>
        <p:txBody>
          <a:bodyPr spcFirstLastPara="1" wrap="square" lIns="0" tIns="5650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dirty="0"/>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014804/McClain-v.-Nicholson,-Jun-21,-2007,-21-Vet.App.-319#:~:text=The%20Court%20held%20that%20the,resolves%20prior%20to%20the%20claim's"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uscourts.cavc.gov/documents/AtilanoJG_17-1428_2.pdf"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ngress.gov/bill/117th-congress/house-bill/7939/text"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74201/M21-1-Part-XI-Subpart-iii-Chapter-1-Section-B-Burial-Benefits?query=state%20or%20tribal%20land%20plot%20or%20interment#5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76622/M21-1-Part-VII-Subpart-i-Chapter-2-Section-E-Remarriage-of-a-Surviving-Spouse?query=when%20a%20remarriage%20statement%20is%20not%20needed%20for%20reconsideration"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81424/M21-1-Part-III-Subpart-i-Chapter-1-Section-A-Establishing-Veteran-Status?query=M21-1,%20Part%20III.%20Subpart%20I,%20Chapter%201,%20Section%20A"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81424/M21-1-Part-III-Subpart-i-Chapter-1-Section-A-Establishing-Veteran-Status?query=M21-1,%20Part%20III.%20Subpart%20I,%20Chapter%201,%20Section%20A"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203897/M21-1,%20Part%20VIII,%20Subpart%20iii,%20Chapter%2010%20-%20Presumptive%20Service%20Connection%20(SC)%20for%20Coronavirus%20Disease%20(COVID-19)"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203897/M21-1-Part-VIII-Subpart-iii-Chapter-10-Presumptive-Service-Connection-SC-for-Coronavirus-Disease-COVID-19?query=M21-1,%20Part%20VIII,%20Subpart%20iii.,%20Chapter%2010"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203897/M21-1-Part-VIII-Subpart-iii-Chapter-10-Presumptive-Service-Connection-SC-for-Coronavirus-Disease-COVID-19?query=M21-1,%20Part%20VIII,%20Subpart%20iii.,%20Chapter%2010"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203897/M21-1-Part-VIII-Subpart-iii-Chapter-10-Presumptive-Service-Connection-SC-for-Coronavirus-Disease-COVID-19?query=M21-1,%20Part%20VIII,%20Subpart%20iii.,%20Chapter%2010"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203897/M21-1-Part-VIII-Subpart-iii-Chapter-10-Presumptive-Service-Connection-SC-for-Coronavirus-Disease-COVID-19?query=M21-1,%20Part%20VIII,%20Subpart%20iii.,%20Chapter%2010"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203897/M21-1-Part-VIII-Subpart-iii-Chapter-10-Presumptive-Service-Connection-SC-for-Coronavirus-Disease-COVID-19?query=M21-1,%20Part%20VIII,%20Subpart%20iii.,%20Chapter%2010"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203897/M21-1-Part-VIII-Subpart-iii-Chapter-10-Presumptive-Service-Connection-SC-for-Coronavirus-Disease-COVID-19?query=M21-1,%20Part%20VIII,%20Subpart%20iii.,%20Chapter%2010"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research.net/r/DC7Y2L2"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law.justia.com/cases/federal/appellate-courts/cavc/20-4870/20-4870-2022-10-04.html"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www.uscourts.cavc.gov/documents/AtilanoJG_17-1428_2.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law.justia.com/cases/federal/appellate-courts/cavc/20-4870/20-4870-2022-10-04.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0"/>
        <p:cNvGrpSpPr/>
        <p:nvPr/>
      </p:nvGrpSpPr>
      <p:grpSpPr>
        <a:xfrm>
          <a:off x="0" y="0"/>
          <a:ext cx="0" cy="0"/>
          <a:chOff x="0" y="0"/>
          <a:chExt cx="0" cy="0"/>
        </a:xfrm>
      </p:grpSpPr>
      <p:sp>
        <p:nvSpPr>
          <p:cNvPr id="131" name="Google Shape;131;p22"/>
          <p:cNvSpPr txBox="1"/>
          <p:nvPr/>
        </p:nvSpPr>
        <p:spPr>
          <a:xfrm>
            <a:off x="3738563" y="2517776"/>
            <a:ext cx="6186487" cy="829543"/>
          </a:xfrm>
          <a:prstGeom prst="rect">
            <a:avLst/>
          </a:prstGeom>
          <a:noFill/>
          <a:ln>
            <a:noFill/>
          </a:ln>
        </p:spPr>
        <p:txBody>
          <a:bodyPr spcFirstLastPara="1" wrap="square" lIns="90000" tIns="45000" rIns="90000" bIns="45000" anchor="t" anchorCtr="0">
            <a:spAutoFit/>
          </a:bodyPr>
          <a:lstStyle/>
          <a:p>
            <a:pPr algn="r">
              <a:buSzPts val="4800"/>
            </a:pPr>
            <a:r>
              <a:rPr lang="en-US" sz="4800" b="1" dirty="0">
                <a:latin typeface="Times New Roman"/>
                <a:ea typeface="Times New Roman"/>
                <a:cs typeface="Times New Roman"/>
                <a:sym typeface="Times New Roman"/>
              </a:rPr>
              <a:t>What’s New at VA</a:t>
            </a:r>
            <a:endParaRPr dirty="0">
              <a:latin typeface="Times New Roman" panose="02020603050405020304" pitchFamily="18" charset="0"/>
              <a:cs typeface="Times New Roman" panose="02020603050405020304" pitchFamily="18" charset="0"/>
            </a:endParaRPr>
          </a:p>
        </p:txBody>
      </p:sp>
      <p:sp>
        <p:nvSpPr>
          <p:cNvPr id="132" name="Google Shape;132;p22"/>
          <p:cNvSpPr txBox="1"/>
          <p:nvPr/>
        </p:nvSpPr>
        <p:spPr>
          <a:xfrm>
            <a:off x="5491163" y="5278438"/>
            <a:ext cx="4433887" cy="952653"/>
          </a:xfrm>
          <a:prstGeom prst="rect">
            <a:avLst/>
          </a:prstGeom>
          <a:noFill/>
          <a:ln>
            <a:noFill/>
          </a:ln>
        </p:spPr>
        <p:txBody>
          <a:bodyPr spcFirstLastPara="1" wrap="square" lIns="90000" tIns="45000" rIns="90000" bIns="45000" anchor="t" anchorCtr="0">
            <a:spAutoFit/>
          </a:bodyPr>
          <a:lstStyle/>
          <a:p>
            <a:pPr algn="r">
              <a:buSzPts val="2800"/>
            </a:pPr>
            <a:r>
              <a:rPr lang="en-US" sz="2800" dirty="0">
                <a:latin typeface="Times New Roman"/>
                <a:ea typeface="Times New Roman"/>
                <a:cs typeface="Times New Roman"/>
                <a:sym typeface="Times New Roman"/>
              </a:rPr>
              <a:t>By Kyle J. Rogers</a:t>
            </a:r>
            <a:endParaRPr dirty="0">
              <a:latin typeface="Times New Roman" panose="02020603050405020304" pitchFamily="18" charset="0"/>
              <a:cs typeface="Times New Roman" panose="02020603050405020304" pitchFamily="18" charset="0"/>
            </a:endParaRPr>
          </a:p>
          <a:p>
            <a:pPr algn="r">
              <a:buSzPts val="2800"/>
            </a:pPr>
            <a:r>
              <a:rPr lang="en-US" sz="2800" dirty="0">
                <a:latin typeface="Times New Roman"/>
                <a:ea typeface="Times New Roman"/>
                <a:cs typeface="Times New Roman"/>
                <a:sym typeface="Times New Roman"/>
              </a:rPr>
              <a:t>April 2023</a:t>
            </a:r>
            <a:endParaRPr dirty="0">
              <a:latin typeface="Times New Roman" panose="02020603050405020304" pitchFamily="18" charset="0"/>
              <a:cs typeface="Times New Roman" panose="02020603050405020304" pitchFamily="18" charset="0"/>
            </a:endParaRPr>
          </a:p>
        </p:txBody>
      </p:sp>
      <p:sp>
        <p:nvSpPr>
          <p:cNvPr id="133" name="Google Shape;133;p22"/>
          <p:cNvSpPr txBox="1">
            <a:spLocks noGrp="1"/>
          </p:cNvSpPr>
          <p:nvPr>
            <p:ph type="sldNum" idx="12"/>
          </p:nvPr>
        </p:nvSpPr>
        <p:spPr>
          <a:xfrm>
            <a:off x="1524000" y="0"/>
            <a:ext cx="3000000" cy="3000000"/>
          </a:xfrm>
          <a:prstGeom prst="rect">
            <a:avLst/>
          </a:prstGeom>
        </p:spPr>
        <p:txBody>
          <a:bodyPr spcFirstLastPara="1" wrap="square" lIns="91425" tIns="45700" rIns="91425" bIns="45700" anchor="t" anchorCtr="0">
            <a:noAutofit/>
          </a:bodyPr>
          <a:lstStyle/>
          <a:p>
            <a:fld id="{00000000-1234-1234-1234-123412341234}" type="slidenum">
              <a:rPr lang="en-US"/>
              <a:pPr/>
              <a:t>1</a:t>
            </a:fld>
            <a:endParaRPr sz="1300" dirty="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510003" y="-20478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tabLst>
                <a:tab pos="1035050" algn="l"/>
              </a:tabLst>
            </a:pPr>
            <a:br>
              <a:rPr lang="en-US" sz="24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Stevenson, Jr. v. McDonough, October 4, 2022</a:t>
            </a:r>
            <a:endParaRPr sz="4000" dirty="0"/>
          </a:p>
        </p:txBody>
      </p:sp>
      <p:sp>
        <p:nvSpPr>
          <p:cNvPr id="197" name="Google Shape;197;p30"/>
          <p:cNvSpPr txBox="1">
            <a:spLocks noGrp="1"/>
          </p:cNvSpPr>
          <p:nvPr>
            <p:ph type="subTitle" idx="1"/>
          </p:nvPr>
        </p:nvSpPr>
        <p:spPr>
          <a:xfrm>
            <a:off x="554974" y="1546226"/>
            <a:ext cx="11002442" cy="4614731"/>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800" dirty="0">
                <a:solidFill>
                  <a:schemeClr val="dk1"/>
                </a:solidFill>
                <a:latin typeface="Times New Roman" panose="02020603050405020304" pitchFamily="18" charset="0"/>
                <a:ea typeface="Arial"/>
                <a:cs typeface="Times New Roman" panose="02020603050405020304" pitchFamily="18" charset="0"/>
                <a:sym typeface="Arial"/>
              </a:rPr>
              <a:t>What the case is about:</a:t>
            </a:r>
            <a:endParaRPr sz="2800" dirty="0">
              <a:solidFill>
                <a:schemeClr val="dk1"/>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ea typeface="Arial"/>
                <a:cs typeface="Times New Roman" panose="02020603050405020304" pitchFamily="18" charset="0"/>
                <a:sym typeface="Arial"/>
              </a:rPr>
              <a:t>Notice of Disagreement (NOD) filed January 2016 asserting that the VAMC was responsible for the MRSA infection and subsequent unhealed and painful wound.</a:t>
            </a:r>
          </a:p>
          <a:p>
            <a:pPr marL="0" indent="0">
              <a:lnSpc>
                <a:spcPct val="100000"/>
              </a:lnSpc>
              <a:spcBef>
                <a:spcPts val="700"/>
              </a:spcBef>
              <a:buSzPts val="2400"/>
            </a:pPr>
            <a:endParaRPr lang="en-US" sz="2800" dirty="0">
              <a:latin typeface="Times New Roman" panose="02020603050405020304" pitchFamily="18" charset="0"/>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March 2018 – Veteran elected modernized review process and higher-level review at the RO.  September 2018 – HLR identified duty to assist error and ordered VA exam.  February 2019 exam showed no residuals.  March 2019 – HLR denied 1151 claim due to no “additional disability.”</a:t>
            </a:r>
          </a:p>
          <a:p>
            <a:pPr marL="0" indent="0">
              <a:lnSpc>
                <a:spcPct val="100000"/>
              </a:lnSpc>
              <a:buSzPts val="2400"/>
            </a:pPr>
            <a:endParaRPr lang="en-US" sz="2400" dirty="0">
              <a:latin typeface="Times New Roman" panose="02020603050405020304" pitchFamily="18" charset="0"/>
              <a:cs typeface="Times New Roman" panose="02020603050405020304" pitchFamily="18" charset="0"/>
              <a:sym typeface="Arial"/>
            </a:endParaRPr>
          </a:p>
          <a:p>
            <a:pPr marL="0" indent="0">
              <a:lnSpc>
                <a:spcPct val="100000"/>
              </a:lnSpc>
              <a:buSzPts val="2400"/>
            </a:pPr>
            <a:endParaRPr dirty="0"/>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10</a:t>
            </a:fld>
            <a:endParaRPr dirty="0"/>
          </a:p>
        </p:txBody>
      </p:sp>
    </p:spTree>
    <p:extLst>
      <p:ext uri="{BB962C8B-B14F-4D97-AF65-F5344CB8AC3E}">
        <p14:creationId xmlns:p14="http://schemas.microsoft.com/office/powerpoint/2010/main" val="758855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510005" y="-20478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Stevenson, Jr. v. McDonough, October 4, 2022</a:t>
            </a:r>
            <a:endParaRPr sz="4000" dirty="0"/>
          </a:p>
        </p:txBody>
      </p:sp>
      <p:sp>
        <p:nvSpPr>
          <p:cNvPr id="197" name="Google Shape;197;p30"/>
          <p:cNvSpPr txBox="1">
            <a:spLocks noGrp="1"/>
          </p:cNvSpPr>
          <p:nvPr>
            <p:ph type="subTitle" idx="1"/>
          </p:nvPr>
        </p:nvSpPr>
        <p:spPr>
          <a:xfrm>
            <a:off x="584955" y="1546226"/>
            <a:ext cx="10987451" cy="4614731"/>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800" dirty="0">
                <a:solidFill>
                  <a:schemeClr val="dk1"/>
                </a:solidFill>
                <a:latin typeface="Times New Roman" panose="02020603050405020304" pitchFamily="18" charset="0"/>
                <a:ea typeface="Arial"/>
                <a:cs typeface="Times New Roman" panose="02020603050405020304" pitchFamily="18" charset="0"/>
                <a:sym typeface="Arial"/>
              </a:rPr>
              <a:t>What the case is about:</a:t>
            </a:r>
            <a:endParaRPr sz="2800" dirty="0">
              <a:solidFill>
                <a:schemeClr val="dk1"/>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ea typeface="Arial"/>
                <a:cs typeface="Times New Roman" panose="02020603050405020304" pitchFamily="18" charset="0"/>
                <a:sym typeface="Arial"/>
              </a:rPr>
              <a:t>April 2019 – supplemental claim filed.  Mr. Stevenson did not deny that the wound had healed, but stated he was seeking compensation for the period the wound was open as it required home health nursing care and resulted in pain and suffering.  </a:t>
            </a:r>
          </a:p>
          <a:p>
            <a:pPr marL="0" indent="0">
              <a:lnSpc>
                <a:spcPct val="100000"/>
              </a:lnSpc>
              <a:spcBef>
                <a:spcPts val="700"/>
              </a:spcBef>
              <a:buSzPts val="2400"/>
            </a:pPr>
            <a:endParaRPr lang="en-US"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ea typeface="Arial"/>
                <a:cs typeface="Times New Roman" panose="02020603050405020304" pitchFamily="18" charset="0"/>
                <a:sym typeface="Arial"/>
              </a:rPr>
              <a:t>July 2019 – previous denial confirmed and continued.  </a:t>
            </a:r>
          </a:p>
          <a:p>
            <a:pPr marL="0" indent="0">
              <a:lnSpc>
                <a:spcPct val="100000"/>
              </a:lnSpc>
              <a:spcBef>
                <a:spcPts val="700"/>
              </a:spcBef>
              <a:buSzPts val="2400"/>
            </a:pPr>
            <a:endParaRPr lang="en-US"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ea typeface="Arial"/>
                <a:cs typeface="Times New Roman" panose="02020603050405020304" pitchFamily="18" charset="0"/>
                <a:sym typeface="Arial"/>
              </a:rPr>
              <a:t>August 2019 – VAF 10182 filed to appeal to the Board</a:t>
            </a:r>
          </a:p>
          <a:p>
            <a:pPr marL="0" indent="0">
              <a:lnSpc>
                <a:spcPct val="100000"/>
              </a:lnSpc>
              <a:spcBef>
                <a:spcPts val="700"/>
              </a:spcBef>
              <a:buSzPts val="2400"/>
            </a:pPr>
            <a:endParaRPr lang="en-US" sz="2400" dirty="0">
              <a:latin typeface="Times New Roman" panose="02020603050405020304" pitchFamily="18" charset="0"/>
              <a:cs typeface="Times New Roman" panose="02020603050405020304" pitchFamily="18" charset="0"/>
              <a:sym typeface="Arial"/>
            </a:endParaRPr>
          </a:p>
          <a:p>
            <a:pPr marL="0" indent="0">
              <a:lnSpc>
                <a:spcPct val="100000"/>
              </a:lnSpc>
              <a:buSzPts val="2400"/>
            </a:pPr>
            <a:endParaRPr lang="en-US" sz="2400" dirty="0">
              <a:latin typeface="Times New Roman" panose="02020603050405020304" pitchFamily="18" charset="0"/>
              <a:cs typeface="Times New Roman" panose="02020603050405020304" pitchFamily="18" charset="0"/>
              <a:sym typeface="Arial"/>
            </a:endParaRPr>
          </a:p>
          <a:p>
            <a:pPr marL="0" indent="0">
              <a:lnSpc>
                <a:spcPct val="100000"/>
              </a:lnSpc>
              <a:buSzPts val="2400"/>
            </a:pPr>
            <a:endParaRPr dirty="0"/>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11</a:t>
            </a:fld>
            <a:endParaRPr dirty="0"/>
          </a:p>
        </p:txBody>
      </p:sp>
    </p:spTree>
    <p:extLst>
      <p:ext uri="{BB962C8B-B14F-4D97-AF65-F5344CB8AC3E}">
        <p14:creationId xmlns:p14="http://schemas.microsoft.com/office/powerpoint/2010/main" val="3563707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510004" y="134911"/>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r>
              <a:rPr lang="en-US" sz="4000" b="1" dirty="0">
                <a:latin typeface="Times New Roman" panose="02020603050405020304" pitchFamily="18" charset="0"/>
                <a:ea typeface="Arial"/>
                <a:cs typeface="Times New Roman" panose="02020603050405020304" pitchFamily="18" charset="0"/>
                <a:sym typeface="Arial"/>
              </a:rPr>
              <a:t>Stevenson, Jr. v. McDonough, October 4, 2022</a:t>
            </a:r>
            <a:endParaRPr sz="4000" dirty="0"/>
          </a:p>
        </p:txBody>
      </p:sp>
      <p:sp>
        <p:nvSpPr>
          <p:cNvPr id="197" name="Google Shape;197;p30"/>
          <p:cNvSpPr txBox="1">
            <a:spLocks noGrp="1"/>
          </p:cNvSpPr>
          <p:nvPr>
            <p:ph type="subTitle" idx="1"/>
          </p:nvPr>
        </p:nvSpPr>
        <p:spPr>
          <a:xfrm>
            <a:off x="674558" y="1546226"/>
            <a:ext cx="10977458"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endParaRPr lang="en-US" sz="3600" dirty="0">
              <a:solidFill>
                <a:schemeClr val="dk1"/>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buClr>
                <a:schemeClr val="dk1"/>
              </a:buClr>
              <a:buSzPts val="2400"/>
            </a:pPr>
            <a:r>
              <a:rPr lang="en-US" sz="3600" dirty="0">
                <a:solidFill>
                  <a:schemeClr val="dk1"/>
                </a:solidFill>
                <a:latin typeface="Times New Roman" panose="02020603050405020304" pitchFamily="18" charset="0"/>
                <a:ea typeface="Arial"/>
                <a:cs typeface="Times New Roman" panose="02020603050405020304" pitchFamily="18" charset="0"/>
                <a:sym typeface="Arial"/>
              </a:rPr>
              <a:t>What the case is about:</a:t>
            </a:r>
            <a:endParaRPr sz="3600" dirty="0">
              <a:solidFill>
                <a:schemeClr val="dk1"/>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3600"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spcBef>
                <a:spcPts val="700"/>
              </a:spcBef>
              <a:buSzPts val="2400"/>
            </a:pPr>
            <a:r>
              <a:rPr lang="en-US" sz="3600" dirty="0">
                <a:latin typeface="Times New Roman" panose="02020603050405020304" pitchFamily="18" charset="0"/>
                <a:ea typeface="Arial"/>
                <a:cs typeface="Times New Roman" panose="02020603050405020304" pitchFamily="18" charset="0"/>
                <a:sym typeface="Arial"/>
              </a:rPr>
              <a:t>March 2020 – Board denied entitlement due to no “additional disability” – relied on 2019 VA exam concluding no evidence of an unhealed wound.</a:t>
            </a:r>
          </a:p>
          <a:p>
            <a:pPr marL="0" indent="0">
              <a:lnSpc>
                <a:spcPct val="100000"/>
              </a:lnSpc>
              <a:spcBef>
                <a:spcPts val="700"/>
              </a:spcBef>
              <a:buSzPts val="2400"/>
            </a:pPr>
            <a:endParaRPr lang="en-US" sz="2400" dirty="0">
              <a:latin typeface="Times New Roman" panose="02020603050405020304" pitchFamily="18" charset="0"/>
              <a:cs typeface="Times New Roman" panose="02020603050405020304" pitchFamily="18" charset="0"/>
              <a:sym typeface="Arial"/>
            </a:endParaRPr>
          </a:p>
          <a:p>
            <a:pPr marL="0" indent="0">
              <a:lnSpc>
                <a:spcPct val="100000"/>
              </a:lnSpc>
              <a:buSzPts val="2400"/>
            </a:pPr>
            <a:endParaRPr lang="en-US" sz="2400" dirty="0">
              <a:latin typeface="Times New Roman" panose="02020603050405020304" pitchFamily="18" charset="0"/>
              <a:cs typeface="Times New Roman" panose="02020603050405020304" pitchFamily="18" charset="0"/>
              <a:sym typeface="Arial"/>
            </a:endParaRPr>
          </a:p>
          <a:p>
            <a:pPr marL="0" indent="0">
              <a:lnSpc>
                <a:spcPct val="100000"/>
              </a:lnSpc>
              <a:buSzPts val="2400"/>
            </a:pPr>
            <a:endParaRPr dirty="0"/>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12</a:t>
            </a:fld>
            <a:endParaRPr dirty="0"/>
          </a:p>
        </p:txBody>
      </p:sp>
    </p:spTree>
    <p:extLst>
      <p:ext uri="{BB962C8B-B14F-4D97-AF65-F5344CB8AC3E}">
        <p14:creationId xmlns:p14="http://schemas.microsoft.com/office/powerpoint/2010/main" val="397845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524994" y="131160"/>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r>
              <a:rPr lang="en-US" sz="4000" b="1" dirty="0">
                <a:latin typeface="Times New Roman" panose="02020603050405020304" pitchFamily="18" charset="0"/>
                <a:ea typeface="Arial"/>
                <a:cs typeface="Times New Roman" panose="02020603050405020304" pitchFamily="18" charset="0"/>
                <a:sym typeface="Arial"/>
              </a:rPr>
              <a:t>Stevenson, Jr. v. McDonough, October 4, 2022</a:t>
            </a:r>
            <a:endParaRPr sz="4000" dirty="0"/>
          </a:p>
        </p:txBody>
      </p:sp>
      <p:sp>
        <p:nvSpPr>
          <p:cNvPr id="197" name="Google Shape;197;p30"/>
          <p:cNvSpPr txBox="1">
            <a:spLocks noGrp="1"/>
          </p:cNvSpPr>
          <p:nvPr>
            <p:ph type="subTitle" idx="1"/>
          </p:nvPr>
        </p:nvSpPr>
        <p:spPr>
          <a:xfrm>
            <a:off x="554974" y="1546226"/>
            <a:ext cx="11082052" cy="4614731"/>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800" dirty="0">
                <a:solidFill>
                  <a:schemeClr val="dk1"/>
                </a:solidFill>
                <a:latin typeface="Times New Roman" panose="02020603050405020304" pitchFamily="18" charset="0"/>
                <a:ea typeface="Arial"/>
                <a:cs typeface="Times New Roman" panose="02020603050405020304" pitchFamily="18" charset="0"/>
                <a:sym typeface="Arial"/>
              </a:rPr>
              <a:t>Argument:</a:t>
            </a:r>
            <a:endParaRPr sz="2800" dirty="0">
              <a:solidFill>
                <a:schemeClr val="dk1"/>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ea typeface="Arial"/>
                <a:cs typeface="Times New Roman" panose="02020603050405020304" pitchFamily="18" charset="0"/>
                <a:sym typeface="Arial"/>
              </a:rPr>
              <a:t>Mr. Stevenson argued that the Board erred in conclusion that there was no additional disability </a:t>
            </a:r>
            <a:r>
              <a:rPr lang="en-US" sz="2800" dirty="0">
                <a:highlight>
                  <a:srgbClr val="FFFF00"/>
                </a:highlight>
                <a:latin typeface="Times New Roman" panose="02020603050405020304" pitchFamily="18" charset="0"/>
                <a:ea typeface="Arial"/>
                <a:cs typeface="Times New Roman" panose="02020603050405020304" pitchFamily="18" charset="0"/>
                <a:sym typeface="Arial"/>
              </a:rPr>
              <a:t>at the time he filed his claim</a:t>
            </a:r>
            <a:r>
              <a:rPr lang="en-US" sz="2800" dirty="0">
                <a:latin typeface="Times New Roman" panose="02020603050405020304" pitchFamily="18" charset="0"/>
                <a:ea typeface="Arial"/>
                <a:cs typeface="Times New Roman" panose="02020603050405020304" pitchFamily="18" charset="0"/>
                <a:sym typeface="Arial"/>
              </a:rPr>
              <a:t>, instead relying on evidence after the fact.</a:t>
            </a:r>
          </a:p>
          <a:p>
            <a:pPr marL="0" indent="0">
              <a:lnSpc>
                <a:spcPct val="100000"/>
              </a:lnSpc>
              <a:spcBef>
                <a:spcPts val="700"/>
              </a:spcBef>
              <a:buSzPts val="2400"/>
            </a:pPr>
            <a:endParaRPr lang="en-US" sz="2800" dirty="0">
              <a:latin typeface="Times New Roman" panose="02020603050405020304" pitchFamily="18" charset="0"/>
              <a:cs typeface="Times New Roman" panose="02020603050405020304" pitchFamily="18" charset="0"/>
              <a:sym typeface="Arial"/>
            </a:endParaRPr>
          </a:p>
          <a:p>
            <a:pPr marL="0" indent="0">
              <a:lnSpc>
                <a:spcPct val="100000"/>
              </a:lnSpc>
              <a:buSzPts val="2400"/>
            </a:pPr>
            <a:r>
              <a:rPr lang="en-US" sz="2800" b="1" dirty="0">
                <a:solidFill>
                  <a:srgbClr val="0070C0"/>
                </a:solidFill>
                <a:latin typeface="Times New Roman" panose="020206030504050203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McClain v. Nicholson </a:t>
            </a:r>
            <a:r>
              <a:rPr lang="en-US" sz="2800" dirty="0">
                <a:latin typeface="Times New Roman" panose="02020603050405020304" pitchFamily="18" charset="0"/>
                <a:cs typeface="Times New Roman" panose="02020603050405020304" pitchFamily="18" charset="0"/>
                <a:sym typeface="Arial"/>
              </a:rPr>
              <a:t>- “Disability is satisfied when a claimant has a disability at the time a claim for VA disability compensation is filed or during the pendency of that claim and that a claimant may be granted service connection even though the disability resolves prior to the Secretary’s adjudication of the claim.”</a:t>
            </a:r>
          </a:p>
          <a:p>
            <a:pPr marL="0" indent="0">
              <a:lnSpc>
                <a:spcPct val="100000"/>
              </a:lnSpc>
              <a:buSzPts val="2400"/>
            </a:pPr>
            <a:endParaRPr dirty="0"/>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13</a:t>
            </a:fld>
            <a:endParaRPr dirty="0"/>
          </a:p>
        </p:txBody>
      </p:sp>
    </p:spTree>
    <p:extLst>
      <p:ext uri="{BB962C8B-B14F-4D97-AF65-F5344CB8AC3E}">
        <p14:creationId xmlns:p14="http://schemas.microsoft.com/office/powerpoint/2010/main" val="3251620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524994" y="102430"/>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r>
              <a:rPr lang="en-US" sz="4000" b="1" dirty="0">
                <a:latin typeface="Times New Roman" panose="02020603050405020304" pitchFamily="18" charset="0"/>
                <a:ea typeface="Arial"/>
                <a:cs typeface="Times New Roman" panose="02020603050405020304" pitchFamily="18" charset="0"/>
                <a:sym typeface="Arial"/>
              </a:rPr>
              <a:t>Stevenson, Jr. v. McDonough, October 4, 2022</a:t>
            </a:r>
            <a:endParaRPr sz="4000" dirty="0"/>
          </a:p>
        </p:txBody>
      </p:sp>
      <p:sp>
        <p:nvSpPr>
          <p:cNvPr id="197" name="Google Shape;197;p30"/>
          <p:cNvSpPr txBox="1">
            <a:spLocks noGrp="1"/>
          </p:cNvSpPr>
          <p:nvPr>
            <p:ph type="subTitle" idx="1"/>
          </p:nvPr>
        </p:nvSpPr>
        <p:spPr>
          <a:xfrm>
            <a:off x="644578" y="1546226"/>
            <a:ext cx="11022428"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dirty="0">
                <a:solidFill>
                  <a:schemeClr val="dk1"/>
                </a:solidFill>
                <a:latin typeface="Times New Roman" panose="02020603050405020304" pitchFamily="18" charset="0"/>
                <a:ea typeface="Arial"/>
                <a:cs typeface="Times New Roman" panose="02020603050405020304" pitchFamily="18" charset="0"/>
                <a:sym typeface="Arial"/>
              </a:rPr>
              <a:t>Argument:</a:t>
            </a:r>
            <a:endParaRPr dirty="0">
              <a:solidFill>
                <a:schemeClr val="dk1"/>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dirty="0">
                <a:latin typeface="Times New Roman" panose="02020603050405020304" pitchFamily="18" charset="0"/>
                <a:ea typeface="Arial"/>
                <a:cs typeface="Times New Roman" panose="02020603050405020304" pitchFamily="18" charset="0"/>
                <a:sym typeface="Arial"/>
              </a:rPr>
              <a:t>The Board argues that Mr. Stevenson did not demonstrate additional disability because his condition prior to the July 2014 RF ablation and his condition in October 2014 was the same.  The condition resolved and therefore does not constitute additional disability warranting compensation under section 1151.  Disability under 110 is not analogous to disability under 1151.</a:t>
            </a:r>
            <a:endParaRPr lang="en-US" dirty="0">
              <a:latin typeface="Times New Roman" panose="02020603050405020304" pitchFamily="18" charset="0"/>
              <a:cs typeface="Times New Roman" panose="02020603050405020304" pitchFamily="18" charset="0"/>
              <a:sym typeface="Arial"/>
            </a:endParaRPr>
          </a:p>
          <a:p>
            <a:pPr marL="0" indent="0">
              <a:lnSpc>
                <a:spcPct val="100000"/>
              </a:lnSpc>
              <a:buSzPts val="2400"/>
            </a:pPr>
            <a:endParaRPr dirty="0"/>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14</a:t>
            </a:fld>
            <a:endParaRPr dirty="0"/>
          </a:p>
        </p:txBody>
      </p:sp>
    </p:spTree>
    <p:extLst>
      <p:ext uri="{BB962C8B-B14F-4D97-AF65-F5344CB8AC3E}">
        <p14:creationId xmlns:p14="http://schemas.microsoft.com/office/powerpoint/2010/main" val="303219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524994" y="131160"/>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r>
              <a:rPr lang="en-US" sz="4000" b="1" dirty="0">
                <a:latin typeface="Times New Roman" panose="02020603050405020304" pitchFamily="18" charset="0"/>
                <a:ea typeface="Arial"/>
                <a:cs typeface="Times New Roman" panose="02020603050405020304" pitchFamily="18" charset="0"/>
                <a:sym typeface="Arial"/>
              </a:rPr>
              <a:t>Stevenson, Jr. v. McDonough, October 4, 2022</a:t>
            </a:r>
            <a:endParaRPr sz="4000" dirty="0"/>
          </a:p>
        </p:txBody>
      </p:sp>
      <p:sp>
        <p:nvSpPr>
          <p:cNvPr id="197" name="Google Shape;197;p30"/>
          <p:cNvSpPr txBox="1">
            <a:spLocks noGrp="1"/>
          </p:cNvSpPr>
          <p:nvPr>
            <p:ph type="subTitle" idx="1"/>
          </p:nvPr>
        </p:nvSpPr>
        <p:spPr>
          <a:xfrm>
            <a:off x="524994" y="1546226"/>
            <a:ext cx="11142012"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800" dirty="0">
                <a:solidFill>
                  <a:schemeClr val="dk1"/>
                </a:solidFill>
                <a:latin typeface="Times New Roman" panose="02020603050405020304" pitchFamily="18" charset="0"/>
                <a:ea typeface="Arial"/>
                <a:cs typeface="Times New Roman" panose="02020603050405020304" pitchFamily="18" charset="0"/>
                <a:sym typeface="Arial"/>
              </a:rPr>
              <a:t>Conclusion:</a:t>
            </a:r>
            <a:endParaRPr sz="2800" dirty="0">
              <a:solidFill>
                <a:schemeClr val="dk1"/>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ea typeface="Arial"/>
                <a:cs typeface="Times New Roman" panose="02020603050405020304" pitchFamily="18" charset="0"/>
                <a:sym typeface="Arial"/>
              </a:rPr>
              <a:t>§ 1151 does not define additional disability.  In the absence of express statutory definition, the presumption is ”that Congress is intended to give these words their ordinary meanings.”  </a:t>
            </a:r>
            <a:r>
              <a:rPr lang="en-US" sz="2800" dirty="0">
                <a:latin typeface="Times New Roman" panose="02020603050405020304" pitchFamily="18" charset="0"/>
                <a:cs typeface="Times New Roman" panose="02020603050405020304" pitchFamily="18" charset="0"/>
                <a:sym typeface="Arial"/>
              </a:rPr>
              <a:t>The plain meaning of “additional” comports with §3.361(b) – and provide temporal guideposts for VA adjudicators to determine whether there is added disability.</a:t>
            </a:r>
          </a:p>
          <a:p>
            <a:pPr marL="0" indent="0">
              <a:lnSpc>
                <a:spcPct val="100000"/>
              </a:lnSpc>
              <a:spcBef>
                <a:spcPts val="700"/>
              </a:spcBef>
              <a:buSzPts val="2400"/>
            </a:pPr>
            <a:endParaRPr lang="en-US" sz="2800" dirty="0">
              <a:latin typeface="Times New Roman" panose="02020603050405020304" pitchFamily="18" charset="0"/>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Disability carries the same meaning in 1151 as Section 1110 “functional impairment of earning capacity.” </a:t>
            </a:r>
          </a:p>
          <a:p>
            <a:pPr marL="0" indent="0">
              <a:lnSpc>
                <a:spcPct val="100000"/>
              </a:lnSpc>
              <a:buSzPts val="2400"/>
            </a:pPr>
            <a:endParaRPr dirty="0"/>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15</a:t>
            </a:fld>
            <a:endParaRPr dirty="0"/>
          </a:p>
        </p:txBody>
      </p:sp>
    </p:spTree>
    <p:extLst>
      <p:ext uri="{BB962C8B-B14F-4D97-AF65-F5344CB8AC3E}">
        <p14:creationId xmlns:p14="http://schemas.microsoft.com/office/powerpoint/2010/main" val="148822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510003" y="76201"/>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r>
              <a:rPr lang="en-US" sz="4000" b="1" dirty="0">
                <a:latin typeface="Times New Roman" panose="02020603050405020304" pitchFamily="18" charset="0"/>
                <a:ea typeface="Arial"/>
                <a:cs typeface="Times New Roman" panose="02020603050405020304" pitchFamily="18" charset="0"/>
                <a:sym typeface="Arial"/>
              </a:rPr>
              <a:t>Stevenson, Jr. v. McDonough, October 4, 2022</a:t>
            </a:r>
            <a:endParaRPr sz="4000" dirty="0"/>
          </a:p>
        </p:txBody>
      </p:sp>
      <p:sp>
        <p:nvSpPr>
          <p:cNvPr id="197" name="Google Shape;197;p30"/>
          <p:cNvSpPr txBox="1">
            <a:spLocks noGrp="1"/>
          </p:cNvSpPr>
          <p:nvPr>
            <p:ph type="subTitle" idx="1"/>
          </p:nvPr>
        </p:nvSpPr>
        <p:spPr>
          <a:xfrm>
            <a:off x="510003" y="1546226"/>
            <a:ext cx="11171993"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800" dirty="0">
                <a:solidFill>
                  <a:schemeClr val="dk1"/>
                </a:solidFill>
                <a:latin typeface="Times New Roman" panose="02020603050405020304" pitchFamily="18" charset="0"/>
                <a:ea typeface="Arial"/>
                <a:cs typeface="Times New Roman" panose="02020603050405020304" pitchFamily="18" charset="0"/>
                <a:sym typeface="Arial"/>
              </a:rPr>
              <a:t>Conclusion:</a:t>
            </a:r>
            <a:endParaRPr sz="2800" dirty="0">
              <a:solidFill>
                <a:schemeClr val="dk1"/>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Board failed to consider Mr. Stevenson’s open abdominal wound, pain, discharge, and discomfort as demonstrating additional disability during the pendency of his claim.</a:t>
            </a:r>
          </a:p>
          <a:p>
            <a:pPr marL="0" indent="0">
              <a:lnSpc>
                <a:spcPct val="100000"/>
              </a:lnSpc>
              <a:spcBef>
                <a:spcPts val="700"/>
              </a:spcBef>
              <a:buSzPts val="2400"/>
            </a:pPr>
            <a:endParaRPr lang="en-US" sz="2800" dirty="0">
              <a:latin typeface="Times New Roman" panose="02020603050405020304" pitchFamily="18" charset="0"/>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The Board decision is SET ASIDE, the determination that Mr. Stevenson did not demonstrate additional disability is REVERSED, and the matter is REMANDED for further proceedings.</a:t>
            </a:r>
          </a:p>
          <a:p>
            <a:pPr marL="0" indent="0">
              <a:lnSpc>
                <a:spcPct val="100000"/>
              </a:lnSpc>
              <a:buSzPts val="2400"/>
            </a:pPr>
            <a:endParaRPr dirty="0"/>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16</a:t>
            </a:fld>
            <a:endParaRPr dirty="0"/>
          </a:p>
        </p:txBody>
      </p:sp>
    </p:spTree>
    <p:extLst>
      <p:ext uri="{BB962C8B-B14F-4D97-AF65-F5344CB8AC3E}">
        <p14:creationId xmlns:p14="http://schemas.microsoft.com/office/powerpoint/2010/main" val="3610359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510004" y="76201"/>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r>
              <a:rPr lang="en-US" sz="4000" b="1" dirty="0">
                <a:latin typeface="Times New Roman" panose="02020603050405020304" pitchFamily="18" charset="0"/>
                <a:ea typeface="Arial"/>
                <a:cs typeface="Times New Roman" panose="02020603050405020304" pitchFamily="18" charset="0"/>
                <a:sym typeface="Arial"/>
              </a:rPr>
              <a:t>Stevenson, Jr. v. McDonough, October 4, 2022</a:t>
            </a:r>
            <a:endParaRPr sz="4000" dirty="0"/>
          </a:p>
        </p:txBody>
      </p:sp>
      <p:sp>
        <p:nvSpPr>
          <p:cNvPr id="197" name="Google Shape;197;p30"/>
          <p:cNvSpPr txBox="1">
            <a:spLocks noGrp="1"/>
          </p:cNvSpPr>
          <p:nvPr>
            <p:ph type="subTitle" idx="1"/>
          </p:nvPr>
        </p:nvSpPr>
        <p:spPr>
          <a:xfrm>
            <a:off x="629588" y="1546226"/>
            <a:ext cx="11052408"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800" dirty="0">
                <a:solidFill>
                  <a:schemeClr val="dk1"/>
                </a:solidFill>
                <a:latin typeface="Times New Roman" panose="02020603050405020304" pitchFamily="18" charset="0"/>
                <a:ea typeface="Arial"/>
                <a:cs typeface="Times New Roman" panose="02020603050405020304" pitchFamily="18" charset="0"/>
                <a:sym typeface="Arial"/>
              </a:rPr>
              <a:t>What does this Mean?</a:t>
            </a:r>
            <a:endParaRPr sz="2800" dirty="0">
              <a:solidFill>
                <a:schemeClr val="dk1"/>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The final conclusion is still pending, however, we could expect decisionmakers to more liberally interpret claims for “additional disability” for §1151.  </a:t>
            </a: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The decision specifically noted that it was not the court’s intention to open the “floodgates” for 1151 claims, and it appears that the available evidence </a:t>
            </a:r>
            <a:r>
              <a:rPr lang="en-US" sz="2800" i="1" dirty="0">
                <a:latin typeface="Times New Roman" panose="02020603050405020304" pitchFamily="18" charset="0"/>
                <a:cs typeface="Times New Roman" panose="02020603050405020304" pitchFamily="18" charset="0"/>
                <a:sym typeface="Arial"/>
              </a:rPr>
              <a:t>at the time the claim was filed</a:t>
            </a:r>
            <a:r>
              <a:rPr lang="en-US" sz="2800" dirty="0">
                <a:latin typeface="Times New Roman" panose="02020603050405020304" pitchFamily="18" charset="0"/>
                <a:cs typeface="Times New Roman" panose="02020603050405020304" pitchFamily="18" charset="0"/>
                <a:sym typeface="Arial"/>
              </a:rPr>
              <a:t> simply was not fully considered.</a:t>
            </a:r>
          </a:p>
          <a:p>
            <a:pPr marL="0" indent="0">
              <a:lnSpc>
                <a:spcPct val="100000"/>
              </a:lnSpc>
              <a:spcBef>
                <a:spcPts val="700"/>
              </a:spcBef>
              <a:buSzPts val="2400"/>
            </a:pPr>
            <a:endParaRPr lang="en-US" sz="2800" dirty="0">
              <a:latin typeface="Times New Roman" panose="02020603050405020304" pitchFamily="18" charset="0"/>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What do you think?</a:t>
            </a:r>
          </a:p>
          <a:p>
            <a:pPr marL="0" indent="0">
              <a:lnSpc>
                <a:spcPct val="100000"/>
              </a:lnSpc>
              <a:buSzPts val="2400"/>
            </a:pPr>
            <a:endParaRPr dirty="0"/>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17</a:t>
            </a:fld>
            <a:endParaRPr dirty="0"/>
          </a:p>
        </p:txBody>
      </p:sp>
    </p:spTree>
    <p:extLst>
      <p:ext uri="{BB962C8B-B14F-4D97-AF65-F5344CB8AC3E}">
        <p14:creationId xmlns:p14="http://schemas.microsoft.com/office/powerpoint/2010/main" val="2011646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ctrTitle"/>
          </p:nvPr>
        </p:nvSpPr>
        <p:spPr>
          <a:xfrm>
            <a:off x="614597" y="1588956"/>
            <a:ext cx="10972800" cy="4601981"/>
          </a:xfrm>
          <a:prstGeom prst="rect">
            <a:avLst/>
          </a:prstGeom>
        </p:spPr>
        <p:txBody>
          <a:bodyPr spcFirstLastPara="1" wrap="square" lIns="90000" tIns="45000" rIns="90000" bIns="45000" anchor="t" anchorCtr="0">
            <a:noAutofit/>
          </a:bodyPr>
          <a:lstStyle/>
          <a:p>
            <a:pPr algn="ctr">
              <a:lnSpc>
                <a:spcPct val="90000"/>
              </a:lnSpc>
            </a:pPr>
            <a:br>
              <a:rPr lang="en-US" sz="5400" b="1" u="sng" dirty="0">
                <a:solidFill>
                  <a:schemeClr val="dk1"/>
                </a:solidFill>
                <a:latin typeface="Times New Roman" panose="02020603050405020304" pitchFamily="18" charset="0"/>
                <a:ea typeface="Arial"/>
                <a:cs typeface="Times New Roman" panose="02020603050405020304" pitchFamily="18" charset="0"/>
                <a:sym typeface="Arial"/>
              </a:rPr>
            </a:br>
            <a:r>
              <a:rPr lang="en-US" sz="5400" b="1" u="sng" dirty="0">
                <a:solidFill>
                  <a:srgbClr val="0070C0"/>
                </a:solidFill>
                <a:latin typeface="Times New Roman" panose="02020603050405020304" pitchFamily="18" charset="0"/>
                <a:ea typeface="Arial"/>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Atilano v. McDonough</a:t>
            </a:r>
            <a:endParaRPr sz="5400" b="1" u="sng" dirty="0">
              <a:solidFill>
                <a:srgbClr val="0070C0"/>
              </a:solidFill>
              <a:latin typeface="Times New Roman" panose="02020603050405020304" pitchFamily="18" charset="0"/>
              <a:ea typeface="Arial"/>
              <a:cs typeface="Times New Roman" panose="02020603050405020304" pitchFamily="18" charset="0"/>
              <a:sym typeface="Arial"/>
            </a:endParaRPr>
          </a:p>
          <a:p>
            <a:pPr algn="ctr">
              <a:lnSpc>
                <a:spcPct val="90000"/>
              </a:lnSpc>
            </a:pPr>
            <a:endParaRPr sz="5400" b="1" dirty="0">
              <a:solidFill>
                <a:schemeClr val="dk1"/>
              </a:solidFill>
              <a:latin typeface="Times New Roman" panose="02020603050405020304" pitchFamily="18" charset="0"/>
              <a:ea typeface="Arial"/>
              <a:cs typeface="Times New Roman" panose="02020603050405020304" pitchFamily="18" charset="0"/>
              <a:sym typeface="Arial"/>
            </a:endParaRPr>
          </a:p>
          <a:p>
            <a:pPr algn="ctr">
              <a:lnSpc>
                <a:spcPct val="90000"/>
              </a:lnSpc>
              <a:buClr>
                <a:schemeClr val="dk1"/>
              </a:buClr>
              <a:buSzPts val="2800"/>
            </a:pPr>
            <a:r>
              <a:rPr lang="en-US" sz="5400" b="1" dirty="0">
                <a:solidFill>
                  <a:schemeClr val="dk1"/>
                </a:solidFill>
                <a:latin typeface="Times New Roman" panose="02020603050405020304" pitchFamily="18" charset="0"/>
                <a:ea typeface="Arial"/>
                <a:cs typeface="Times New Roman" panose="02020603050405020304" pitchFamily="18" charset="0"/>
                <a:sym typeface="Arial"/>
              </a:rPr>
              <a:t>November 3, 2022</a:t>
            </a:r>
            <a:endParaRPr sz="5400" dirty="0">
              <a:solidFill>
                <a:schemeClr val="dk1"/>
              </a:solidFill>
            </a:endParaRPr>
          </a:p>
          <a:p>
            <a:pPr indent="1587" algn="ctr">
              <a:lnSpc>
                <a:spcPct val="100000"/>
              </a:lnSpc>
            </a:pPr>
            <a:endParaRPr sz="4100" dirty="0">
              <a:solidFill>
                <a:schemeClr val="dk1"/>
              </a:solidFill>
              <a:latin typeface="Times New Roman"/>
              <a:ea typeface="Times New Roman"/>
              <a:cs typeface="Times New Roman"/>
              <a:sym typeface="Times New Roman"/>
            </a:endParaRPr>
          </a:p>
          <a:p>
            <a:endParaRPr dirty="0"/>
          </a:p>
        </p:txBody>
      </p:sp>
      <p:sp>
        <p:nvSpPr>
          <p:cNvPr id="228" name="Google Shape;228;p34"/>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18</a:t>
            </a:fld>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524997" y="-227427"/>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Atilano v. McDonough,     November 3, 2022</a:t>
            </a:r>
            <a:endParaRPr sz="4000" dirty="0"/>
          </a:p>
        </p:txBody>
      </p:sp>
      <p:sp>
        <p:nvSpPr>
          <p:cNvPr id="234" name="Google Shape;234;p35"/>
          <p:cNvSpPr txBox="1">
            <a:spLocks noGrp="1"/>
          </p:cNvSpPr>
          <p:nvPr>
            <p:ph type="subTitle" idx="1"/>
          </p:nvPr>
        </p:nvSpPr>
        <p:spPr>
          <a:xfrm>
            <a:off x="629587" y="1546226"/>
            <a:ext cx="10957809"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800" dirty="0">
                <a:latin typeface="Times New Roman" panose="02020603050405020304" pitchFamily="18" charset="0"/>
                <a:ea typeface="Arial"/>
                <a:cs typeface="Times New Roman" panose="02020603050405020304" pitchFamily="18" charset="0"/>
                <a:sym typeface="Arial"/>
              </a:rPr>
              <a:t>What the case is about:</a:t>
            </a:r>
            <a:endParaRPr sz="2800"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ea typeface="Arial"/>
                <a:cs typeface="Times New Roman" panose="02020603050405020304" pitchFamily="18" charset="0"/>
                <a:sym typeface="Arial"/>
              </a:rPr>
              <a:t>AKA Atilano II - This appeal was contested all the way to the Court of Appeals for the Federal Circuit (CAFC) from the CAVC. </a:t>
            </a:r>
          </a:p>
          <a:p>
            <a:pPr marL="0" indent="0">
              <a:lnSpc>
                <a:spcPct val="100000"/>
              </a:lnSpc>
              <a:spcBef>
                <a:spcPts val="700"/>
              </a:spcBef>
              <a:buSzPts val="2400"/>
            </a:pPr>
            <a:endParaRPr lang="en-US" sz="2800" dirty="0">
              <a:latin typeface="Times New Roman" panose="02020603050405020304" pitchFamily="18" charset="0"/>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Jesus G. Atilano had an appeal pending before the Board of Veterans Appeals (BVA), for which a hearing was requested.  The BVA member declined to hold the hearing because the Veteran failed to attend.  The Veteran’s counsel was present with an expert witness on issues relating to PTSD and total disability based on individual unemployability (TDIU).</a:t>
            </a: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19</a:t>
            </a:fld>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sp>
        <p:nvSpPr>
          <p:cNvPr id="138" name="Google Shape;138;p23"/>
          <p:cNvSpPr txBox="1"/>
          <p:nvPr/>
        </p:nvSpPr>
        <p:spPr>
          <a:xfrm>
            <a:off x="476422" y="397877"/>
            <a:ext cx="7772400" cy="1470000"/>
          </a:xfrm>
          <a:prstGeom prst="rect">
            <a:avLst/>
          </a:prstGeom>
          <a:noFill/>
          <a:ln>
            <a:noFill/>
          </a:ln>
        </p:spPr>
        <p:txBody>
          <a:bodyPr spcFirstLastPara="1" wrap="square" lIns="90000" tIns="45000" rIns="90000" bIns="45000" anchor="t" anchorCtr="0">
            <a:noAutofit/>
          </a:bodyPr>
          <a:lstStyle/>
          <a:p>
            <a:pPr>
              <a:lnSpc>
                <a:spcPct val="90000"/>
              </a:lnSpc>
            </a:pPr>
            <a:r>
              <a:rPr lang="en-US" sz="3600" b="1" dirty="0">
                <a:latin typeface="Times New Roman" panose="02020603050405020304" pitchFamily="18" charset="0"/>
                <a:cs typeface="Times New Roman" panose="02020603050405020304" pitchFamily="18" charset="0"/>
              </a:rPr>
              <a:t>Hi there!  Nice to meet you!</a:t>
            </a:r>
            <a:br>
              <a:rPr lang="en-US" dirty="0">
                <a:latin typeface="Times New Roman" panose="02020603050405020304" pitchFamily="18" charset="0"/>
                <a:cs typeface="Times New Roman" panose="02020603050405020304" pitchFamily="18" charset="0"/>
              </a:rPr>
            </a:br>
            <a:endParaRPr sz="3600" dirty="0">
              <a:latin typeface="Times New Roman" panose="02020603050405020304" pitchFamily="18" charset="0"/>
              <a:cs typeface="Times New Roman" panose="02020603050405020304" pitchFamily="18" charset="0"/>
            </a:endParaRPr>
          </a:p>
        </p:txBody>
      </p:sp>
      <p:sp>
        <p:nvSpPr>
          <p:cNvPr id="143" name="Google Shape;143;p23"/>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2</a:t>
            </a:fld>
            <a:endParaRPr dirty="0"/>
          </a:p>
        </p:txBody>
      </p:sp>
      <p:pic>
        <p:nvPicPr>
          <p:cNvPr id="145" name="Google Shape;145;p23"/>
          <p:cNvPicPr preferRelativeResize="0"/>
          <p:nvPr/>
        </p:nvPicPr>
        <p:blipFill rotWithShape="1">
          <a:blip r:embed="rId3">
            <a:alphaModFix/>
          </a:blip>
          <a:srcRect/>
          <a:stretch/>
        </p:blipFill>
        <p:spPr>
          <a:xfrm>
            <a:off x="8337546" y="4735286"/>
            <a:ext cx="1886902" cy="1892189"/>
          </a:xfrm>
          <a:prstGeom prst="rect">
            <a:avLst/>
          </a:prstGeom>
          <a:noFill/>
          <a:ln>
            <a:noFill/>
          </a:ln>
        </p:spPr>
      </p:pic>
      <p:pic>
        <p:nvPicPr>
          <p:cNvPr id="3" name="Picture 2" descr="A person with a beard and glasses&#10;&#10;Description automatically generated with medium confidence">
            <a:extLst>
              <a:ext uri="{FF2B5EF4-FFF2-40B4-BE49-F238E27FC236}">
                <a16:creationId xmlns:a16="http://schemas.microsoft.com/office/drawing/2014/main" id="{A44D7EBE-AD5F-F413-1218-F70CC0FBB144}"/>
              </a:ext>
            </a:extLst>
          </p:cNvPr>
          <p:cNvPicPr>
            <a:picLocks noChangeAspect="1"/>
          </p:cNvPicPr>
          <p:nvPr/>
        </p:nvPicPr>
        <p:blipFill>
          <a:blip r:embed="rId4"/>
          <a:stretch>
            <a:fillRect/>
          </a:stretch>
        </p:blipFill>
        <p:spPr>
          <a:xfrm>
            <a:off x="1668707" y="4274875"/>
            <a:ext cx="2245183" cy="2407976"/>
          </a:xfrm>
          <a:prstGeom prst="rect">
            <a:avLst/>
          </a:prstGeom>
        </p:spPr>
      </p:pic>
      <p:pic>
        <p:nvPicPr>
          <p:cNvPr id="5" name="Picture 4" descr="A picture containing indoor, brown, mammal, dog&#10;&#10;Description automatically generated">
            <a:extLst>
              <a:ext uri="{FF2B5EF4-FFF2-40B4-BE49-F238E27FC236}">
                <a16:creationId xmlns:a16="http://schemas.microsoft.com/office/drawing/2014/main" id="{FAED363A-15E6-6886-0145-883D9C457F31}"/>
              </a:ext>
            </a:extLst>
          </p:cNvPr>
          <p:cNvPicPr>
            <a:picLocks noChangeAspect="1"/>
          </p:cNvPicPr>
          <p:nvPr/>
        </p:nvPicPr>
        <p:blipFill>
          <a:blip r:embed="rId5"/>
          <a:stretch>
            <a:fillRect/>
          </a:stretch>
        </p:blipFill>
        <p:spPr>
          <a:xfrm rot="16200000">
            <a:off x="3439790" y="1658024"/>
            <a:ext cx="2894816" cy="2171112"/>
          </a:xfrm>
          <a:prstGeom prst="rect">
            <a:avLst/>
          </a:prstGeom>
        </p:spPr>
      </p:pic>
      <p:pic>
        <p:nvPicPr>
          <p:cNvPr id="7" name="Picture 6" descr="A dog on a leash&#10;&#10;Description automatically generated with medium confidence">
            <a:extLst>
              <a:ext uri="{FF2B5EF4-FFF2-40B4-BE49-F238E27FC236}">
                <a16:creationId xmlns:a16="http://schemas.microsoft.com/office/drawing/2014/main" id="{D5B69E10-66C3-7656-F0C5-AAEE540161D8}"/>
              </a:ext>
            </a:extLst>
          </p:cNvPr>
          <p:cNvPicPr>
            <a:picLocks noChangeAspect="1"/>
          </p:cNvPicPr>
          <p:nvPr/>
        </p:nvPicPr>
        <p:blipFill>
          <a:blip r:embed="rId6"/>
          <a:stretch>
            <a:fillRect/>
          </a:stretch>
        </p:blipFill>
        <p:spPr>
          <a:xfrm>
            <a:off x="8337546" y="1304448"/>
            <a:ext cx="2123156" cy="2830875"/>
          </a:xfrm>
          <a:prstGeom prst="rect">
            <a:avLst/>
          </a:prstGeom>
        </p:spPr>
      </p:pic>
      <p:pic>
        <p:nvPicPr>
          <p:cNvPr id="9" name="Picture 8" descr="A dog sitting on a couch&#10;&#10;Description automatically generated">
            <a:extLst>
              <a:ext uri="{FF2B5EF4-FFF2-40B4-BE49-F238E27FC236}">
                <a16:creationId xmlns:a16="http://schemas.microsoft.com/office/drawing/2014/main" id="{3FB459C2-13E6-EA4A-8E72-44810B835765}"/>
              </a:ext>
            </a:extLst>
          </p:cNvPr>
          <p:cNvPicPr>
            <a:picLocks noChangeAspect="1"/>
          </p:cNvPicPr>
          <p:nvPr/>
        </p:nvPicPr>
        <p:blipFill>
          <a:blip r:embed="rId7"/>
          <a:stretch>
            <a:fillRect/>
          </a:stretch>
        </p:blipFill>
        <p:spPr>
          <a:xfrm>
            <a:off x="6073254" y="1345241"/>
            <a:ext cx="2123156" cy="2830874"/>
          </a:xfrm>
          <a:prstGeom prst="rect">
            <a:avLst/>
          </a:prstGeom>
        </p:spPr>
      </p:pic>
      <p:pic>
        <p:nvPicPr>
          <p:cNvPr id="11" name="Picture 10" descr="A picture containing outdoor, dog, mammal&#10;&#10;Description automatically generated">
            <a:extLst>
              <a:ext uri="{FF2B5EF4-FFF2-40B4-BE49-F238E27FC236}">
                <a16:creationId xmlns:a16="http://schemas.microsoft.com/office/drawing/2014/main" id="{A32261F0-9137-9716-7FBC-8E880F2D00DA}"/>
              </a:ext>
            </a:extLst>
          </p:cNvPr>
          <p:cNvPicPr>
            <a:picLocks noChangeAspect="1"/>
          </p:cNvPicPr>
          <p:nvPr/>
        </p:nvPicPr>
        <p:blipFill>
          <a:blip r:embed="rId8"/>
          <a:stretch>
            <a:fillRect/>
          </a:stretch>
        </p:blipFill>
        <p:spPr>
          <a:xfrm>
            <a:off x="1668707" y="1397184"/>
            <a:ext cx="2032437" cy="2709916"/>
          </a:xfrm>
          <a:prstGeom prst="rect">
            <a:avLst/>
          </a:prstGeom>
        </p:spPr>
      </p:pic>
      <p:pic>
        <p:nvPicPr>
          <p:cNvPr id="1026" name="Picture 2" descr="VAREP">
            <a:extLst>
              <a:ext uri="{FF2B5EF4-FFF2-40B4-BE49-F238E27FC236}">
                <a16:creationId xmlns:a16="http://schemas.microsoft.com/office/drawing/2014/main" id="{C619095B-204B-FE42-94AB-69BDDF5409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1669" y="4997394"/>
            <a:ext cx="3962400" cy="134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554978" y="-197443"/>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Atilano v. McDonough,    November 3, 2022</a:t>
            </a:r>
            <a:endParaRPr sz="4000" dirty="0"/>
          </a:p>
        </p:txBody>
      </p:sp>
      <p:sp>
        <p:nvSpPr>
          <p:cNvPr id="234" name="Google Shape;234;p35"/>
          <p:cNvSpPr txBox="1">
            <a:spLocks noGrp="1"/>
          </p:cNvSpPr>
          <p:nvPr>
            <p:ph type="subTitle" idx="1"/>
          </p:nvPr>
        </p:nvSpPr>
        <p:spPr>
          <a:xfrm>
            <a:off x="659567" y="1546226"/>
            <a:ext cx="10927829"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800" dirty="0">
                <a:latin typeface="Times New Roman" panose="02020603050405020304" pitchFamily="18" charset="0"/>
                <a:ea typeface="Arial"/>
                <a:cs typeface="Times New Roman" panose="02020603050405020304" pitchFamily="18" charset="0"/>
                <a:sym typeface="Arial"/>
              </a:rPr>
              <a:t>Argument:</a:t>
            </a:r>
            <a:endParaRPr sz="2800"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ea typeface="Arial"/>
                <a:cs typeface="Times New Roman" panose="02020603050405020304" pitchFamily="18" charset="0"/>
                <a:sym typeface="Arial"/>
              </a:rPr>
              <a:t>The Federal Circuit vacated the Court’s judgement that 38 U.S.C. § 7107 required an appellant requesting a hearing to attend that hearing either in person or remotely via electronic means (Atilano v. Wilkie, 2019).</a:t>
            </a:r>
          </a:p>
          <a:p>
            <a:pPr marL="0" indent="0">
              <a:lnSpc>
                <a:spcPct val="100000"/>
              </a:lnSpc>
              <a:spcBef>
                <a:spcPts val="700"/>
              </a:spcBef>
              <a:buSzPts val="2400"/>
            </a:pPr>
            <a:endParaRPr lang="en-US" sz="2800" dirty="0">
              <a:latin typeface="Times New Roman" panose="02020603050405020304" pitchFamily="18" charset="0"/>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Mandate rule notes that a lower court is foreclosed from reconsidering issues decided on appeal by a higher court; law of the case doctrine.</a:t>
            </a: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20</a:t>
            </a:fld>
            <a:endParaRPr dirty="0"/>
          </a:p>
        </p:txBody>
      </p:sp>
    </p:spTree>
    <p:extLst>
      <p:ext uri="{BB962C8B-B14F-4D97-AF65-F5344CB8AC3E}">
        <p14:creationId xmlns:p14="http://schemas.microsoft.com/office/powerpoint/2010/main" val="1554434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539985" y="-197443"/>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Atilano v. McDonough,   November 3, 2022</a:t>
            </a:r>
            <a:endParaRPr sz="4000" dirty="0"/>
          </a:p>
        </p:txBody>
      </p:sp>
      <p:sp>
        <p:nvSpPr>
          <p:cNvPr id="234" name="Google Shape;234;p35"/>
          <p:cNvSpPr txBox="1">
            <a:spLocks noGrp="1"/>
          </p:cNvSpPr>
          <p:nvPr>
            <p:ph type="subTitle" idx="1"/>
          </p:nvPr>
        </p:nvSpPr>
        <p:spPr>
          <a:xfrm>
            <a:off x="539985" y="1546226"/>
            <a:ext cx="11062401" cy="4584751"/>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800" dirty="0">
                <a:latin typeface="Times New Roman" panose="02020603050405020304" pitchFamily="18" charset="0"/>
                <a:ea typeface="Arial"/>
                <a:cs typeface="Times New Roman" panose="02020603050405020304" pitchFamily="18" charset="0"/>
                <a:sym typeface="Arial"/>
              </a:rPr>
              <a:t>Argument:</a:t>
            </a:r>
            <a:endParaRPr sz="2800"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ea typeface="Arial"/>
                <a:cs typeface="Times New Roman" panose="02020603050405020304" pitchFamily="18" charset="0"/>
                <a:sym typeface="Arial"/>
              </a:rPr>
              <a:t>The Federal Circuit concluded that only the statute was “at best silent” on the question as to whether a Veteran must be present at his hearing to present expert testimony.</a:t>
            </a:r>
          </a:p>
          <a:p>
            <a:pPr marL="0" indent="0">
              <a:lnSpc>
                <a:spcPct val="100000"/>
              </a:lnSpc>
              <a:spcBef>
                <a:spcPts val="700"/>
              </a:spcBef>
              <a:buSzPts val="2400"/>
            </a:pPr>
            <a:endParaRPr lang="en-US" sz="2800" dirty="0">
              <a:latin typeface="Times New Roman" panose="02020603050405020304" pitchFamily="18" charset="0"/>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Only the language ”does not unambiguously require a Veteran to be present.”  38 C.F.R. §20.700(b) – contemplates the person appearing for the hearing which is ”something less” demanding than the Veteran’s attendance</a:t>
            </a: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21</a:t>
            </a:fld>
            <a:endParaRPr dirty="0"/>
          </a:p>
        </p:txBody>
      </p:sp>
    </p:spTree>
    <p:extLst>
      <p:ext uri="{BB962C8B-B14F-4D97-AF65-F5344CB8AC3E}">
        <p14:creationId xmlns:p14="http://schemas.microsoft.com/office/powerpoint/2010/main" val="716515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554975" y="-21243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Atilano v. McDonough,   November 3, 2022</a:t>
            </a:r>
            <a:endParaRPr sz="4000" dirty="0"/>
          </a:p>
        </p:txBody>
      </p:sp>
      <p:sp>
        <p:nvSpPr>
          <p:cNvPr id="234" name="Google Shape;234;p35"/>
          <p:cNvSpPr txBox="1">
            <a:spLocks noGrp="1"/>
          </p:cNvSpPr>
          <p:nvPr>
            <p:ph type="subTitle" idx="1"/>
          </p:nvPr>
        </p:nvSpPr>
        <p:spPr>
          <a:xfrm>
            <a:off x="554975" y="1546226"/>
            <a:ext cx="11032421" cy="4554771"/>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endParaRPr lang="en-US" sz="2400"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r>
              <a:rPr lang="en-US" sz="4000" dirty="0">
                <a:latin typeface="Times New Roman" panose="02020603050405020304" pitchFamily="18" charset="0"/>
                <a:ea typeface="Arial"/>
                <a:cs typeface="Times New Roman" panose="02020603050405020304" pitchFamily="18" charset="0"/>
                <a:sym typeface="Arial"/>
              </a:rPr>
              <a:t>Argument:</a:t>
            </a:r>
            <a:endParaRPr sz="4000"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4000"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spcBef>
                <a:spcPts val="700"/>
              </a:spcBef>
              <a:buSzPts val="2400"/>
            </a:pPr>
            <a:r>
              <a:rPr lang="en-US" sz="4000" dirty="0">
                <a:latin typeface="Times New Roman" panose="02020603050405020304" pitchFamily="18" charset="0"/>
                <a:ea typeface="Arial"/>
                <a:cs typeface="Times New Roman" panose="02020603050405020304" pitchFamily="18" charset="0"/>
                <a:sym typeface="Arial"/>
              </a:rPr>
              <a:t>Federal Circuit supported Mr. Atalano’s position that a claimant too disabled to attend a hearing may still invoke the right to a Board hearing.</a:t>
            </a:r>
            <a:endParaRPr lang="en-US" sz="4000" dirty="0">
              <a:latin typeface="Times New Roman" panose="02020603050405020304" pitchFamily="18" charset="0"/>
              <a:cs typeface="Times New Roman" panose="02020603050405020304" pitchFamily="18" charset="0"/>
              <a:sym typeface="Arial"/>
            </a:endParaRP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22</a:t>
            </a:fld>
            <a:endParaRPr dirty="0"/>
          </a:p>
        </p:txBody>
      </p:sp>
    </p:spTree>
    <p:extLst>
      <p:ext uri="{BB962C8B-B14F-4D97-AF65-F5344CB8AC3E}">
        <p14:creationId xmlns:p14="http://schemas.microsoft.com/office/powerpoint/2010/main" val="3085763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524993" y="-182458"/>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Atilano v. McDonough,   November 3, 2022</a:t>
            </a:r>
            <a:endParaRPr sz="4000" dirty="0"/>
          </a:p>
        </p:txBody>
      </p:sp>
      <p:sp>
        <p:nvSpPr>
          <p:cNvPr id="234" name="Google Shape;234;p35"/>
          <p:cNvSpPr txBox="1">
            <a:spLocks noGrp="1"/>
          </p:cNvSpPr>
          <p:nvPr>
            <p:ph type="subTitle" idx="1"/>
          </p:nvPr>
        </p:nvSpPr>
        <p:spPr>
          <a:xfrm>
            <a:off x="659567" y="1546226"/>
            <a:ext cx="10972799" cy="4644712"/>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dirty="0">
                <a:latin typeface="Times New Roman" panose="02020603050405020304" pitchFamily="18" charset="0"/>
                <a:ea typeface="Arial"/>
                <a:cs typeface="Times New Roman" panose="02020603050405020304" pitchFamily="18" charset="0"/>
                <a:sym typeface="Arial"/>
              </a:rPr>
              <a:t>Conclusion:</a:t>
            </a:r>
            <a:endParaRPr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dirty="0">
                <a:latin typeface="Times New Roman" panose="02020603050405020304" pitchFamily="18" charset="0"/>
                <a:ea typeface="Arial"/>
                <a:cs typeface="Times New Roman" panose="02020603050405020304" pitchFamily="18" charset="0"/>
                <a:sym typeface="Arial"/>
              </a:rPr>
              <a:t>Board decision vacated with respect to PTSD and TDIU and remanded for further proceedings.</a:t>
            </a:r>
          </a:p>
          <a:p>
            <a:pPr marL="0" indent="0">
              <a:lnSpc>
                <a:spcPct val="100000"/>
              </a:lnSpc>
              <a:spcBef>
                <a:spcPts val="700"/>
              </a:spcBef>
              <a:buSzPts val="2400"/>
            </a:pPr>
            <a:endParaRPr lang="en-US" dirty="0">
              <a:latin typeface="Times New Roman" panose="02020603050405020304" pitchFamily="18" charset="0"/>
              <a:cs typeface="Times New Roman" panose="02020603050405020304" pitchFamily="18" charset="0"/>
              <a:sym typeface="Arial"/>
            </a:endParaRPr>
          </a:p>
          <a:p>
            <a:pPr marL="0" indent="0">
              <a:lnSpc>
                <a:spcPct val="100000"/>
              </a:lnSpc>
              <a:spcBef>
                <a:spcPts val="700"/>
              </a:spcBef>
              <a:buSzPts val="2400"/>
            </a:pPr>
            <a:r>
              <a:rPr lang="en-US" dirty="0">
                <a:latin typeface="Times New Roman" panose="02020603050405020304" pitchFamily="18" charset="0"/>
                <a:cs typeface="Times New Roman" panose="02020603050405020304" pitchFamily="18" charset="0"/>
                <a:sym typeface="Arial"/>
              </a:rPr>
              <a:t>Court essentially made correction to a previous ruling, which is something new and unprecedented.  This brings into question the appellate process and the authority of higher courts on lower ones.</a:t>
            </a: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23</a:t>
            </a:fld>
            <a:endParaRPr dirty="0"/>
          </a:p>
        </p:txBody>
      </p:sp>
    </p:spTree>
    <p:extLst>
      <p:ext uri="{BB962C8B-B14F-4D97-AF65-F5344CB8AC3E}">
        <p14:creationId xmlns:p14="http://schemas.microsoft.com/office/powerpoint/2010/main" val="378566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524996" y="-212435"/>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Atilano v. McDonough,   November 3, 2022</a:t>
            </a:r>
            <a:endParaRPr sz="4000" dirty="0"/>
          </a:p>
        </p:txBody>
      </p:sp>
      <p:sp>
        <p:nvSpPr>
          <p:cNvPr id="234" name="Google Shape;234;p35"/>
          <p:cNvSpPr txBox="1">
            <a:spLocks noGrp="1"/>
          </p:cNvSpPr>
          <p:nvPr>
            <p:ph type="subTitle" idx="1"/>
          </p:nvPr>
        </p:nvSpPr>
        <p:spPr>
          <a:xfrm>
            <a:off x="524996" y="1546226"/>
            <a:ext cx="11092381" cy="4689682"/>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2800" dirty="0">
                <a:latin typeface="Times New Roman" panose="02020603050405020304" pitchFamily="18" charset="0"/>
                <a:ea typeface="Arial"/>
                <a:cs typeface="Times New Roman" panose="02020603050405020304" pitchFamily="18" charset="0"/>
                <a:sym typeface="Arial"/>
              </a:rPr>
              <a:t>What does this mean?</a:t>
            </a:r>
            <a:endParaRPr sz="2800"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0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“It’s very interesting”</a:t>
            </a:r>
          </a:p>
          <a:p>
            <a:pPr marL="0" indent="0">
              <a:lnSpc>
                <a:spcPct val="100000"/>
              </a:lnSpc>
              <a:spcBef>
                <a:spcPts val="700"/>
              </a:spcBef>
              <a:buSzPts val="2400"/>
            </a:pPr>
            <a:endParaRPr lang="en-US" sz="2000" dirty="0">
              <a:latin typeface="Times New Roman" panose="02020603050405020304" pitchFamily="18" charset="0"/>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“Horns of a dilemma” – either suppress independent judgment to arrive at the conclusion the Federal Circuit all but ordered us to adopt, OR we could defy the repudiation of the previous Chevron analysis and again affirm in contravention of every signal the Federal Circuit sent</a:t>
            </a:r>
          </a:p>
          <a:p>
            <a:pPr marL="0" indent="0">
              <a:lnSpc>
                <a:spcPct val="100000"/>
              </a:lnSpc>
              <a:spcBef>
                <a:spcPts val="700"/>
              </a:spcBef>
              <a:buSzPts val="2400"/>
            </a:pPr>
            <a:endParaRPr lang="en-US" sz="1800" dirty="0">
              <a:latin typeface="Times New Roman" panose="02020603050405020304" pitchFamily="18" charset="0"/>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cs typeface="Times New Roman" panose="02020603050405020304" pitchFamily="18" charset="0"/>
                <a:sym typeface="Arial"/>
              </a:rPr>
              <a:t>“Appellate decisions command compliance, not agreement.”</a:t>
            </a: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24</a:t>
            </a:fld>
            <a:endParaRPr dirty="0"/>
          </a:p>
        </p:txBody>
      </p:sp>
    </p:spTree>
    <p:extLst>
      <p:ext uri="{BB962C8B-B14F-4D97-AF65-F5344CB8AC3E}">
        <p14:creationId xmlns:p14="http://schemas.microsoft.com/office/powerpoint/2010/main" val="2862370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524994" y="-212435"/>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800"/>
            </a:pPr>
            <a:br>
              <a:rPr lang="en-US" sz="24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Atilano v. McDonough,   November 3, 2022</a:t>
            </a:r>
            <a:endParaRPr sz="4000" dirty="0"/>
          </a:p>
        </p:txBody>
      </p:sp>
      <p:sp>
        <p:nvSpPr>
          <p:cNvPr id="234" name="Google Shape;234;p35"/>
          <p:cNvSpPr txBox="1">
            <a:spLocks noGrp="1"/>
          </p:cNvSpPr>
          <p:nvPr>
            <p:ph type="subTitle" idx="1"/>
          </p:nvPr>
        </p:nvSpPr>
        <p:spPr>
          <a:xfrm>
            <a:off x="644577" y="1546226"/>
            <a:ext cx="10987789" cy="4614731"/>
          </a:xfrm>
          <a:prstGeom prst="rect">
            <a:avLst/>
          </a:prstGeom>
          <a:noFill/>
          <a:ln>
            <a:noFill/>
          </a:ln>
        </p:spPr>
        <p:txBody>
          <a:bodyPr spcFirstLastPara="1" wrap="square" lIns="90000" tIns="45000" rIns="90000" bIns="45000" anchor="t" anchorCtr="0">
            <a:noAutofit/>
          </a:bodyPr>
          <a:lstStyle/>
          <a:p>
            <a:pPr marL="0" indent="0" algn="ctr">
              <a:lnSpc>
                <a:spcPct val="100000"/>
              </a:lnSpc>
              <a:buSzPts val="2400"/>
            </a:pPr>
            <a:r>
              <a:rPr lang="en-US" sz="3600" dirty="0">
                <a:latin typeface="Times New Roman" panose="02020603050405020304" pitchFamily="18" charset="0"/>
                <a:ea typeface="Arial"/>
                <a:cs typeface="Times New Roman" panose="02020603050405020304" pitchFamily="18" charset="0"/>
                <a:sym typeface="Arial"/>
              </a:rPr>
              <a:t>Outcome</a:t>
            </a:r>
            <a:endParaRPr sz="3600"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36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3600" dirty="0">
                <a:latin typeface="Times New Roman" panose="02020603050405020304" pitchFamily="18" charset="0"/>
                <a:cs typeface="Times New Roman" panose="02020603050405020304" pitchFamily="18" charset="0"/>
                <a:sym typeface="Arial"/>
              </a:rPr>
              <a:t>Still pending, but decisionmakers have been cautioned about declining to hold hearings even if the veteran is not present.</a:t>
            </a:r>
          </a:p>
          <a:p>
            <a:pPr marL="0" indent="0">
              <a:lnSpc>
                <a:spcPct val="100000"/>
              </a:lnSpc>
              <a:spcBef>
                <a:spcPts val="700"/>
              </a:spcBef>
              <a:buSzPts val="2400"/>
            </a:pPr>
            <a:endParaRPr lang="en-US" sz="3600" dirty="0">
              <a:latin typeface="Times New Roman" panose="02020603050405020304" pitchFamily="18" charset="0"/>
              <a:cs typeface="Times New Roman" panose="02020603050405020304" pitchFamily="18" charset="0"/>
              <a:sym typeface="Arial"/>
            </a:endParaRPr>
          </a:p>
          <a:p>
            <a:pPr marL="0" indent="0">
              <a:lnSpc>
                <a:spcPct val="100000"/>
              </a:lnSpc>
              <a:spcBef>
                <a:spcPts val="700"/>
              </a:spcBef>
              <a:buSzPts val="2400"/>
            </a:pPr>
            <a:r>
              <a:rPr lang="en-US" sz="3600" dirty="0">
                <a:latin typeface="Times New Roman" panose="02020603050405020304" pitchFamily="18" charset="0"/>
                <a:cs typeface="Times New Roman" panose="02020603050405020304" pitchFamily="18" charset="0"/>
                <a:sym typeface="Arial"/>
              </a:rPr>
              <a:t>… more to come…</a:t>
            </a:r>
          </a:p>
        </p:txBody>
      </p:sp>
      <p:sp>
        <p:nvSpPr>
          <p:cNvPr id="235" name="Google Shape;235;p35"/>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25</a:t>
            </a:fld>
            <a:endParaRPr dirty="0"/>
          </a:p>
        </p:txBody>
      </p:sp>
    </p:spTree>
    <p:extLst>
      <p:ext uri="{BB962C8B-B14F-4D97-AF65-F5344CB8AC3E}">
        <p14:creationId xmlns:p14="http://schemas.microsoft.com/office/powerpoint/2010/main" val="1156675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579764" y="100815"/>
            <a:ext cx="8226300" cy="1141500"/>
          </a:xfrm>
          <a:prstGeom prst="rect">
            <a:avLst/>
          </a:prstGeom>
        </p:spPr>
        <p:txBody>
          <a:bodyPr spcFirstLastPara="1" wrap="square" lIns="0" tIns="0" rIns="0" bIns="0" anchor="ctr" anchorCtr="0">
            <a:noAutofit/>
          </a:bodyPr>
          <a:lstStyle/>
          <a:p>
            <a:r>
              <a:rPr lang="en-US" sz="4000" b="1" dirty="0"/>
              <a:t>One Recent Public Law Change</a:t>
            </a:r>
            <a:endParaRPr sz="4000" b="1" dirty="0"/>
          </a:p>
        </p:txBody>
      </p:sp>
      <p:sp>
        <p:nvSpPr>
          <p:cNvPr id="161" name="Google Shape;161;p25"/>
          <p:cNvSpPr txBox="1">
            <a:spLocks noGrp="1"/>
          </p:cNvSpPr>
          <p:nvPr>
            <p:ph type="subTitle" idx="1"/>
          </p:nvPr>
        </p:nvSpPr>
        <p:spPr>
          <a:xfrm>
            <a:off x="579763" y="1414024"/>
            <a:ext cx="11007633" cy="4761923"/>
          </a:xfrm>
          <a:prstGeom prst="rect">
            <a:avLst/>
          </a:prstGeom>
        </p:spPr>
        <p:txBody>
          <a:bodyPr spcFirstLastPara="1" wrap="square" lIns="0" tIns="0" rIns="0" bIns="0" anchor="ctr" anchorCtr="0">
            <a:noAutofit/>
          </a:bodyPr>
          <a:lstStyle/>
          <a:p>
            <a:pPr indent="-355600">
              <a:buSzPts val="2000"/>
              <a:buChar char="●"/>
            </a:pPr>
            <a:r>
              <a:rPr lang="en-US" sz="3200" dirty="0"/>
              <a:t>Auto allowance – grant up to $22,356 due to service-related disability</a:t>
            </a:r>
          </a:p>
          <a:p>
            <a:pPr indent="0"/>
            <a:endParaRPr lang="en-US" sz="3200" dirty="0"/>
          </a:p>
          <a:p>
            <a:pPr indent="-355600">
              <a:buSzPts val="2000"/>
              <a:buChar char="●"/>
            </a:pPr>
            <a:r>
              <a:rPr lang="en-US" sz="3200" dirty="0"/>
              <a:t>Previously was a once in a veteran’s lifetime</a:t>
            </a:r>
          </a:p>
          <a:p>
            <a:pPr indent="0"/>
            <a:endParaRPr lang="en-US" sz="3200" dirty="0"/>
          </a:p>
          <a:p>
            <a:pPr indent="-355600">
              <a:buSzPts val="2000"/>
              <a:buChar char="●"/>
            </a:pPr>
            <a:r>
              <a:rPr lang="en-US" sz="3200" dirty="0"/>
              <a:t>*NEW* - can be granted every 10 years (</a:t>
            </a:r>
            <a:r>
              <a:rPr lang="en-US" sz="3200" dirty="0">
                <a:hlinkClick r:id="rId3"/>
              </a:rPr>
              <a:t>Public Law 117-333</a:t>
            </a:r>
            <a:r>
              <a:rPr lang="en-US" sz="3200" dirty="0"/>
              <a:t>).  </a:t>
            </a:r>
          </a:p>
          <a:p>
            <a:pPr lvl="1" indent="-355600">
              <a:buSzPts val="2000"/>
              <a:buChar char="●"/>
            </a:pPr>
            <a:r>
              <a:rPr lang="en-US" sz="3200" i="1" dirty="0">
                <a:latin typeface="Times New Roman" panose="02020603050405020304" pitchFamily="18" charset="0"/>
                <a:cs typeface="Times New Roman" panose="02020603050405020304" pitchFamily="18" charset="0"/>
              </a:rPr>
              <a:t>Applies 10 yrs. after signing, unless the veteran received a previous auto allowance 30 years ago</a:t>
            </a:r>
          </a:p>
          <a:p>
            <a:pPr indent="-355600">
              <a:buSzPts val="2000"/>
              <a:buChar char="●"/>
            </a:pPr>
            <a:endParaRPr lang="en-US" sz="3200" dirty="0"/>
          </a:p>
          <a:p>
            <a:pPr indent="-355600">
              <a:buSzPts val="2000"/>
              <a:buChar char="●"/>
            </a:pPr>
            <a:r>
              <a:rPr lang="en-US" sz="3200" dirty="0"/>
              <a:t>Part of a broader bill to expand benefits for veterans</a:t>
            </a: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26</a:t>
            </a:fld>
            <a:endParaRPr dirty="0"/>
          </a:p>
        </p:txBody>
      </p:sp>
    </p:spTree>
    <p:extLst>
      <p:ext uri="{BB962C8B-B14F-4D97-AF65-F5344CB8AC3E}">
        <p14:creationId xmlns:p14="http://schemas.microsoft.com/office/powerpoint/2010/main" val="567334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4"/>
        <p:cNvGrpSpPr/>
        <p:nvPr/>
      </p:nvGrpSpPr>
      <p:grpSpPr>
        <a:xfrm>
          <a:off x="0" y="0"/>
          <a:ext cx="0" cy="0"/>
          <a:chOff x="0" y="0"/>
          <a:chExt cx="0" cy="0"/>
        </a:xfrm>
      </p:grpSpPr>
      <p:sp>
        <p:nvSpPr>
          <p:cNvPr id="545" name="Google Shape;545;p79"/>
          <p:cNvSpPr txBox="1">
            <a:spLocks noGrp="1"/>
          </p:cNvSpPr>
          <p:nvPr>
            <p:ph type="subTitle" idx="1"/>
          </p:nvPr>
        </p:nvSpPr>
        <p:spPr>
          <a:xfrm>
            <a:off x="1754187" y="1546225"/>
            <a:ext cx="8523300" cy="4529100"/>
          </a:xfrm>
          <a:prstGeom prst="rect">
            <a:avLst/>
          </a:prstGeom>
          <a:noFill/>
          <a:ln>
            <a:noFill/>
          </a:ln>
        </p:spPr>
        <p:txBody>
          <a:bodyPr spcFirstLastPara="1" wrap="square" lIns="90000" tIns="45000" rIns="90000" bIns="45000" anchor="t" anchorCtr="0">
            <a:noAutofit/>
          </a:bodyPr>
          <a:lstStyle/>
          <a:p>
            <a:pPr marL="0" indent="0">
              <a:lnSpc>
                <a:spcPct val="100000"/>
              </a:lnSpc>
              <a:spcBef>
                <a:spcPts val="700"/>
              </a:spcBef>
              <a:buSzPts val="2400"/>
            </a:pPr>
            <a:endParaRPr lang="en-US" sz="2400"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spcBef>
                <a:spcPts val="700"/>
              </a:spcBef>
              <a:buSzPts val="2400"/>
            </a:pPr>
            <a:r>
              <a:rPr lang="en-US" sz="3900" b="1" u="sng" dirty="0">
                <a:solidFill>
                  <a:schemeClr val="tx1"/>
                </a:solidFill>
                <a:latin typeface="Times New Roman" panose="02020603050405020304" pitchFamily="18" charset="0"/>
                <a:ea typeface="Arial"/>
                <a:cs typeface="Times New Roman" panose="02020603050405020304" pitchFamily="18" charset="0"/>
                <a:sym typeface="Arial"/>
              </a:rPr>
              <a:t>Let’s take a break</a:t>
            </a:r>
          </a:p>
          <a:p>
            <a:pPr marL="0" indent="0" algn="ctr">
              <a:lnSpc>
                <a:spcPct val="100000"/>
              </a:lnSpc>
              <a:spcBef>
                <a:spcPts val="700"/>
              </a:spcBef>
              <a:buSzPts val="2400"/>
            </a:pPr>
            <a:endParaRPr lang="en-US" sz="3900" b="1" u="sng" dirty="0">
              <a:solidFill>
                <a:schemeClr val="hlink"/>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spcBef>
                <a:spcPts val="700"/>
              </a:spcBef>
              <a:buSzPts val="2400"/>
            </a:pPr>
            <a:endParaRPr lang="en-US" sz="3900" b="1"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endParaRPr sz="24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endParaRPr sz="24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400" dirty="0">
                <a:latin typeface="Times New Roman" panose="02020603050405020304" pitchFamily="18" charset="0"/>
                <a:ea typeface="Arial"/>
                <a:cs typeface="Times New Roman" panose="02020603050405020304" pitchFamily="18" charset="0"/>
                <a:sym typeface="Arial"/>
              </a:rPr>
              <a:t> </a:t>
            </a:r>
            <a:endParaRPr dirty="0"/>
          </a:p>
          <a:p>
            <a:pPr marL="0" indent="0">
              <a:lnSpc>
                <a:spcPct val="100000"/>
              </a:lnSpc>
              <a:spcBef>
                <a:spcPts val="700"/>
              </a:spcBef>
              <a:buSzPts val="2400"/>
            </a:pPr>
            <a:endParaRPr sz="2400" dirty="0">
              <a:latin typeface="Times New Roman" panose="02020603050405020304" pitchFamily="18" charset="0"/>
              <a:ea typeface="Arial"/>
              <a:cs typeface="Times New Roman" panose="02020603050405020304" pitchFamily="18" charset="0"/>
              <a:sym typeface="Arial"/>
            </a:endParaRPr>
          </a:p>
          <a:p>
            <a:pPr marL="0" indent="0">
              <a:spcBef>
                <a:spcPts val="700"/>
              </a:spcBef>
              <a:buSzPts val="2400"/>
            </a:pPr>
            <a:r>
              <a:rPr lang="en-US" sz="2400" dirty="0">
                <a:latin typeface="Times New Roman" panose="02020603050405020304" pitchFamily="18" charset="0"/>
                <a:ea typeface="Arial"/>
                <a:cs typeface="Times New Roman" panose="02020603050405020304" pitchFamily="18" charset="0"/>
                <a:sym typeface="Arial"/>
              </a:rPr>
              <a:t>       </a:t>
            </a:r>
            <a:endParaRPr dirty="0"/>
          </a:p>
        </p:txBody>
      </p:sp>
      <p:sp>
        <p:nvSpPr>
          <p:cNvPr id="546" name="Google Shape;546;p79"/>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27</a:t>
            </a:fld>
            <a:endParaRPr dirty="0"/>
          </a:p>
        </p:txBody>
      </p:sp>
      <p:pic>
        <p:nvPicPr>
          <p:cNvPr id="3" name="Picture 2" descr="Cups of coffee">
            <a:extLst>
              <a:ext uri="{FF2B5EF4-FFF2-40B4-BE49-F238E27FC236}">
                <a16:creationId xmlns:a16="http://schemas.microsoft.com/office/drawing/2014/main" id="{67BFC5A2-09B3-98D5-F459-B4E71A3B7B81}"/>
              </a:ext>
            </a:extLst>
          </p:cNvPr>
          <p:cNvPicPr>
            <a:picLocks noChangeAspect="1"/>
          </p:cNvPicPr>
          <p:nvPr/>
        </p:nvPicPr>
        <p:blipFill>
          <a:blip r:embed="rId3"/>
          <a:stretch>
            <a:fillRect/>
          </a:stretch>
        </p:blipFill>
        <p:spPr>
          <a:xfrm>
            <a:off x="4559060" y="3302565"/>
            <a:ext cx="2913554" cy="194218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09742" y="130795"/>
            <a:ext cx="8226300" cy="1141500"/>
          </a:xfrm>
          <a:prstGeom prst="rect">
            <a:avLst/>
          </a:prstGeom>
        </p:spPr>
        <p:txBody>
          <a:bodyPr spcFirstLastPara="1" wrap="square" lIns="0" tIns="0" rIns="0" bIns="0" anchor="ctr" anchorCtr="0">
            <a:noAutofit/>
          </a:bodyPr>
          <a:lstStyle/>
          <a:p>
            <a:r>
              <a:rPr lang="en-US" sz="4000" b="1" dirty="0"/>
              <a:t>Manual Changes</a:t>
            </a:r>
            <a:endParaRPr sz="4000" b="1" dirty="0"/>
          </a:p>
        </p:txBody>
      </p:sp>
      <p:sp>
        <p:nvSpPr>
          <p:cNvPr id="161" name="Google Shape;161;p25"/>
          <p:cNvSpPr txBox="1">
            <a:spLocks noGrp="1"/>
          </p:cNvSpPr>
          <p:nvPr>
            <p:ph type="subTitle" idx="1"/>
          </p:nvPr>
        </p:nvSpPr>
        <p:spPr>
          <a:xfrm>
            <a:off x="609741" y="1414024"/>
            <a:ext cx="11007635" cy="4919109"/>
          </a:xfrm>
          <a:prstGeom prst="rect">
            <a:avLst/>
          </a:prstGeom>
        </p:spPr>
        <p:txBody>
          <a:bodyPr spcFirstLastPara="1" wrap="square" lIns="0" tIns="0" rIns="0" bIns="0" anchor="ctr" anchorCtr="0">
            <a:noAutofit/>
          </a:bodyPr>
          <a:lstStyle/>
          <a:p>
            <a:pPr marL="101600" indent="0" algn="ctr">
              <a:buSzPts val="2000"/>
            </a:pPr>
            <a:r>
              <a:rPr lang="en-US" sz="4000" dirty="0"/>
              <a:t>Burial Benefits </a:t>
            </a:r>
            <a:r>
              <a:rPr lang="en-US" sz="4000" dirty="0">
                <a:hlinkClick r:id="rId3"/>
              </a:rPr>
              <a:t>M21-1, Part XI, Subpart iii </a:t>
            </a:r>
            <a:r>
              <a:rPr lang="en-US" sz="4000" dirty="0"/>
              <a:t>– State or Tribal land plot or interment allowance benefit.  VSR will contact the cemetery via telephone, document the call, complete other development, and notify the claimant.</a:t>
            </a:r>
          </a:p>
          <a:p>
            <a:pPr indent="-355600">
              <a:buSzPts val="2000"/>
              <a:buChar char="●"/>
            </a:pPr>
            <a:endParaRPr lang="en-US" sz="2400" dirty="0"/>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28</a:t>
            </a:fld>
            <a:endParaRPr dirty="0"/>
          </a:p>
        </p:txBody>
      </p:sp>
    </p:spTree>
    <p:extLst>
      <p:ext uri="{BB962C8B-B14F-4D97-AF65-F5344CB8AC3E}">
        <p14:creationId xmlns:p14="http://schemas.microsoft.com/office/powerpoint/2010/main" val="461058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09742" y="130795"/>
            <a:ext cx="8226300" cy="1141500"/>
          </a:xfrm>
          <a:prstGeom prst="rect">
            <a:avLst/>
          </a:prstGeom>
        </p:spPr>
        <p:txBody>
          <a:bodyPr spcFirstLastPara="1" wrap="square" lIns="0" tIns="0" rIns="0" bIns="0" anchor="ctr" anchorCtr="0">
            <a:noAutofit/>
          </a:bodyPr>
          <a:lstStyle/>
          <a:p>
            <a:r>
              <a:rPr lang="en-US" sz="4000" b="1" dirty="0"/>
              <a:t>Manual Changes</a:t>
            </a:r>
            <a:endParaRPr sz="4000" b="1" dirty="0"/>
          </a:p>
        </p:txBody>
      </p:sp>
      <p:sp>
        <p:nvSpPr>
          <p:cNvPr id="161" name="Google Shape;161;p25"/>
          <p:cNvSpPr txBox="1">
            <a:spLocks noGrp="1"/>
          </p:cNvSpPr>
          <p:nvPr>
            <p:ph type="subTitle" idx="1"/>
          </p:nvPr>
        </p:nvSpPr>
        <p:spPr>
          <a:xfrm>
            <a:off x="609742" y="1469036"/>
            <a:ext cx="10935714" cy="4864097"/>
          </a:xfrm>
          <a:prstGeom prst="rect">
            <a:avLst/>
          </a:prstGeom>
        </p:spPr>
        <p:txBody>
          <a:bodyPr spcFirstLastPara="1" wrap="square" lIns="0" tIns="0" rIns="0" bIns="0" anchor="ctr" anchorCtr="0">
            <a:noAutofit/>
          </a:bodyPr>
          <a:lstStyle/>
          <a:p>
            <a:pPr indent="-355600">
              <a:buSzPts val="2000"/>
              <a:buChar char="●"/>
            </a:pPr>
            <a:r>
              <a:rPr lang="en-US" sz="2800" dirty="0"/>
              <a:t>Eligibility to DIC to surviving spouses who remarry </a:t>
            </a:r>
            <a:r>
              <a:rPr lang="en-US" sz="2800" dirty="0">
                <a:hlinkClick r:id="rId3"/>
              </a:rPr>
              <a:t>M21-1, Part VII, Subpart i., Ch. 2, Section E </a:t>
            </a:r>
            <a:r>
              <a:rPr lang="en-US" sz="2800" dirty="0"/>
              <a:t>– when a remarriage statement is not needed for reconsideration of DIC:</a:t>
            </a:r>
          </a:p>
          <a:p>
            <a:pPr lvl="1" indent="-355600">
              <a:buSzPts val="2000"/>
              <a:buChar char="●"/>
            </a:pPr>
            <a:r>
              <a:rPr lang="en-US" sz="2800" dirty="0">
                <a:latin typeface="Times New Roman" panose="02020603050405020304" pitchFamily="18" charset="0"/>
                <a:cs typeface="Times New Roman" panose="02020603050405020304" pitchFamily="18" charset="0"/>
              </a:rPr>
              <a:t>If they indicated they have not remarried since the death of the veteran on their original application</a:t>
            </a:r>
          </a:p>
          <a:p>
            <a:pPr lvl="1" indent="-355600">
              <a:buSzPts val="2000"/>
              <a:buChar char="●"/>
            </a:pPr>
            <a:r>
              <a:rPr lang="en-US" sz="2800" dirty="0">
                <a:latin typeface="Times New Roman" panose="02020603050405020304" pitchFamily="18" charset="0"/>
                <a:cs typeface="Times New Roman" panose="02020603050405020304" pitchFamily="18" charset="0"/>
              </a:rPr>
              <a:t>Were at least age 55 (DIC 1/5/21 or later), or 57, as applicable, at the time of the original claim</a:t>
            </a:r>
          </a:p>
          <a:p>
            <a:pPr lvl="1" indent="-355600">
              <a:buSzPts val="2000"/>
              <a:buChar char="●"/>
            </a:pPr>
            <a:endParaRPr lang="en-US" sz="2800" dirty="0">
              <a:latin typeface="Times New Roman" panose="02020603050405020304" pitchFamily="18" charset="0"/>
              <a:cs typeface="Times New Roman" panose="02020603050405020304" pitchFamily="18" charset="0"/>
            </a:endParaRPr>
          </a:p>
          <a:p>
            <a:pPr indent="-355600">
              <a:buSzPts val="2000"/>
              <a:buChar char="●"/>
            </a:pPr>
            <a:r>
              <a:rPr lang="en-US" sz="2800" dirty="0"/>
              <a:t>There is no bar to full concurrent payment of SBP and the basic DIC rate when a surviving spouse is entitled to DIC by virtue of having remarried upon attaining age 55.</a:t>
            </a: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29</a:t>
            </a:fld>
            <a:endParaRPr dirty="0"/>
          </a:p>
        </p:txBody>
      </p:sp>
    </p:spTree>
    <p:extLst>
      <p:ext uri="{BB962C8B-B14F-4D97-AF65-F5344CB8AC3E}">
        <p14:creationId xmlns:p14="http://schemas.microsoft.com/office/powerpoint/2010/main" val="3076744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sp>
        <p:nvSpPr>
          <p:cNvPr id="138" name="Google Shape;138;p23"/>
          <p:cNvSpPr txBox="1"/>
          <p:nvPr/>
        </p:nvSpPr>
        <p:spPr>
          <a:xfrm>
            <a:off x="484404" y="391090"/>
            <a:ext cx="7772400" cy="1470000"/>
          </a:xfrm>
          <a:prstGeom prst="rect">
            <a:avLst/>
          </a:prstGeom>
          <a:noFill/>
          <a:ln>
            <a:noFill/>
          </a:ln>
        </p:spPr>
        <p:txBody>
          <a:bodyPr spcFirstLastPara="1" wrap="square" lIns="90000" tIns="45000" rIns="90000" bIns="45000" anchor="t" anchorCtr="0">
            <a:noAutofit/>
          </a:bodyPr>
          <a:lstStyle/>
          <a:p>
            <a:pPr>
              <a:lnSpc>
                <a:spcPct val="90000"/>
              </a:lnSpc>
            </a:pPr>
            <a:r>
              <a:rPr lang="en-US" sz="4000" b="1" dirty="0">
                <a:latin typeface="Times New Roman" panose="02020603050405020304" pitchFamily="18" charset="0"/>
                <a:cs typeface="Times New Roman" panose="02020603050405020304" pitchFamily="18" charset="0"/>
              </a:rPr>
              <a:t>Hi there!  Nice to meet you!</a:t>
            </a:r>
            <a:endParaRPr sz="3600" dirty="0">
              <a:latin typeface="Times New Roman" panose="02020603050405020304" pitchFamily="18" charset="0"/>
              <a:cs typeface="Times New Roman" panose="02020603050405020304" pitchFamily="18" charset="0"/>
            </a:endParaRPr>
          </a:p>
        </p:txBody>
      </p:sp>
      <p:sp>
        <p:nvSpPr>
          <p:cNvPr id="143" name="Google Shape;143;p23"/>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a:t>
            </a:fld>
            <a:endParaRPr dirty="0"/>
          </a:p>
        </p:txBody>
      </p:sp>
      <p:pic>
        <p:nvPicPr>
          <p:cNvPr id="4" name="Picture 3" descr="A close-up of a person's butt&#10;&#10;Description automatically generated with low confidence">
            <a:extLst>
              <a:ext uri="{FF2B5EF4-FFF2-40B4-BE49-F238E27FC236}">
                <a16:creationId xmlns:a16="http://schemas.microsoft.com/office/drawing/2014/main" id="{EB8E2032-4888-C050-CBE1-FAE5A682288E}"/>
              </a:ext>
            </a:extLst>
          </p:cNvPr>
          <p:cNvPicPr>
            <a:picLocks noChangeAspect="1"/>
          </p:cNvPicPr>
          <p:nvPr/>
        </p:nvPicPr>
        <p:blipFill>
          <a:blip r:embed="rId3"/>
          <a:stretch>
            <a:fillRect/>
          </a:stretch>
        </p:blipFill>
        <p:spPr>
          <a:xfrm rot="5400000">
            <a:off x="5140642" y="2066880"/>
            <a:ext cx="2891972" cy="2168979"/>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2B571B5B-061B-0FC7-1E7F-1EB0589B956A}"/>
              </a:ext>
            </a:extLst>
          </p:cNvPr>
          <p:cNvPicPr>
            <a:picLocks noChangeAspect="1"/>
          </p:cNvPicPr>
          <p:nvPr/>
        </p:nvPicPr>
        <p:blipFill>
          <a:blip r:embed="rId4"/>
          <a:stretch>
            <a:fillRect/>
          </a:stretch>
        </p:blipFill>
        <p:spPr>
          <a:xfrm rot="5400000">
            <a:off x="1407432" y="2268226"/>
            <a:ext cx="4433833" cy="3325375"/>
          </a:xfrm>
          <a:prstGeom prst="rect">
            <a:avLst/>
          </a:prstGeom>
        </p:spPr>
      </p:pic>
      <p:pic>
        <p:nvPicPr>
          <p:cNvPr id="12" name="Picture 11" descr="A picture containing indoor, bedclothes, colorful&#10;&#10;Description automatically generated">
            <a:extLst>
              <a:ext uri="{FF2B5EF4-FFF2-40B4-BE49-F238E27FC236}">
                <a16:creationId xmlns:a16="http://schemas.microsoft.com/office/drawing/2014/main" id="{9406A1D3-2F7A-900F-213A-D06C823CFB7B}"/>
              </a:ext>
            </a:extLst>
          </p:cNvPr>
          <p:cNvPicPr>
            <a:picLocks noChangeAspect="1"/>
          </p:cNvPicPr>
          <p:nvPr/>
        </p:nvPicPr>
        <p:blipFill>
          <a:blip r:embed="rId5"/>
          <a:stretch>
            <a:fillRect/>
          </a:stretch>
        </p:blipFill>
        <p:spPr>
          <a:xfrm>
            <a:off x="7914620" y="4568508"/>
            <a:ext cx="2440515" cy="1830386"/>
          </a:xfrm>
          <a:prstGeom prst="rect">
            <a:avLst/>
          </a:prstGeom>
        </p:spPr>
      </p:pic>
      <p:pic>
        <p:nvPicPr>
          <p:cNvPr id="14" name="Picture 13" descr="A picture containing person, indoor&#10;&#10;Description automatically generated">
            <a:extLst>
              <a:ext uri="{FF2B5EF4-FFF2-40B4-BE49-F238E27FC236}">
                <a16:creationId xmlns:a16="http://schemas.microsoft.com/office/drawing/2014/main" id="{C1131373-A673-C3F8-771A-D49BF4343A4D}"/>
              </a:ext>
            </a:extLst>
          </p:cNvPr>
          <p:cNvPicPr>
            <a:picLocks noChangeAspect="1"/>
          </p:cNvPicPr>
          <p:nvPr/>
        </p:nvPicPr>
        <p:blipFill>
          <a:blip r:embed="rId6"/>
          <a:stretch>
            <a:fillRect/>
          </a:stretch>
        </p:blipFill>
        <p:spPr>
          <a:xfrm rot="5400000">
            <a:off x="7812349" y="1836010"/>
            <a:ext cx="2891972" cy="2168979"/>
          </a:xfrm>
          <a:prstGeom prst="rect">
            <a:avLst/>
          </a:prstGeom>
        </p:spPr>
      </p:pic>
    </p:spTree>
    <p:extLst>
      <p:ext uri="{BB962C8B-B14F-4D97-AF65-F5344CB8AC3E}">
        <p14:creationId xmlns:p14="http://schemas.microsoft.com/office/powerpoint/2010/main" val="2905029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24736" y="115805"/>
            <a:ext cx="8226300" cy="1141500"/>
          </a:xfrm>
          <a:prstGeom prst="rect">
            <a:avLst/>
          </a:prstGeom>
        </p:spPr>
        <p:txBody>
          <a:bodyPr spcFirstLastPara="1" wrap="square" lIns="0" tIns="0" rIns="0" bIns="0" anchor="ctr" anchorCtr="0">
            <a:noAutofit/>
          </a:bodyPr>
          <a:lstStyle/>
          <a:p>
            <a:r>
              <a:rPr lang="en-US" sz="4000" b="1" dirty="0"/>
              <a:t>Manual Changes</a:t>
            </a:r>
            <a:endParaRPr sz="4000" b="1" dirty="0"/>
          </a:p>
        </p:txBody>
      </p:sp>
      <p:sp>
        <p:nvSpPr>
          <p:cNvPr id="161" name="Google Shape;161;p25"/>
          <p:cNvSpPr txBox="1">
            <a:spLocks noGrp="1"/>
          </p:cNvSpPr>
          <p:nvPr>
            <p:ph type="subTitle" idx="1"/>
          </p:nvPr>
        </p:nvSpPr>
        <p:spPr>
          <a:xfrm>
            <a:off x="624735" y="1414024"/>
            <a:ext cx="11007631" cy="4761923"/>
          </a:xfrm>
          <a:prstGeom prst="rect">
            <a:avLst/>
          </a:prstGeom>
        </p:spPr>
        <p:txBody>
          <a:bodyPr spcFirstLastPara="1" wrap="square" lIns="0" tIns="0" rIns="0" bIns="0" anchor="ctr" anchorCtr="0">
            <a:noAutofit/>
          </a:bodyPr>
          <a:lstStyle/>
          <a:p>
            <a:pPr marL="101600" indent="0">
              <a:buSzPts val="2000"/>
            </a:pPr>
            <a:endParaRPr lang="en-US" sz="2400" dirty="0"/>
          </a:p>
          <a:p>
            <a:pPr indent="-355600">
              <a:buSzPts val="2000"/>
              <a:buChar char="●"/>
            </a:pPr>
            <a:r>
              <a:rPr lang="en-US" sz="2800" dirty="0">
                <a:hlinkClick r:id="rId3"/>
              </a:rPr>
              <a:t>M21-1, Part III. Subpart I, Chapter 1, Section A </a:t>
            </a:r>
            <a:r>
              <a:rPr lang="en-US" sz="2800" dirty="0"/>
              <a:t>– </a:t>
            </a:r>
          </a:p>
          <a:p>
            <a:pPr lvl="1" indent="-355600">
              <a:buSzPts val="2000"/>
              <a:buChar char="●"/>
            </a:pPr>
            <a:r>
              <a:rPr lang="en-US" sz="2800" dirty="0">
                <a:latin typeface="Times New Roman" panose="02020603050405020304" pitchFamily="18" charset="0"/>
                <a:cs typeface="Times New Roman" panose="02020603050405020304" pitchFamily="18" charset="0"/>
              </a:rPr>
              <a:t>National guard and reserve: </a:t>
            </a:r>
          </a:p>
          <a:p>
            <a:pPr lvl="2" indent="-355600">
              <a:buSzPts val="2000"/>
              <a:buChar char="●"/>
            </a:pPr>
            <a:r>
              <a:rPr lang="en-US" sz="2800" dirty="0">
                <a:latin typeface="Times New Roman" panose="02020603050405020304" pitchFamily="18" charset="0"/>
                <a:cs typeface="Times New Roman" panose="02020603050405020304" pitchFamily="18" charset="0"/>
              </a:rPr>
              <a:t>DD214 ”Certificate of Uniformed Service” routinely issued for ADS of 90 days or more</a:t>
            </a:r>
          </a:p>
          <a:p>
            <a:pPr lvl="2" indent="-355600">
              <a:buSzPts val="2000"/>
              <a:buChar char="●"/>
            </a:pPr>
            <a:r>
              <a:rPr lang="en-US" sz="2800" dirty="0">
                <a:latin typeface="Times New Roman" panose="02020603050405020304" pitchFamily="18" charset="0"/>
                <a:cs typeface="Times New Roman" panose="02020603050405020304" pitchFamily="18" charset="0"/>
              </a:rPr>
              <a:t>15-day period of annual ADT training</a:t>
            </a:r>
          </a:p>
          <a:p>
            <a:pPr lvl="2" indent="-355600">
              <a:buSzPts val="2000"/>
              <a:buChar char="●"/>
            </a:pPr>
            <a:r>
              <a:rPr lang="en-US" sz="2800" dirty="0">
                <a:latin typeface="Times New Roman" panose="02020603050405020304" pitchFamily="18" charset="0"/>
                <a:cs typeface="Times New Roman" panose="02020603050405020304" pitchFamily="18" charset="0"/>
              </a:rPr>
              <a:t>Master Military Pay Account (MMPA) print can be used as record of ADT/ IADT service</a:t>
            </a:r>
          </a:p>
          <a:p>
            <a:pPr lvl="2" indent="-355600">
              <a:buSzPts val="2000"/>
              <a:buChar char="●"/>
            </a:pPr>
            <a:r>
              <a:rPr lang="en-US" sz="2800" dirty="0">
                <a:latin typeface="Times New Roman" panose="02020603050405020304" pitchFamily="18" charset="0"/>
                <a:cs typeface="Times New Roman" panose="02020603050405020304" pitchFamily="18" charset="0"/>
              </a:rPr>
              <a:t>NGB Form 22 documents spans of service, but does NOT verify individual periods of ADT/ IADT</a:t>
            </a:r>
          </a:p>
          <a:p>
            <a:pPr lvl="2" indent="-355600">
              <a:buSzPts val="2000"/>
              <a:buChar char="●"/>
            </a:pPr>
            <a:r>
              <a:rPr lang="en-US" sz="2800" dirty="0">
                <a:latin typeface="Times New Roman" panose="02020603050405020304" pitchFamily="18" charset="0"/>
                <a:cs typeface="Times New Roman" panose="02020603050405020304" pitchFamily="18" charset="0"/>
              </a:rPr>
              <a:t>There is no formal document issued at the time of reservist’s separation of retirement</a:t>
            </a: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30</a:t>
            </a:fld>
            <a:endParaRPr dirty="0"/>
          </a:p>
        </p:txBody>
      </p:sp>
    </p:spTree>
    <p:extLst>
      <p:ext uri="{BB962C8B-B14F-4D97-AF65-F5344CB8AC3E}">
        <p14:creationId xmlns:p14="http://schemas.microsoft.com/office/powerpoint/2010/main" val="3357473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594755" y="130795"/>
            <a:ext cx="8226300" cy="1141500"/>
          </a:xfrm>
          <a:prstGeom prst="rect">
            <a:avLst/>
          </a:prstGeom>
        </p:spPr>
        <p:txBody>
          <a:bodyPr spcFirstLastPara="1" wrap="square" lIns="0" tIns="0" rIns="0" bIns="0" anchor="ctr" anchorCtr="0">
            <a:noAutofit/>
          </a:bodyPr>
          <a:lstStyle/>
          <a:p>
            <a:r>
              <a:rPr lang="en-US" sz="4000" b="1" dirty="0"/>
              <a:t>Manual Changes</a:t>
            </a:r>
            <a:endParaRPr sz="4000" b="1" dirty="0"/>
          </a:p>
        </p:txBody>
      </p:sp>
      <p:sp>
        <p:nvSpPr>
          <p:cNvPr id="161" name="Google Shape;161;p25"/>
          <p:cNvSpPr txBox="1">
            <a:spLocks noGrp="1"/>
          </p:cNvSpPr>
          <p:nvPr>
            <p:ph type="subTitle" idx="1"/>
          </p:nvPr>
        </p:nvSpPr>
        <p:spPr>
          <a:xfrm>
            <a:off x="594755" y="1414024"/>
            <a:ext cx="11022622" cy="4791903"/>
          </a:xfrm>
          <a:prstGeom prst="rect">
            <a:avLst/>
          </a:prstGeom>
        </p:spPr>
        <p:txBody>
          <a:bodyPr spcFirstLastPara="1" wrap="square" lIns="0" tIns="0" rIns="0" bIns="0" anchor="ctr" anchorCtr="0">
            <a:noAutofit/>
          </a:bodyPr>
          <a:lstStyle/>
          <a:p>
            <a:pPr marL="101600" indent="0">
              <a:buSzPts val="2000"/>
            </a:pPr>
            <a:endParaRPr lang="en-US" sz="2400" dirty="0"/>
          </a:p>
          <a:p>
            <a:pPr indent="-355600">
              <a:buSzPts val="2000"/>
              <a:buChar char="●"/>
            </a:pPr>
            <a:r>
              <a:rPr lang="en-US" sz="3200" dirty="0">
                <a:hlinkClick r:id="rId3"/>
              </a:rPr>
              <a:t>M21-1, Part III. Subpart I, Chapter 1, Section A </a:t>
            </a:r>
            <a:r>
              <a:rPr lang="en-US" sz="3200" dirty="0"/>
              <a:t>(continued)</a:t>
            </a:r>
          </a:p>
          <a:p>
            <a:pPr lvl="1" indent="-355600">
              <a:buSzPts val="2000"/>
              <a:buChar char="●"/>
            </a:pPr>
            <a:r>
              <a:rPr lang="en-US" sz="3200" dirty="0">
                <a:latin typeface="Times New Roman" panose="02020603050405020304" pitchFamily="18" charset="0"/>
                <a:cs typeface="Times New Roman" panose="02020603050405020304" pitchFamily="18" charset="0"/>
              </a:rPr>
              <a:t>Space Force: now recognized in the manual</a:t>
            </a:r>
          </a:p>
          <a:p>
            <a:pPr lvl="1" indent="-355600">
              <a:buSzPts val="2000"/>
              <a:buChar char="●"/>
            </a:pPr>
            <a:r>
              <a:rPr lang="en-US" sz="3200" dirty="0">
                <a:latin typeface="Times New Roman" panose="02020603050405020304" pitchFamily="18" charset="0"/>
                <a:cs typeface="Times New Roman" panose="02020603050405020304" pitchFamily="18" charset="0"/>
              </a:rPr>
              <a:t>Presumptive service-connection for COVID-19</a:t>
            </a:r>
          </a:p>
          <a:p>
            <a:pPr lvl="2" indent="-355600">
              <a:buSzPts val="2000"/>
              <a:buChar char="●"/>
            </a:pPr>
            <a:r>
              <a:rPr lang="en-US" sz="3200" dirty="0">
                <a:latin typeface="Times New Roman" panose="02020603050405020304" pitchFamily="18" charset="0"/>
                <a:cs typeface="Times New Roman" panose="02020603050405020304" pitchFamily="18" charset="0"/>
              </a:rPr>
              <a:t>VAOPGCPREC 4-2022 – does apply for disabling conditions from administration of COVID-19 vaccine</a:t>
            </a:r>
          </a:p>
          <a:p>
            <a:pPr lvl="2" indent="-355600">
              <a:buSzPts val="2000"/>
              <a:buChar char="●"/>
            </a:pPr>
            <a:r>
              <a:rPr lang="en-US" sz="3200" dirty="0">
                <a:latin typeface="Times New Roman" panose="02020603050405020304" pitchFamily="18" charset="0"/>
                <a:cs typeface="Times New Roman" panose="02020603050405020304" pitchFamily="18" charset="0"/>
              </a:rPr>
              <a:t>Special provisions apply for presumptive s/c and residuals with periods of ADT/ IADT (38 USC 1164)</a:t>
            </a:r>
          </a:p>
          <a:p>
            <a:pPr lvl="2" indent="-355600">
              <a:buSzPts val="2000"/>
              <a:buChar char="●"/>
            </a:pPr>
            <a:endParaRPr lang="en-US" sz="2400" dirty="0">
              <a:latin typeface="Times New Roman" panose="02020603050405020304" pitchFamily="18" charset="0"/>
              <a:cs typeface="Times New Roman" panose="02020603050405020304" pitchFamily="18" charset="0"/>
            </a:endParaRP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31</a:t>
            </a:fld>
            <a:endParaRPr dirty="0"/>
          </a:p>
        </p:txBody>
      </p:sp>
    </p:spTree>
    <p:extLst>
      <p:ext uri="{BB962C8B-B14F-4D97-AF65-F5344CB8AC3E}">
        <p14:creationId xmlns:p14="http://schemas.microsoft.com/office/powerpoint/2010/main" val="2136207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24735" y="130795"/>
            <a:ext cx="8226300" cy="1141500"/>
          </a:xfrm>
          <a:prstGeom prst="rect">
            <a:avLst/>
          </a:prstGeom>
        </p:spPr>
        <p:txBody>
          <a:bodyPr spcFirstLastPara="1" wrap="square" lIns="0" tIns="0" rIns="0" bIns="0" anchor="ctr" anchorCtr="0">
            <a:noAutofit/>
          </a:bodyPr>
          <a:lstStyle/>
          <a:p>
            <a:r>
              <a:rPr lang="en-US" sz="4000" b="1" dirty="0"/>
              <a:t>Manual Changes</a:t>
            </a:r>
            <a:endParaRPr sz="4000" b="1" dirty="0"/>
          </a:p>
        </p:txBody>
      </p:sp>
      <p:sp>
        <p:nvSpPr>
          <p:cNvPr id="161" name="Google Shape;161;p25"/>
          <p:cNvSpPr txBox="1">
            <a:spLocks noGrp="1"/>
          </p:cNvSpPr>
          <p:nvPr>
            <p:ph type="subTitle" idx="1"/>
          </p:nvPr>
        </p:nvSpPr>
        <p:spPr>
          <a:xfrm>
            <a:off x="624735" y="1414024"/>
            <a:ext cx="11022622" cy="4919109"/>
          </a:xfrm>
          <a:prstGeom prst="rect">
            <a:avLst/>
          </a:prstGeom>
        </p:spPr>
        <p:txBody>
          <a:bodyPr spcFirstLastPara="1" wrap="square" lIns="0" tIns="0" rIns="0" bIns="0" anchor="ctr" anchorCtr="0">
            <a:noAutofit/>
          </a:bodyPr>
          <a:lstStyle/>
          <a:p>
            <a:pPr marL="101600" indent="0">
              <a:buSzPts val="2000"/>
            </a:pPr>
            <a:endParaRPr lang="en-US" sz="2400" dirty="0"/>
          </a:p>
          <a:p>
            <a:pPr indent="-355600">
              <a:buSzPts val="2000"/>
              <a:buChar char="●"/>
            </a:pPr>
            <a:r>
              <a:rPr lang="en-US" sz="3600" dirty="0"/>
              <a:t>COVID-19 claims guidance (</a:t>
            </a:r>
            <a:r>
              <a:rPr lang="en-US" sz="3600" dirty="0">
                <a:hlinkClick r:id="rId3"/>
              </a:rPr>
              <a:t>M21-1, Part VIII, Subpart iii., Chapter 10, 19 and V.iii.3.6.d</a:t>
            </a:r>
            <a:r>
              <a:rPr lang="en-US" sz="3600" dirty="0"/>
              <a:t>)</a:t>
            </a:r>
          </a:p>
          <a:p>
            <a:pPr indent="-355600">
              <a:buSzPts val="2000"/>
              <a:buChar char="●"/>
            </a:pPr>
            <a:endParaRPr lang="en-US" sz="3600" dirty="0"/>
          </a:p>
          <a:p>
            <a:pPr lvl="1" indent="-355600">
              <a:buSzPts val="2000"/>
              <a:buChar char="●"/>
            </a:pPr>
            <a:r>
              <a:rPr lang="en-US" sz="3600" dirty="0">
                <a:latin typeface="Times New Roman" panose="02020603050405020304" pitchFamily="18" charset="0"/>
                <a:cs typeface="Times New Roman" panose="02020603050405020304" pitchFamily="18" charset="0"/>
              </a:rPr>
              <a:t>Discusses the presumption of s/c, theories of s/c, manifestation period, and definition of symptoms</a:t>
            </a:r>
          </a:p>
          <a:p>
            <a:pPr marL="558800" lvl="1" indent="0">
              <a:buSzPts val="2000"/>
            </a:pPr>
            <a:endParaRPr lang="en-US" sz="3600" dirty="0">
              <a:latin typeface="Times New Roman" panose="02020603050405020304" pitchFamily="18" charset="0"/>
              <a:cs typeface="Times New Roman" panose="02020603050405020304" pitchFamily="18" charset="0"/>
            </a:endParaRPr>
          </a:p>
          <a:p>
            <a:pPr lvl="1" indent="-355600">
              <a:buSzPts val="2000"/>
              <a:buChar char="●"/>
            </a:pPr>
            <a:r>
              <a:rPr lang="en-US" sz="3600" dirty="0">
                <a:latin typeface="Times New Roman" panose="02020603050405020304" pitchFamily="18" charset="0"/>
                <a:cs typeface="Times New Roman" panose="02020603050405020304" pitchFamily="18" charset="0"/>
              </a:rPr>
              <a:t>Effective January 5, 2021</a:t>
            </a:r>
          </a:p>
          <a:p>
            <a:pPr lvl="1" indent="-355600">
              <a:buSzPts val="2000"/>
              <a:buChar char="●"/>
            </a:pPr>
            <a:endParaRPr lang="en-US" sz="2400" dirty="0">
              <a:latin typeface="Times New Roman" panose="02020603050405020304" pitchFamily="18" charset="0"/>
              <a:cs typeface="Times New Roman" panose="02020603050405020304" pitchFamily="18" charset="0"/>
            </a:endParaRPr>
          </a:p>
          <a:p>
            <a:pPr lvl="2" indent="-355600">
              <a:buSzPts val="2000"/>
              <a:buChar char="●"/>
            </a:pPr>
            <a:endParaRPr lang="en-US" sz="2400" dirty="0">
              <a:latin typeface="Times New Roman" panose="02020603050405020304" pitchFamily="18" charset="0"/>
              <a:cs typeface="Times New Roman" panose="02020603050405020304" pitchFamily="18" charset="0"/>
            </a:endParaRP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32</a:t>
            </a:fld>
            <a:endParaRPr dirty="0"/>
          </a:p>
        </p:txBody>
      </p:sp>
    </p:spTree>
    <p:extLst>
      <p:ext uri="{BB962C8B-B14F-4D97-AF65-F5344CB8AC3E}">
        <p14:creationId xmlns:p14="http://schemas.microsoft.com/office/powerpoint/2010/main" val="453051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24735" y="130795"/>
            <a:ext cx="8226300" cy="1141500"/>
          </a:xfrm>
          <a:prstGeom prst="rect">
            <a:avLst/>
          </a:prstGeom>
        </p:spPr>
        <p:txBody>
          <a:bodyPr spcFirstLastPara="1" wrap="square" lIns="0" tIns="0" rIns="0" bIns="0" anchor="ctr" anchorCtr="0">
            <a:noAutofit/>
          </a:bodyPr>
          <a:lstStyle/>
          <a:p>
            <a:r>
              <a:rPr lang="en-US" sz="4000" b="1" dirty="0"/>
              <a:t>Manual Changes</a:t>
            </a:r>
            <a:endParaRPr sz="4000" b="1" dirty="0"/>
          </a:p>
        </p:txBody>
      </p:sp>
      <p:sp>
        <p:nvSpPr>
          <p:cNvPr id="161" name="Google Shape;161;p25"/>
          <p:cNvSpPr txBox="1">
            <a:spLocks noGrp="1"/>
          </p:cNvSpPr>
          <p:nvPr>
            <p:ph type="subTitle" idx="1"/>
          </p:nvPr>
        </p:nvSpPr>
        <p:spPr>
          <a:xfrm>
            <a:off x="624735" y="1414024"/>
            <a:ext cx="10962662" cy="4761923"/>
          </a:xfrm>
          <a:prstGeom prst="rect">
            <a:avLst/>
          </a:prstGeom>
        </p:spPr>
        <p:txBody>
          <a:bodyPr spcFirstLastPara="1" wrap="square" lIns="0" tIns="0" rIns="0" bIns="0" anchor="ctr" anchorCtr="0">
            <a:noAutofit/>
          </a:bodyPr>
          <a:lstStyle/>
          <a:p>
            <a:pPr marL="101600" indent="0">
              <a:buSzPts val="2000"/>
            </a:pPr>
            <a:endParaRPr lang="en-US" sz="2400" dirty="0"/>
          </a:p>
          <a:p>
            <a:pPr indent="-355600">
              <a:buSzPts val="2000"/>
              <a:buChar char="●"/>
            </a:pPr>
            <a:r>
              <a:rPr lang="en-US" sz="3600" dirty="0">
                <a:hlinkClick r:id="rId3"/>
              </a:rPr>
              <a:t>M21-1, Part VIII, Subpart iii., Chapter 10 </a:t>
            </a:r>
            <a:r>
              <a:rPr lang="en-US" sz="3600" dirty="0"/>
              <a:t>(continued)</a:t>
            </a:r>
          </a:p>
          <a:p>
            <a:pPr lvl="1" indent="-355600">
              <a:buSzPts val="2000"/>
              <a:buChar char="●"/>
            </a:pPr>
            <a:r>
              <a:rPr lang="en-US" sz="3600" dirty="0">
                <a:latin typeface="Times New Roman" panose="02020603050405020304" pitchFamily="18" charset="0"/>
                <a:cs typeface="Times New Roman" panose="02020603050405020304" pitchFamily="18" charset="0"/>
              </a:rPr>
              <a:t>Nomenclature: </a:t>
            </a:r>
          </a:p>
          <a:p>
            <a:pPr lvl="2" indent="-355600">
              <a:buSzPts val="2000"/>
              <a:buChar char="●"/>
            </a:pPr>
            <a:r>
              <a:rPr lang="en-US" sz="3600" dirty="0">
                <a:latin typeface="Times New Roman" panose="02020603050405020304" pitchFamily="18" charset="0"/>
                <a:cs typeface="Times New Roman" panose="02020603050405020304" pitchFamily="18" charset="0"/>
              </a:rPr>
              <a:t>Novel coronavirus</a:t>
            </a:r>
          </a:p>
          <a:p>
            <a:pPr lvl="2" indent="-355600">
              <a:buSzPts val="2000"/>
              <a:buChar char="●"/>
            </a:pPr>
            <a:r>
              <a:rPr lang="en-US" sz="3600" dirty="0">
                <a:latin typeface="Times New Roman" panose="02020603050405020304" pitchFamily="18" charset="0"/>
                <a:cs typeface="Times New Roman" panose="02020603050405020304" pitchFamily="18" charset="0"/>
              </a:rPr>
              <a:t>Coronavirus</a:t>
            </a:r>
          </a:p>
          <a:p>
            <a:pPr lvl="2" indent="-355600">
              <a:buSzPts val="2000"/>
              <a:buChar char="●"/>
            </a:pPr>
            <a:r>
              <a:rPr lang="en-US" sz="3600" dirty="0">
                <a:latin typeface="Times New Roman" panose="02020603050405020304" pitchFamily="18" charset="0"/>
                <a:cs typeface="Times New Roman" panose="02020603050405020304" pitchFamily="18" charset="0"/>
              </a:rPr>
              <a:t>Severe acute respiratory syndrome coronavirus 2 (SARS-CoV-2)</a:t>
            </a:r>
          </a:p>
          <a:p>
            <a:pPr lvl="2" indent="-355600">
              <a:buSzPts val="2000"/>
              <a:buChar char="●"/>
            </a:pPr>
            <a:r>
              <a:rPr lang="en-US" sz="3600" dirty="0">
                <a:latin typeface="Times New Roman" panose="02020603050405020304" pitchFamily="18" charset="0"/>
                <a:cs typeface="Times New Roman" panose="02020603050405020304" pitchFamily="18" charset="0"/>
              </a:rPr>
              <a:t>Coronavirus disease, and</a:t>
            </a:r>
          </a:p>
          <a:p>
            <a:pPr lvl="2" indent="-355600">
              <a:buSzPts val="2000"/>
              <a:buChar char="●"/>
            </a:pPr>
            <a:r>
              <a:rPr lang="en-US" sz="3600" dirty="0">
                <a:latin typeface="Times New Roman" panose="02020603050405020304" pitchFamily="18" charset="0"/>
                <a:cs typeface="Times New Roman" panose="02020603050405020304" pitchFamily="18" charset="0"/>
              </a:rPr>
              <a:t>COVID-19</a:t>
            </a:r>
          </a:p>
          <a:p>
            <a:pPr lvl="1" indent="-355600">
              <a:buSzPts val="2000"/>
              <a:buChar char="●"/>
            </a:pPr>
            <a:endParaRPr lang="en-US" sz="2400" dirty="0">
              <a:latin typeface="Times New Roman" panose="02020603050405020304" pitchFamily="18" charset="0"/>
              <a:cs typeface="Times New Roman" panose="02020603050405020304" pitchFamily="18" charset="0"/>
            </a:endParaRPr>
          </a:p>
          <a:p>
            <a:pPr lvl="2" indent="-355600">
              <a:buSzPts val="2000"/>
              <a:buChar char="●"/>
            </a:pPr>
            <a:endParaRPr lang="en-US" sz="2400" dirty="0">
              <a:latin typeface="Times New Roman" panose="02020603050405020304" pitchFamily="18" charset="0"/>
              <a:cs typeface="Times New Roman" panose="02020603050405020304" pitchFamily="18" charset="0"/>
            </a:endParaRP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33</a:t>
            </a:fld>
            <a:endParaRPr dirty="0"/>
          </a:p>
        </p:txBody>
      </p:sp>
    </p:spTree>
    <p:extLst>
      <p:ext uri="{BB962C8B-B14F-4D97-AF65-F5344CB8AC3E}">
        <p14:creationId xmlns:p14="http://schemas.microsoft.com/office/powerpoint/2010/main" val="1283351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594755" y="115805"/>
            <a:ext cx="8226300" cy="1141500"/>
          </a:xfrm>
          <a:prstGeom prst="rect">
            <a:avLst/>
          </a:prstGeom>
        </p:spPr>
        <p:txBody>
          <a:bodyPr spcFirstLastPara="1" wrap="square" lIns="0" tIns="0" rIns="0" bIns="0" anchor="ctr" anchorCtr="0">
            <a:noAutofit/>
          </a:bodyPr>
          <a:lstStyle/>
          <a:p>
            <a:r>
              <a:rPr lang="en-US" sz="4000" b="1" dirty="0"/>
              <a:t>Manual Changes</a:t>
            </a:r>
            <a:endParaRPr sz="4000" b="1" dirty="0"/>
          </a:p>
        </p:txBody>
      </p:sp>
      <p:sp>
        <p:nvSpPr>
          <p:cNvPr id="161" name="Google Shape;161;p25"/>
          <p:cNvSpPr txBox="1">
            <a:spLocks noGrp="1"/>
          </p:cNvSpPr>
          <p:nvPr>
            <p:ph type="subTitle" idx="1"/>
          </p:nvPr>
        </p:nvSpPr>
        <p:spPr>
          <a:xfrm>
            <a:off x="594755" y="1414024"/>
            <a:ext cx="11052602" cy="4791903"/>
          </a:xfrm>
          <a:prstGeom prst="rect">
            <a:avLst/>
          </a:prstGeom>
        </p:spPr>
        <p:txBody>
          <a:bodyPr spcFirstLastPara="1" wrap="square" lIns="0" tIns="0" rIns="0" bIns="0" anchor="ctr" anchorCtr="0">
            <a:noAutofit/>
          </a:bodyPr>
          <a:lstStyle/>
          <a:p>
            <a:pPr marL="101600" indent="0">
              <a:buSzPts val="2000"/>
            </a:pPr>
            <a:endParaRPr lang="en-US" sz="2400" dirty="0"/>
          </a:p>
          <a:p>
            <a:pPr indent="-355600">
              <a:buSzPts val="2000"/>
              <a:buChar char="●"/>
            </a:pPr>
            <a:r>
              <a:rPr lang="en-US" sz="3600" dirty="0">
                <a:hlinkClick r:id="rId3"/>
              </a:rPr>
              <a:t>M21-1, Part VIII, Subpart iii., Chapter 10 </a:t>
            </a:r>
            <a:r>
              <a:rPr lang="en-US" sz="3600" dirty="0"/>
              <a:t>(continued)</a:t>
            </a:r>
          </a:p>
          <a:p>
            <a:pPr lvl="1" indent="-355600">
              <a:buSzPts val="2000"/>
              <a:buChar char="●"/>
            </a:pPr>
            <a:endParaRPr lang="en-US" sz="3600" dirty="0">
              <a:latin typeface="Times New Roman" panose="02020603050405020304" pitchFamily="18" charset="0"/>
              <a:cs typeface="Times New Roman" panose="02020603050405020304" pitchFamily="18" charset="0"/>
            </a:endParaRPr>
          </a:p>
          <a:p>
            <a:pPr lvl="1" indent="-355600">
              <a:buSzPts val="2000"/>
              <a:buChar char="●"/>
            </a:pPr>
            <a:r>
              <a:rPr lang="en-US" sz="3600" dirty="0">
                <a:latin typeface="Times New Roman" panose="02020603050405020304" pitchFamily="18" charset="0"/>
                <a:cs typeface="Times New Roman" panose="02020603050405020304" pitchFamily="18" charset="0"/>
              </a:rPr>
              <a:t>Presumption within defined period for qualifying service</a:t>
            </a:r>
          </a:p>
          <a:p>
            <a:pPr marL="558800" lvl="1" indent="0">
              <a:buSzPts val="2000"/>
            </a:pPr>
            <a:endParaRPr lang="en-US" sz="3600" dirty="0">
              <a:latin typeface="Times New Roman" panose="02020603050405020304" pitchFamily="18" charset="0"/>
              <a:cs typeface="Times New Roman" panose="02020603050405020304" pitchFamily="18" charset="0"/>
            </a:endParaRPr>
          </a:p>
          <a:p>
            <a:pPr lvl="1" indent="-355600">
              <a:buSzPts val="2000"/>
              <a:buChar char="●"/>
            </a:pPr>
            <a:r>
              <a:rPr lang="en-US" sz="3600" dirty="0">
                <a:latin typeface="Times New Roman" panose="02020603050405020304" pitchFamily="18" charset="0"/>
                <a:cs typeface="Times New Roman" panose="02020603050405020304" pitchFamily="18" charset="0"/>
              </a:rPr>
              <a:t>Does NOT preclude claim by direct, aggravation, or secondary basis</a:t>
            </a:r>
          </a:p>
          <a:p>
            <a:pPr lvl="1" indent="-355600">
              <a:buSzPts val="2000"/>
              <a:buChar char="●"/>
            </a:pPr>
            <a:endParaRPr lang="en-US" sz="2400" dirty="0">
              <a:latin typeface="Times New Roman" panose="02020603050405020304" pitchFamily="18" charset="0"/>
              <a:cs typeface="Times New Roman" panose="02020603050405020304" pitchFamily="18" charset="0"/>
            </a:endParaRPr>
          </a:p>
          <a:p>
            <a:pPr lvl="2" indent="-355600">
              <a:buSzPts val="2000"/>
              <a:buChar char="●"/>
            </a:pPr>
            <a:endParaRPr lang="en-US" sz="2400" dirty="0">
              <a:latin typeface="Times New Roman" panose="02020603050405020304" pitchFamily="18" charset="0"/>
              <a:cs typeface="Times New Roman" panose="02020603050405020304" pitchFamily="18" charset="0"/>
            </a:endParaRP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34</a:t>
            </a:fld>
            <a:endParaRPr dirty="0"/>
          </a:p>
        </p:txBody>
      </p:sp>
    </p:spTree>
    <p:extLst>
      <p:ext uri="{BB962C8B-B14F-4D97-AF65-F5344CB8AC3E}">
        <p14:creationId xmlns:p14="http://schemas.microsoft.com/office/powerpoint/2010/main" val="3896418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24733" y="130795"/>
            <a:ext cx="8226300" cy="1141500"/>
          </a:xfrm>
          <a:prstGeom prst="rect">
            <a:avLst/>
          </a:prstGeom>
        </p:spPr>
        <p:txBody>
          <a:bodyPr spcFirstLastPara="1" wrap="square" lIns="0" tIns="0" rIns="0" bIns="0" anchor="ctr" anchorCtr="0">
            <a:noAutofit/>
          </a:bodyPr>
          <a:lstStyle/>
          <a:p>
            <a:r>
              <a:rPr lang="en-US" sz="4000" b="1" dirty="0"/>
              <a:t>Manual Changes</a:t>
            </a:r>
            <a:endParaRPr sz="4000" b="1" dirty="0"/>
          </a:p>
        </p:txBody>
      </p:sp>
      <p:sp>
        <p:nvSpPr>
          <p:cNvPr id="161" name="Google Shape;161;p25"/>
          <p:cNvSpPr txBox="1">
            <a:spLocks noGrp="1"/>
          </p:cNvSpPr>
          <p:nvPr>
            <p:ph type="subTitle" idx="1"/>
          </p:nvPr>
        </p:nvSpPr>
        <p:spPr>
          <a:xfrm>
            <a:off x="624733" y="1414024"/>
            <a:ext cx="10932683" cy="4776913"/>
          </a:xfrm>
          <a:prstGeom prst="rect">
            <a:avLst/>
          </a:prstGeom>
        </p:spPr>
        <p:txBody>
          <a:bodyPr spcFirstLastPara="1" wrap="square" lIns="0" tIns="0" rIns="0" bIns="0" anchor="ctr" anchorCtr="0">
            <a:noAutofit/>
          </a:bodyPr>
          <a:lstStyle/>
          <a:p>
            <a:pPr marL="101600" indent="0">
              <a:buSzPts val="2000"/>
            </a:pPr>
            <a:endParaRPr lang="en-US" sz="2400" dirty="0"/>
          </a:p>
          <a:p>
            <a:pPr indent="-355600">
              <a:buSzPts val="2000"/>
              <a:buChar char="●"/>
            </a:pPr>
            <a:endParaRPr lang="en-US" sz="2400" dirty="0"/>
          </a:p>
          <a:p>
            <a:pPr indent="-355600">
              <a:buSzPts val="2000"/>
              <a:buChar char="●"/>
            </a:pPr>
            <a:r>
              <a:rPr lang="en-US" sz="3200" dirty="0">
                <a:hlinkClick r:id="rId3"/>
              </a:rPr>
              <a:t>M21-1, Part VIII, Subpart iii., Chapter 10 </a:t>
            </a:r>
            <a:r>
              <a:rPr lang="en-US" sz="3200" dirty="0"/>
              <a:t>(continued)</a:t>
            </a:r>
          </a:p>
          <a:p>
            <a:pPr lvl="1" indent="-355600">
              <a:buSzPts val="2000"/>
              <a:buChar char="●"/>
            </a:pPr>
            <a:r>
              <a:rPr lang="en-US" sz="3200" dirty="0">
                <a:latin typeface="Times New Roman" panose="02020603050405020304" pitchFamily="18" charset="0"/>
                <a:cs typeface="Times New Roman" panose="02020603050405020304" pitchFamily="18" charset="0"/>
              </a:rPr>
              <a:t>Symptoms are as defined by CDC’s website </a:t>
            </a:r>
          </a:p>
          <a:p>
            <a:pPr lvl="1" indent="-355600">
              <a:buSzPts val="2000"/>
              <a:buChar char="●"/>
            </a:pPr>
            <a:r>
              <a:rPr lang="en-US" sz="3200" dirty="0">
                <a:latin typeface="Times New Roman" panose="02020603050405020304" pitchFamily="18" charset="0"/>
                <a:cs typeface="Times New Roman" panose="02020603050405020304" pitchFamily="18" charset="0"/>
              </a:rPr>
              <a:t>Manifestation period for symptoms or death:</a:t>
            </a:r>
          </a:p>
          <a:p>
            <a:pPr lvl="2" indent="-355600">
              <a:buSzPts val="2000"/>
              <a:buChar char="●"/>
            </a:pPr>
            <a:r>
              <a:rPr lang="en-US" sz="3200" dirty="0">
                <a:latin typeface="Times New Roman" panose="02020603050405020304" pitchFamily="18" charset="0"/>
                <a:cs typeface="Times New Roman" panose="02020603050405020304" pitchFamily="18" charset="0"/>
              </a:rPr>
              <a:t>Service of more than 48 hours continuous in duration</a:t>
            </a:r>
          </a:p>
          <a:p>
            <a:pPr lvl="2" indent="-355600">
              <a:buSzPts val="2000"/>
              <a:buChar char="●"/>
            </a:pPr>
            <a:r>
              <a:rPr lang="en-US" sz="3200" dirty="0">
                <a:latin typeface="Times New Roman" panose="02020603050405020304" pitchFamily="18" charset="0"/>
                <a:cs typeface="Times New Roman" panose="02020603050405020304" pitchFamily="18" charset="0"/>
              </a:rPr>
              <a:t>Or within 14 days following separation (48 hours does not apply)</a:t>
            </a:r>
          </a:p>
          <a:p>
            <a:pPr lvl="1" indent="-355600">
              <a:buSzPts val="2000"/>
              <a:buChar char="●"/>
            </a:pPr>
            <a:r>
              <a:rPr lang="en-US" sz="3200" dirty="0">
                <a:latin typeface="Times New Roman" panose="02020603050405020304" pitchFamily="18" charset="0"/>
                <a:cs typeface="Times New Roman" panose="02020603050405020304" pitchFamily="18" charset="0"/>
              </a:rPr>
              <a:t>Service periods:</a:t>
            </a:r>
          </a:p>
          <a:p>
            <a:pPr lvl="2" indent="-355600">
              <a:buSzPts val="2000"/>
              <a:buChar char="●"/>
            </a:pPr>
            <a:r>
              <a:rPr lang="en-US" sz="3200" dirty="0">
                <a:latin typeface="Times New Roman" panose="02020603050405020304" pitchFamily="18" charset="0"/>
                <a:cs typeface="Times New Roman" panose="02020603050405020304" pitchFamily="18" charset="0"/>
              </a:rPr>
              <a:t>Active Duty 3/1/2020 – 1/5/2024</a:t>
            </a:r>
          </a:p>
          <a:p>
            <a:pPr lvl="2" indent="-355600">
              <a:buSzPts val="2000"/>
              <a:buChar char="●"/>
            </a:pPr>
            <a:r>
              <a:rPr lang="en-US" sz="3200" dirty="0">
                <a:latin typeface="Times New Roman" panose="02020603050405020304" pitchFamily="18" charset="0"/>
                <a:cs typeface="Times New Roman" panose="02020603050405020304" pitchFamily="18" charset="0"/>
              </a:rPr>
              <a:t>Active Duty (Training) 3/13/2020 – 1/5/24 (same for IADT)</a:t>
            </a:r>
          </a:p>
          <a:p>
            <a:pPr lvl="1" indent="-355600">
              <a:buSzPts val="2000"/>
              <a:buChar char="●"/>
            </a:pPr>
            <a:endParaRPr lang="en-US" sz="2400" dirty="0">
              <a:latin typeface="Times New Roman" panose="02020603050405020304" pitchFamily="18" charset="0"/>
              <a:cs typeface="Times New Roman" panose="02020603050405020304" pitchFamily="18" charset="0"/>
            </a:endParaRPr>
          </a:p>
          <a:p>
            <a:pPr lvl="2" indent="-355600">
              <a:buSzPts val="2000"/>
              <a:buChar char="●"/>
            </a:pPr>
            <a:endParaRPr lang="en-US" sz="2400" dirty="0">
              <a:latin typeface="Times New Roman" panose="02020603050405020304" pitchFamily="18" charset="0"/>
              <a:cs typeface="Times New Roman" panose="02020603050405020304" pitchFamily="18" charset="0"/>
            </a:endParaRP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35</a:t>
            </a:fld>
            <a:endParaRPr dirty="0"/>
          </a:p>
        </p:txBody>
      </p:sp>
    </p:spTree>
    <p:extLst>
      <p:ext uri="{BB962C8B-B14F-4D97-AF65-F5344CB8AC3E}">
        <p14:creationId xmlns:p14="http://schemas.microsoft.com/office/powerpoint/2010/main" val="3029565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24735" y="115805"/>
            <a:ext cx="8226300" cy="1141500"/>
          </a:xfrm>
          <a:prstGeom prst="rect">
            <a:avLst/>
          </a:prstGeom>
        </p:spPr>
        <p:txBody>
          <a:bodyPr spcFirstLastPara="1" wrap="square" lIns="0" tIns="0" rIns="0" bIns="0" anchor="ctr" anchorCtr="0">
            <a:noAutofit/>
          </a:bodyPr>
          <a:lstStyle/>
          <a:p>
            <a:r>
              <a:rPr lang="en-US" sz="4000" b="1" dirty="0"/>
              <a:t>Manual Changes</a:t>
            </a:r>
            <a:endParaRPr sz="4000" b="1" dirty="0"/>
          </a:p>
        </p:txBody>
      </p:sp>
      <p:sp>
        <p:nvSpPr>
          <p:cNvPr id="161" name="Google Shape;161;p25"/>
          <p:cNvSpPr txBox="1">
            <a:spLocks noGrp="1"/>
          </p:cNvSpPr>
          <p:nvPr>
            <p:ph type="subTitle" idx="1"/>
          </p:nvPr>
        </p:nvSpPr>
        <p:spPr>
          <a:xfrm>
            <a:off x="624735" y="1414024"/>
            <a:ext cx="10992642" cy="4919109"/>
          </a:xfrm>
          <a:prstGeom prst="rect">
            <a:avLst/>
          </a:prstGeom>
        </p:spPr>
        <p:txBody>
          <a:bodyPr spcFirstLastPara="1" wrap="square" lIns="0" tIns="0" rIns="0" bIns="0" anchor="ctr" anchorCtr="0">
            <a:noAutofit/>
          </a:bodyPr>
          <a:lstStyle/>
          <a:p>
            <a:pPr marL="101600" indent="0">
              <a:buSzPts val="2000"/>
            </a:pPr>
            <a:endParaRPr lang="en-US" sz="2400" dirty="0"/>
          </a:p>
          <a:p>
            <a:pPr indent="-355600">
              <a:buSzPts val="2000"/>
              <a:buChar char="●"/>
            </a:pPr>
            <a:endParaRPr lang="en-US" sz="2400" dirty="0"/>
          </a:p>
          <a:p>
            <a:pPr indent="-355600">
              <a:buSzPts val="2000"/>
              <a:buChar char="●"/>
            </a:pPr>
            <a:r>
              <a:rPr lang="en-US" sz="3600" dirty="0">
                <a:hlinkClick r:id="rId3"/>
              </a:rPr>
              <a:t>M21-1, Part VIII, Subpart iii., Chapter 10 </a:t>
            </a:r>
            <a:r>
              <a:rPr lang="en-US" sz="3600" dirty="0"/>
              <a:t>(continued)</a:t>
            </a:r>
          </a:p>
          <a:p>
            <a:pPr indent="-355600">
              <a:buSzPts val="2000"/>
              <a:buChar char="●"/>
            </a:pPr>
            <a:endParaRPr lang="en-US" sz="3600" dirty="0"/>
          </a:p>
          <a:p>
            <a:pPr lvl="1" indent="-355600">
              <a:buSzPts val="2000"/>
              <a:buChar char="●"/>
            </a:pPr>
            <a:r>
              <a:rPr lang="en-US" sz="3600" dirty="0">
                <a:latin typeface="Times New Roman" panose="02020603050405020304" pitchFamily="18" charset="0"/>
                <a:cs typeface="Times New Roman" panose="02020603050405020304" pitchFamily="18" charset="0"/>
              </a:rPr>
              <a:t>Special indicator must be applied to each associated contention</a:t>
            </a:r>
          </a:p>
          <a:p>
            <a:pPr lvl="1" indent="-355600">
              <a:buSzPts val="2000"/>
              <a:buChar char="●"/>
            </a:pPr>
            <a:endParaRPr lang="en-US" sz="3600" dirty="0">
              <a:latin typeface="Times New Roman" panose="02020603050405020304" pitchFamily="18" charset="0"/>
              <a:cs typeface="Times New Roman" panose="02020603050405020304" pitchFamily="18" charset="0"/>
            </a:endParaRPr>
          </a:p>
          <a:p>
            <a:pPr lvl="1" indent="-355600">
              <a:buSzPts val="2000"/>
              <a:buChar char="●"/>
            </a:pPr>
            <a:r>
              <a:rPr lang="en-US" sz="3600" dirty="0">
                <a:latin typeface="Times New Roman" panose="02020603050405020304" pitchFamily="18" charset="0"/>
                <a:cs typeface="Times New Roman" panose="02020603050405020304" pitchFamily="18" charset="0"/>
              </a:rPr>
              <a:t>Exposure to COVID-19, without association of underlying disability, is not a substantially complete claim</a:t>
            </a:r>
          </a:p>
          <a:p>
            <a:pPr lvl="1" indent="-355600">
              <a:buSzPts val="2000"/>
              <a:buChar char="●"/>
            </a:pPr>
            <a:endParaRPr lang="en-US" sz="2400" dirty="0">
              <a:latin typeface="Times New Roman" panose="02020603050405020304" pitchFamily="18" charset="0"/>
              <a:cs typeface="Times New Roman" panose="02020603050405020304" pitchFamily="18" charset="0"/>
            </a:endParaRPr>
          </a:p>
          <a:p>
            <a:pPr lvl="2" indent="-355600">
              <a:buSzPts val="2000"/>
              <a:buChar char="●"/>
            </a:pPr>
            <a:endParaRPr lang="en-US" sz="2400" dirty="0">
              <a:latin typeface="Times New Roman" panose="02020603050405020304" pitchFamily="18" charset="0"/>
              <a:cs typeface="Times New Roman" panose="02020603050405020304" pitchFamily="18" charset="0"/>
            </a:endParaRP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36</a:t>
            </a:fld>
            <a:endParaRPr dirty="0"/>
          </a:p>
        </p:txBody>
      </p:sp>
    </p:spTree>
    <p:extLst>
      <p:ext uri="{BB962C8B-B14F-4D97-AF65-F5344CB8AC3E}">
        <p14:creationId xmlns:p14="http://schemas.microsoft.com/office/powerpoint/2010/main" val="3628471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09743" y="100815"/>
            <a:ext cx="8226300" cy="1141500"/>
          </a:xfrm>
          <a:prstGeom prst="rect">
            <a:avLst/>
          </a:prstGeom>
        </p:spPr>
        <p:txBody>
          <a:bodyPr spcFirstLastPara="1" wrap="square" lIns="0" tIns="0" rIns="0" bIns="0" anchor="ctr" anchorCtr="0">
            <a:noAutofit/>
          </a:bodyPr>
          <a:lstStyle/>
          <a:p>
            <a:r>
              <a:rPr lang="en-US" sz="4000" b="1" dirty="0"/>
              <a:t>Manual Changes</a:t>
            </a:r>
            <a:endParaRPr sz="4000" b="1" dirty="0"/>
          </a:p>
        </p:txBody>
      </p:sp>
      <p:sp>
        <p:nvSpPr>
          <p:cNvPr id="161" name="Google Shape;161;p25"/>
          <p:cNvSpPr txBox="1">
            <a:spLocks noGrp="1"/>
          </p:cNvSpPr>
          <p:nvPr>
            <p:ph type="subTitle" idx="1"/>
          </p:nvPr>
        </p:nvSpPr>
        <p:spPr>
          <a:xfrm>
            <a:off x="609743" y="1414024"/>
            <a:ext cx="10992644" cy="4919109"/>
          </a:xfrm>
          <a:prstGeom prst="rect">
            <a:avLst/>
          </a:prstGeom>
        </p:spPr>
        <p:txBody>
          <a:bodyPr spcFirstLastPara="1" wrap="square" lIns="0" tIns="0" rIns="0" bIns="0" anchor="ctr" anchorCtr="0">
            <a:noAutofit/>
          </a:bodyPr>
          <a:lstStyle/>
          <a:p>
            <a:pPr marL="101600" indent="0">
              <a:buSzPts val="2000"/>
            </a:pPr>
            <a:endParaRPr lang="en-US" sz="2400" dirty="0"/>
          </a:p>
          <a:p>
            <a:pPr indent="-355600">
              <a:buSzPts val="2000"/>
              <a:buChar char="●"/>
            </a:pPr>
            <a:endParaRPr lang="en-US" sz="2400" dirty="0"/>
          </a:p>
          <a:p>
            <a:pPr indent="-355600">
              <a:buSzPts val="2000"/>
              <a:buChar char="●"/>
            </a:pPr>
            <a:r>
              <a:rPr lang="en-US" sz="2800" dirty="0">
                <a:hlinkClick r:id="rId3"/>
              </a:rPr>
              <a:t>M21-1, Part VIII, Subpart iii., Chapter 10 </a:t>
            </a:r>
            <a:r>
              <a:rPr lang="en-US" sz="2800" dirty="0"/>
              <a:t>(continued)</a:t>
            </a:r>
          </a:p>
          <a:p>
            <a:pPr lvl="1" indent="-355600">
              <a:buSzPts val="2000"/>
              <a:buChar char="●"/>
            </a:pPr>
            <a:endParaRPr lang="en-US" sz="2800" dirty="0">
              <a:latin typeface="Times New Roman" panose="02020603050405020304" pitchFamily="18" charset="0"/>
              <a:cs typeface="Times New Roman" panose="02020603050405020304" pitchFamily="18" charset="0"/>
            </a:endParaRPr>
          </a:p>
          <a:p>
            <a:pPr lvl="1" indent="-355600">
              <a:buSzPts val="2000"/>
              <a:buChar char="●"/>
            </a:pPr>
            <a:r>
              <a:rPr lang="en-US" sz="2800" dirty="0">
                <a:latin typeface="Times New Roman" panose="02020603050405020304" pitchFamily="18" charset="0"/>
                <a:cs typeface="Times New Roman" panose="02020603050405020304" pitchFamily="18" charset="0"/>
              </a:rPr>
              <a:t>All normal development requirements apply</a:t>
            </a:r>
          </a:p>
          <a:p>
            <a:pPr lvl="1" indent="-355600">
              <a:buSzPts val="2000"/>
              <a:buChar char="●"/>
            </a:pPr>
            <a:endParaRPr lang="en-US" sz="2800" dirty="0">
              <a:latin typeface="Times New Roman" panose="02020603050405020304" pitchFamily="18" charset="0"/>
              <a:cs typeface="Times New Roman" panose="02020603050405020304" pitchFamily="18" charset="0"/>
            </a:endParaRPr>
          </a:p>
          <a:p>
            <a:pPr lvl="1" indent="-355600">
              <a:buSzPts val="2000"/>
              <a:buChar char="●"/>
            </a:pPr>
            <a:r>
              <a:rPr lang="en-US" sz="2800" dirty="0">
                <a:latin typeface="Times New Roman" panose="02020603050405020304" pitchFamily="18" charset="0"/>
                <a:cs typeface="Times New Roman" panose="02020603050405020304" pitchFamily="18" charset="0"/>
              </a:rPr>
              <a:t>Examinations – positive COVID-19 test is NOT required before requesting an examination</a:t>
            </a:r>
          </a:p>
          <a:p>
            <a:pPr lvl="1" indent="-355600">
              <a:buSzPts val="2000"/>
              <a:buChar char="●"/>
            </a:pPr>
            <a:endParaRPr lang="en-US" sz="2800" dirty="0">
              <a:latin typeface="Times New Roman" panose="02020603050405020304" pitchFamily="18" charset="0"/>
              <a:cs typeface="Times New Roman" panose="02020603050405020304" pitchFamily="18" charset="0"/>
            </a:endParaRPr>
          </a:p>
          <a:p>
            <a:pPr lvl="1" indent="-355600">
              <a:buSzPts val="2000"/>
              <a:buChar char="●"/>
            </a:pPr>
            <a:r>
              <a:rPr lang="en-US" sz="2800" dirty="0">
                <a:latin typeface="Times New Roman" panose="02020603050405020304" pitchFamily="18" charset="0"/>
                <a:cs typeface="Times New Roman" panose="02020603050405020304" pitchFamily="18" charset="0"/>
              </a:rPr>
              <a:t>Medical opinion may be needed to determine the date of manifestation</a:t>
            </a:r>
          </a:p>
          <a:p>
            <a:pPr lvl="1" indent="-355600">
              <a:buSzPts val="2000"/>
              <a:buChar char="●"/>
            </a:pPr>
            <a:endParaRPr lang="en-US" sz="2800" dirty="0">
              <a:latin typeface="Times New Roman" panose="02020603050405020304" pitchFamily="18" charset="0"/>
              <a:cs typeface="Times New Roman" panose="02020603050405020304" pitchFamily="18" charset="0"/>
            </a:endParaRPr>
          </a:p>
          <a:p>
            <a:pPr lvl="1" indent="-355600">
              <a:buSzPts val="2000"/>
              <a:buChar char="●"/>
            </a:pPr>
            <a:r>
              <a:rPr lang="en-US" sz="2800" dirty="0">
                <a:latin typeface="Times New Roman" panose="02020603050405020304" pitchFamily="18" charset="0"/>
                <a:cs typeface="Times New Roman" panose="02020603050405020304" pitchFamily="18" charset="0"/>
              </a:rPr>
              <a:t>Infectious Diseases DBQ is the correct exam</a:t>
            </a:r>
          </a:p>
          <a:p>
            <a:pPr lvl="1" indent="-355600">
              <a:buSzPts val="2000"/>
              <a:buChar char="●"/>
            </a:pPr>
            <a:endParaRPr lang="en-US" sz="2400" dirty="0">
              <a:latin typeface="Times New Roman" panose="02020603050405020304" pitchFamily="18" charset="0"/>
              <a:cs typeface="Times New Roman" panose="02020603050405020304" pitchFamily="18" charset="0"/>
            </a:endParaRPr>
          </a:p>
          <a:p>
            <a:pPr lvl="2" indent="-355600">
              <a:buSzPts val="2000"/>
              <a:buChar char="●"/>
            </a:pPr>
            <a:endParaRPr lang="en-US" sz="2400" dirty="0">
              <a:latin typeface="Times New Roman" panose="02020603050405020304" pitchFamily="18" charset="0"/>
              <a:cs typeface="Times New Roman" panose="02020603050405020304" pitchFamily="18" charset="0"/>
            </a:endParaRP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37</a:t>
            </a:fld>
            <a:endParaRPr dirty="0"/>
          </a:p>
        </p:txBody>
      </p:sp>
    </p:spTree>
    <p:extLst>
      <p:ext uri="{BB962C8B-B14F-4D97-AF65-F5344CB8AC3E}">
        <p14:creationId xmlns:p14="http://schemas.microsoft.com/office/powerpoint/2010/main" val="2827103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09744" y="115805"/>
            <a:ext cx="8226300" cy="1141500"/>
          </a:xfrm>
          <a:prstGeom prst="rect">
            <a:avLst/>
          </a:prstGeom>
        </p:spPr>
        <p:txBody>
          <a:bodyPr spcFirstLastPara="1" wrap="square" lIns="0" tIns="0" rIns="0" bIns="0" anchor="ctr" anchorCtr="0">
            <a:noAutofit/>
          </a:bodyPr>
          <a:lstStyle/>
          <a:p>
            <a:r>
              <a:rPr lang="en-US" sz="4000" b="1" dirty="0"/>
              <a:t>Manual Changes</a:t>
            </a:r>
            <a:endParaRPr sz="4000" b="1" dirty="0"/>
          </a:p>
        </p:txBody>
      </p:sp>
      <p:sp>
        <p:nvSpPr>
          <p:cNvPr id="161" name="Google Shape;161;p25"/>
          <p:cNvSpPr txBox="1">
            <a:spLocks noGrp="1"/>
          </p:cNvSpPr>
          <p:nvPr>
            <p:ph type="subTitle" idx="1"/>
          </p:nvPr>
        </p:nvSpPr>
        <p:spPr>
          <a:xfrm>
            <a:off x="609743" y="1414024"/>
            <a:ext cx="11007633" cy="4776913"/>
          </a:xfrm>
          <a:prstGeom prst="rect">
            <a:avLst/>
          </a:prstGeom>
        </p:spPr>
        <p:txBody>
          <a:bodyPr spcFirstLastPara="1" wrap="square" lIns="0" tIns="0" rIns="0" bIns="0" anchor="ctr" anchorCtr="0">
            <a:noAutofit/>
          </a:bodyPr>
          <a:lstStyle/>
          <a:p>
            <a:pPr indent="-355600">
              <a:buSzPts val="2000"/>
              <a:buChar char="●"/>
            </a:pPr>
            <a:r>
              <a:rPr lang="en-US" sz="3600" dirty="0">
                <a:hlinkClick r:id="rId3"/>
              </a:rPr>
              <a:t>M21-1, Part VIII, Subpart iii., Chapter 10 </a:t>
            </a:r>
            <a:r>
              <a:rPr lang="en-US" sz="3600" dirty="0"/>
              <a:t>(continued)</a:t>
            </a:r>
          </a:p>
          <a:p>
            <a:pPr lvl="1" indent="-355600">
              <a:buSzPts val="2000"/>
              <a:buChar char="●"/>
            </a:pPr>
            <a:endParaRPr lang="en-US" sz="3600" dirty="0">
              <a:latin typeface="Times New Roman" panose="02020603050405020304" pitchFamily="18" charset="0"/>
              <a:cs typeface="Times New Roman" panose="02020603050405020304" pitchFamily="18" charset="0"/>
            </a:endParaRPr>
          </a:p>
          <a:p>
            <a:pPr lvl="1" indent="-355600">
              <a:buSzPts val="2000"/>
              <a:buChar char="●"/>
            </a:pPr>
            <a:r>
              <a:rPr lang="en-US" sz="3600" dirty="0">
                <a:latin typeface="Times New Roman" panose="02020603050405020304" pitchFamily="18" charset="0"/>
                <a:cs typeface="Times New Roman" panose="02020603050405020304" pitchFamily="18" charset="0"/>
              </a:rPr>
              <a:t>Rating – must consider all theories of entitlement</a:t>
            </a:r>
          </a:p>
          <a:p>
            <a:pPr lvl="2" indent="-355600">
              <a:buSzPts val="2000"/>
              <a:buChar char="●"/>
            </a:pPr>
            <a:r>
              <a:rPr lang="en-US" sz="3600" dirty="0">
                <a:latin typeface="Times New Roman" panose="02020603050405020304" pitchFamily="18" charset="0"/>
                <a:cs typeface="Times New Roman" panose="02020603050405020304" pitchFamily="18" charset="0"/>
              </a:rPr>
              <a:t>Confirmed diagnosis during service is sufficient to concede in-service event</a:t>
            </a:r>
          </a:p>
          <a:p>
            <a:pPr lvl="2" indent="-355600">
              <a:buSzPts val="2000"/>
              <a:buChar char="●"/>
            </a:pPr>
            <a:r>
              <a:rPr lang="en-US" sz="3600" dirty="0">
                <a:latin typeface="Times New Roman" panose="02020603050405020304" pitchFamily="18" charset="0"/>
                <a:cs typeface="Times New Roman" panose="02020603050405020304" pitchFamily="18" charset="0"/>
              </a:rPr>
              <a:t>Effective dates – liberalizing rules apply under 38 CFR 3.114</a:t>
            </a:r>
          </a:p>
          <a:p>
            <a:pPr lvl="2" indent="-355600">
              <a:buSzPts val="2000"/>
              <a:buChar char="●"/>
            </a:pPr>
            <a:endParaRPr lang="en-US" sz="2400" dirty="0">
              <a:latin typeface="Times New Roman" panose="02020603050405020304" pitchFamily="18" charset="0"/>
              <a:cs typeface="Times New Roman" panose="02020603050405020304" pitchFamily="18" charset="0"/>
            </a:endParaRP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38</a:t>
            </a:fld>
            <a:endParaRPr dirty="0"/>
          </a:p>
        </p:txBody>
      </p:sp>
    </p:spTree>
    <p:extLst>
      <p:ext uri="{BB962C8B-B14F-4D97-AF65-F5344CB8AC3E}">
        <p14:creationId xmlns:p14="http://schemas.microsoft.com/office/powerpoint/2010/main" val="1234843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7"/>
        <p:cNvGrpSpPr/>
        <p:nvPr/>
      </p:nvGrpSpPr>
      <p:grpSpPr>
        <a:xfrm>
          <a:off x="0" y="0"/>
          <a:ext cx="0" cy="0"/>
          <a:chOff x="0" y="0"/>
          <a:chExt cx="0" cy="0"/>
        </a:xfrm>
      </p:grpSpPr>
      <p:sp>
        <p:nvSpPr>
          <p:cNvPr id="558" name="Google Shape;558;p81"/>
          <p:cNvSpPr txBox="1"/>
          <p:nvPr/>
        </p:nvSpPr>
        <p:spPr>
          <a:xfrm>
            <a:off x="4340226" y="2865438"/>
            <a:ext cx="5584825" cy="1004887"/>
          </a:xfrm>
          <a:prstGeom prst="rect">
            <a:avLst/>
          </a:prstGeom>
          <a:noFill/>
          <a:ln>
            <a:noFill/>
          </a:ln>
        </p:spPr>
        <p:txBody>
          <a:bodyPr spcFirstLastPara="1" wrap="square" lIns="90000" tIns="45000" rIns="90000" bIns="45000" anchor="t" anchorCtr="0">
            <a:spAutoFit/>
          </a:bodyPr>
          <a:lstStyle/>
          <a:p>
            <a:pPr algn="r">
              <a:buSzPts val="6000"/>
            </a:pPr>
            <a:r>
              <a:rPr lang="en-US" sz="6000" b="1" dirty="0">
                <a:latin typeface="Times New Roman"/>
                <a:ea typeface="Times New Roman"/>
                <a:cs typeface="Times New Roman"/>
                <a:sym typeface="Times New Roman"/>
              </a:rPr>
              <a:t>QUESTIONS?</a:t>
            </a:r>
            <a:endParaRPr dirty="0">
              <a:latin typeface="Times New Roman" panose="02020603050405020304" pitchFamily="18" charset="0"/>
              <a:cs typeface="Times New Roman" panose="02020603050405020304" pitchFamily="18" charset="0"/>
            </a:endParaRPr>
          </a:p>
        </p:txBody>
      </p:sp>
      <p:sp>
        <p:nvSpPr>
          <p:cNvPr id="559" name="Google Shape;559;p81"/>
          <p:cNvSpPr txBox="1">
            <a:spLocks noGrp="1"/>
          </p:cNvSpPr>
          <p:nvPr>
            <p:ph type="sldNum" idx="12"/>
          </p:nvPr>
        </p:nvSpPr>
        <p:spPr>
          <a:xfrm>
            <a:off x="1524000" y="0"/>
            <a:ext cx="3000000" cy="3000000"/>
          </a:xfrm>
          <a:prstGeom prst="rect">
            <a:avLst/>
          </a:prstGeom>
        </p:spPr>
        <p:txBody>
          <a:bodyPr spcFirstLastPara="1" wrap="square" lIns="91425" tIns="45700" rIns="91425" bIns="45700" anchor="t" anchorCtr="0">
            <a:noAutofit/>
          </a:bodyPr>
          <a:lstStyle/>
          <a:p>
            <a:fld id="{00000000-1234-1234-1234-123412341234}" type="slidenum">
              <a:rPr lang="en-US"/>
              <a:pPr/>
              <a:t>39</a:t>
            </a:fld>
            <a:endParaRPr sz="1300" dirty="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p:nvPr/>
        </p:nvSpPr>
        <p:spPr>
          <a:xfrm>
            <a:off x="525699" y="314819"/>
            <a:ext cx="6337300" cy="981075"/>
          </a:xfrm>
          <a:prstGeom prst="rect">
            <a:avLst/>
          </a:prstGeom>
          <a:noFill/>
          <a:ln>
            <a:noFill/>
          </a:ln>
        </p:spPr>
        <p:txBody>
          <a:bodyPr spcFirstLastPara="1" wrap="square" lIns="90000" tIns="45000" rIns="90000" bIns="45000" anchor="t" anchorCtr="0">
            <a:noAutofit/>
          </a:bodyPr>
          <a:lstStyle/>
          <a:p>
            <a:pPr>
              <a:lnSpc>
                <a:spcPct val="90000"/>
              </a:lnSpc>
              <a:buSzPts val="4000"/>
            </a:pPr>
            <a:r>
              <a:rPr lang="en-US" sz="4000" b="1" dirty="0">
                <a:latin typeface="Times New Roman" panose="02020603050405020304" pitchFamily="18" charset="0"/>
                <a:cs typeface="Times New Roman" panose="02020603050405020304" pitchFamily="18" charset="0"/>
              </a:rPr>
              <a:t>Agenda</a:t>
            </a:r>
            <a:endParaRPr b="1" dirty="0">
              <a:latin typeface="Times New Roman" panose="02020603050405020304" pitchFamily="18" charset="0"/>
              <a:cs typeface="Times New Roman" panose="02020603050405020304" pitchFamily="18" charset="0"/>
            </a:endParaRPr>
          </a:p>
        </p:txBody>
      </p:sp>
      <p:sp>
        <p:nvSpPr>
          <p:cNvPr id="154" name="Google Shape;154;p24"/>
          <p:cNvSpPr txBox="1"/>
          <p:nvPr/>
        </p:nvSpPr>
        <p:spPr>
          <a:xfrm>
            <a:off x="453090" y="1428750"/>
            <a:ext cx="11239238" cy="4881562"/>
          </a:xfrm>
          <a:prstGeom prst="rect">
            <a:avLst/>
          </a:prstGeom>
          <a:noFill/>
          <a:ln>
            <a:noFill/>
          </a:ln>
        </p:spPr>
        <p:txBody>
          <a:bodyPr spcFirstLastPara="1" wrap="square" lIns="90000" tIns="45000" rIns="90000" bIns="45000" anchor="t" anchorCtr="0">
            <a:noAutofit/>
          </a:bodyPr>
          <a:lstStyle/>
          <a:p>
            <a:pPr marL="228600" indent="-329882">
              <a:lnSpc>
                <a:spcPct val="115000"/>
              </a:lnSpc>
              <a:buSzPts val="2700"/>
              <a:buChar char="•"/>
            </a:pPr>
            <a:r>
              <a:rPr lang="en-US" sz="2700" dirty="0">
                <a:latin typeface="Times New Roman" panose="02020603050405020304" pitchFamily="18" charset="0"/>
                <a:cs typeface="Times New Roman" panose="02020603050405020304" pitchFamily="18" charset="0"/>
              </a:rPr>
              <a:t>Welcome Back!  Updates?</a:t>
            </a:r>
          </a:p>
          <a:p>
            <a:pPr marL="228600" indent="-329882">
              <a:lnSpc>
                <a:spcPct val="115000"/>
              </a:lnSpc>
              <a:spcBef>
                <a:spcPts val="2400"/>
              </a:spcBef>
              <a:buSzPts val="2700"/>
              <a:buChar char="•"/>
            </a:pPr>
            <a:r>
              <a:rPr lang="en-US" sz="2700" dirty="0">
                <a:latin typeface="Times New Roman" panose="02020603050405020304" pitchFamily="18" charset="0"/>
                <a:cs typeface="Times New Roman" panose="02020603050405020304" pitchFamily="18" charset="0"/>
              </a:rPr>
              <a:t>High Impact Court Decisions</a:t>
            </a:r>
            <a:endParaRPr sz="2700" dirty="0">
              <a:latin typeface="Times New Roman" panose="02020603050405020304" pitchFamily="18" charset="0"/>
              <a:cs typeface="Times New Roman" panose="02020603050405020304" pitchFamily="18" charset="0"/>
            </a:endParaRPr>
          </a:p>
          <a:p>
            <a:pPr marL="228600" indent="-329882">
              <a:lnSpc>
                <a:spcPct val="115000"/>
              </a:lnSpc>
              <a:spcBef>
                <a:spcPts val="2400"/>
              </a:spcBef>
              <a:buSzPts val="2700"/>
              <a:buFont typeface="Arial"/>
              <a:buChar char="•"/>
            </a:pPr>
            <a:r>
              <a:rPr lang="en-US" sz="2700" dirty="0">
                <a:latin typeface="Times New Roman" panose="02020603050405020304" pitchFamily="18" charset="0"/>
                <a:cs typeface="Times New Roman" panose="02020603050405020304" pitchFamily="18" charset="0"/>
              </a:rPr>
              <a:t>Public Law Change</a:t>
            </a:r>
          </a:p>
          <a:p>
            <a:pPr marL="228600" indent="-329882">
              <a:lnSpc>
                <a:spcPct val="115000"/>
              </a:lnSpc>
              <a:spcBef>
                <a:spcPts val="2400"/>
              </a:spcBef>
              <a:buSzPts val="2700"/>
              <a:buFont typeface="Arial"/>
              <a:buChar char="•"/>
            </a:pPr>
            <a:r>
              <a:rPr lang="en-US" sz="2700" dirty="0">
                <a:latin typeface="Times New Roman" panose="02020603050405020304" pitchFamily="18" charset="0"/>
                <a:cs typeface="Times New Roman" panose="02020603050405020304" pitchFamily="18" charset="0"/>
              </a:rPr>
              <a:t>Manual Changes</a:t>
            </a:r>
          </a:p>
          <a:p>
            <a:pPr marL="228600" indent="-329882">
              <a:lnSpc>
                <a:spcPct val="115000"/>
              </a:lnSpc>
              <a:spcBef>
                <a:spcPts val="2400"/>
              </a:spcBef>
              <a:buSzPts val="2700"/>
              <a:buChar char="•"/>
            </a:pPr>
            <a:r>
              <a:rPr lang="en-US" sz="2700" dirty="0">
                <a:latin typeface="Times New Roman" panose="02020603050405020304" pitchFamily="18" charset="0"/>
                <a:cs typeface="Times New Roman" panose="02020603050405020304" pitchFamily="18" charset="0"/>
              </a:rPr>
              <a:t>Latest PACT Act stuff</a:t>
            </a:r>
            <a:endParaRPr sz="2700" dirty="0">
              <a:latin typeface="Times New Roman" panose="02020603050405020304" pitchFamily="18" charset="0"/>
              <a:cs typeface="Times New Roman" panose="02020603050405020304" pitchFamily="18" charset="0"/>
            </a:endParaRPr>
          </a:p>
          <a:p>
            <a:pPr marL="228600" indent="-329882">
              <a:lnSpc>
                <a:spcPct val="115000"/>
              </a:lnSpc>
              <a:spcBef>
                <a:spcPts val="2400"/>
              </a:spcBef>
              <a:buSzPts val="2700"/>
              <a:buChar char="•"/>
            </a:pPr>
            <a:r>
              <a:rPr lang="en-US" sz="2700" dirty="0">
                <a:latin typeface="Times New Roman" panose="02020603050405020304" pitchFamily="18" charset="0"/>
                <a:cs typeface="Times New Roman" panose="02020603050405020304" pitchFamily="18" charset="0"/>
              </a:rPr>
              <a:t>Pop Quiz! </a:t>
            </a:r>
            <a:endParaRPr sz="2700" dirty="0">
              <a:latin typeface="Times New Roman" panose="02020603050405020304" pitchFamily="18" charset="0"/>
              <a:cs typeface="Times New Roman" panose="02020603050405020304" pitchFamily="18" charset="0"/>
            </a:endParaRPr>
          </a:p>
        </p:txBody>
      </p:sp>
      <p:sp>
        <p:nvSpPr>
          <p:cNvPr id="155" name="Google Shape;155;p24"/>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4</a:t>
            </a:fld>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09744" y="130795"/>
            <a:ext cx="8226300" cy="1141500"/>
          </a:xfrm>
          <a:prstGeom prst="rect">
            <a:avLst/>
          </a:prstGeom>
        </p:spPr>
        <p:txBody>
          <a:bodyPr spcFirstLastPara="1" wrap="square" lIns="0" tIns="0" rIns="0" bIns="0" anchor="ctr" anchorCtr="0">
            <a:noAutofit/>
          </a:bodyPr>
          <a:lstStyle/>
          <a:p>
            <a:r>
              <a:rPr lang="en-US" sz="4000" b="1" dirty="0"/>
              <a:t>Bonus Material                                   (if there is time remaining)</a:t>
            </a:r>
            <a:endParaRPr sz="4000" b="1" dirty="0"/>
          </a:p>
        </p:txBody>
      </p:sp>
      <p:sp>
        <p:nvSpPr>
          <p:cNvPr id="161" name="Google Shape;161;p25"/>
          <p:cNvSpPr txBox="1">
            <a:spLocks noGrp="1"/>
          </p:cNvSpPr>
          <p:nvPr>
            <p:ph type="subTitle" idx="1"/>
          </p:nvPr>
        </p:nvSpPr>
        <p:spPr>
          <a:xfrm>
            <a:off x="609743" y="1414024"/>
            <a:ext cx="11022623" cy="4919109"/>
          </a:xfrm>
          <a:prstGeom prst="rect">
            <a:avLst/>
          </a:prstGeom>
        </p:spPr>
        <p:txBody>
          <a:bodyPr spcFirstLastPara="1" wrap="square" lIns="0" tIns="0" rIns="0" bIns="0" anchor="ctr" anchorCtr="0">
            <a:noAutofit/>
          </a:bodyPr>
          <a:lstStyle/>
          <a:p>
            <a:pPr marL="101600" indent="0">
              <a:buSzPts val="2000"/>
            </a:pPr>
            <a:endParaRPr lang="en-US" sz="2400" dirty="0"/>
          </a:p>
          <a:p>
            <a:pPr indent="-355600">
              <a:buSzPts val="2000"/>
              <a:buChar char="●"/>
            </a:pPr>
            <a:endParaRPr lang="en-US" sz="2400" dirty="0"/>
          </a:p>
          <a:p>
            <a:pPr indent="-355600">
              <a:buSzPts val="2000"/>
              <a:buChar char="●"/>
            </a:pPr>
            <a:r>
              <a:rPr lang="en-US" sz="3600" dirty="0"/>
              <a:t>Did you know?</a:t>
            </a:r>
          </a:p>
          <a:p>
            <a:pPr lvl="1" indent="-355600">
              <a:buSzPts val="2000"/>
              <a:buChar char="●"/>
            </a:pPr>
            <a:r>
              <a:rPr lang="en-US" sz="3600" dirty="0">
                <a:latin typeface="Times New Roman" panose="02020603050405020304" pitchFamily="18" charset="0"/>
                <a:cs typeface="Times New Roman" panose="02020603050405020304" pitchFamily="18" charset="0"/>
              </a:rPr>
              <a:t>Hypertension has been added as a presumptive condition?</a:t>
            </a:r>
          </a:p>
          <a:p>
            <a:pPr lvl="1" indent="-355600">
              <a:buSzPts val="2000"/>
              <a:buChar char="●"/>
            </a:pPr>
            <a:r>
              <a:rPr lang="en-US" sz="3600" dirty="0">
                <a:latin typeface="Times New Roman" panose="02020603050405020304" pitchFamily="18" charset="0"/>
                <a:cs typeface="Times New Roman" panose="02020603050405020304" pitchFamily="18" charset="0"/>
              </a:rPr>
              <a:t>3.320 has been updated with other conditions and is worth reviewing – e.g. COPD (formerly claimed as sinusitis/ rhinitis)</a:t>
            </a:r>
          </a:p>
          <a:p>
            <a:pPr lvl="1" indent="-355600">
              <a:buSzPts val="2000"/>
              <a:buChar char="●"/>
            </a:pPr>
            <a:r>
              <a:rPr lang="en-US" sz="3600" dirty="0">
                <a:latin typeface="Times New Roman" panose="02020603050405020304" pitchFamily="18" charset="0"/>
                <a:cs typeface="Times New Roman" panose="02020603050405020304" pitchFamily="18" charset="0"/>
              </a:rPr>
              <a:t>CLCW backlog</a:t>
            </a:r>
          </a:p>
          <a:p>
            <a:pPr indent="-355600">
              <a:buSzPts val="2000"/>
              <a:buChar char="●"/>
            </a:pPr>
            <a:endParaRPr lang="en-US" sz="2400" dirty="0"/>
          </a:p>
          <a:p>
            <a:pPr lvl="2" indent="-355600">
              <a:buSzPts val="2000"/>
              <a:buChar char="●"/>
            </a:pPr>
            <a:endParaRPr lang="en-US" sz="2400" dirty="0">
              <a:latin typeface="Times New Roman" panose="02020603050405020304" pitchFamily="18" charset="0"/>
              <a:cs typeface="Times New Roman" panose="02020603050405020304" pitchFamily="18" charset="0"/>
            </a:endParaRPr>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40</a:t>
            </a:fld>
            <a:endParaRPr dirty="0"/>
          </a:p>
        </p:txBody>
      </p:sp>
    </p:spTree>
    <p:extLst>
      <p:ext uri="{BB962C8B-B14F-4D97-AF65-F5344CB8AC3E}">
        <p14:creationId xmlns:p14="http://schemas.microsoft.com/office/powerpoint/2010/main" val="2619734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4"/>
        <p:cNvGrpSpPr/>
        <p:nvPr/>
      </p:nvGrpSpPr>
      <p:grpSpPr>
        <a:xfrm>
          <a:off x="0" y="0"/>
          <a:ext cx="0" cy="0"/>
          <a:chOff x="0" y="0"/>
          <a:chExt cx="0" cy="0"/>
        </a:xfrm>
      </p:grpSpPr>
      <p:sp>
        <p:nvSpPr>
          <p:cNvPr id="545" name="Google Shape;545;p79"/>
          <p:cNvSpPr txBox="1">
            <a:spLocks noGrp="1"/>
          </p:cNvSpPr>
          <p:nvPr>
            <p:ph type="subTitle" idx="1"/>
          </p:nvPr>
        </p:nvSpPr>
        <p:spPr>
          <a:xfrm>
            <a:off x="1754187" y="1546225"/>
            <a:ext cx="8523300" cy="4529100"/>
          </a:xfrm>
          <a:prstGeom prst="rect">
            <a:avLst/>
          </a:prstGeom>
          <a:noFill/>
          <a:ln>
            <a:noFill/>
          </a:ln>
        </p:spPr>
        <p:txBody>
          <a:bodyPr spcFirstLastPara="1" wrap="square" lIns="90000" tIns="45000" rIns="90000" bIns="45000" anchor="t" anchorCtr="0">
            <a:noAutofit/>
          </a:bodyPr>
          <a:lstStyle/>
          <a:p>
            <a:pPr marL="0" indent="0">
              <a:lnSpc>
                <a:spcPct val="100000"/>
              </a:lnSpc>
              <a:spcBef>
                <a:spcPts val="700"/>
              </a:spcBef>
              <a:buSzPts val="2400"/>
            </a:pPr>
            <a:endParaRPr lang="en-US" sz="2400" dirty="0">
              <a:latin typeface="Times New Roman" panose="02020603050405020304" pitchFamily="18" charset="0"/>
              <a:ea typeface="Arial"/>
              <a:cs typeface="Times New Roman" panose="02020603050405020304" pitchFamily="18" charset="0"/>
              <a:sym typeface="Arial"/>
            </a:endParaRPr>
          </a:p>
          <a:p>
            <a:pPr marL="0" indent="0" algn="ctr">
              <a:lnSpc>
                <a:spcPct val="100000"/>
              </a:lnSpc>
              <a:spcBef>
                <a:spcPts val="700"/>
              </a:spcBef>
              <a:buSzPts val="2400"/>
            </a:pPr>
            <a:r>
              <a:rPr lang="en-US" sz="3900" b="1" u="sng" dirty="0">
                <a:solidFill>
                  <a:schemeClr val="tx1"/>
                </a:solidFill>
                <a:latin typeface="Times New Roman" panose="02020603050405020304" pitchFamily="18" charset="0"/>
                <a:ea typeface="Arial"/>
                <a:cs typeface="Times New Roman" panose="02020603050405020304" pitchFamily="18" charset="0"/>
                <a:sym typeface="Arial"/>
              </a:rPr>
              <a:t>Let’s take a break</a:t>
            </a:r>
          </a:p>
          <a:p>
            <a:pPr marL="0" indent="0" algn="ctr">
              <a:lnSpc>
                <a:spcPct val="100000"/>
              </a:lnSpc>
              <a:spcBef>
                <a:spcPts val="700"/>
              </a:spcBef>
              <a:buSzPts val="2400"/>
            </a:pPr>
            <a:endParaRPr lang="en-US" sz="3900" b="1" u="sng" dirty="0">
              <a:solidFill>
                <a:schemeClr val="hlink"/>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spcBef>
                <a:spcPts val="700"/>
              </a:spcBef>
              <a:buSzPts val="2400"/>
            </a:pPr>
            <a:endParaRPr lang="en-US" sz="3900" b="1"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endParaRPr sz="24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endParaRPr sz="24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400" dirty="0">
                <a:latin typeface="Times New Roman" panose="02020603050405020304" pitchFamily="18" charset="0"/>
                <a:ea typeface="Arial"/>
                <a:cs typeface="Times New Roman" panose="02020603050405020304" pitchFamily="18" charset="0"/>
                <a:sym typeface="Arial"/>
              </a:rPr>
              <a:t> </a:t>
            </a:r>
            <a:endParaRPr dirty="0"/>
          </a:p>
          <a:p>
            <a:pPr marL="0" indent="0">
              <a:lnSpc>
                <a:spcPct val="100000"/>
              </a:lnSpc>
              <a:spcBef>
                <a:spcPts val="700"/>
              </a:spcBef>
              <a:buSzPts val="2400"/>
            </a:pPr>
            <a:endParaRPr sz="2400" dirty="0">
              <a:latin typeface="Times New Roman" panose="02020603050405020304" pitchFamily="18" charset="0"/>
              <a:ea typeface="Arial"/>
              <a:cs typeface="Times New Roman" panose="02020603050405020304" pitchFamily="18" charset="0"/>
              <a:sym typeface="Arial"/>
            </a:endParaRPr>
          </a:p>
          <a:p>
            <a:pPr marL="0" indent="0">
              <a:spcBef>
                <a:spcPts val="700"/>
              </a:spcBef>
              <a:buSzPts val="2400"/>
            </a:pPr>
            <a:r>
              <a:rPr lang="en-US" sz="2400" dirty="0">
                <a:latin typeface="Times New Roman" panose="02020603050405020304" pitchFamily="18" charset="0"/>
                <a:ea typeface="Arial"/>
                <a:cs typeface="Times New Roman" panose="02020603050405020304" pitchFamily="18" charset="0"/>
                <a:sym typeface="Arial"/>
              </a:rPr>
              <a:t>       </a:t>
            </a:r>
            <a:endParaRPr dirty="0"/>
          </a:p>
        </p:txBody>
      </p:sp>
      <p:sp>
        <p:nvSpPr>
          <p:cNvPr id="546" name="Google Shape;546;p79"/>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41</a:t>
            </a:fld>
            <a:endParaRPr dirty="0"/>
          </a:p>
        </p:txBody>
      </p:sp>
      <p:pic>
        <p:nvPicPr>
          <p:cNvPr id="3" name="Picture 2" descr="Cups of coffee">
            <a:extLst>
              <a:ext uri="{FF2B5EF4-FFF2-40B4-BE49-F238E27FC236}">
                <a16:creationId xmlns:a16="http://schemas.microsoft.com/office/drawing/2014/main" id="{67BFC5A2-09B3-98D5-F459-B4E71A3B7B81}"/>
              </a:ext>
            </a:extLst>
          </p:cNvPr>
          <p:cNvPicPr>
            <a:picLocks noChangeAspect="1"/>
          </p:cNvPicPr>
          <p:nvPr/>
        </p:nvPicPr>
        <p:blipFill>
          <a:blip r:embed="rId3"/>
          <a:stretch>
            <a:fillRect/>
          </a:stretch>
        </p:blipFill>
        <p:spPr>
          <a:xfrm>
            <a:off x="4559060" y="3302565"/>
            <a:ext cx="2913554" cy="1942182"/>
          </a:xfrm>
          <a:prstGeom prst="rect">
            <a:avLst/>
          </a:prstGeom>
        </p:spPr>
      </p:pic>
    </p:spTree>
    <p:extLst>
      <p:ext uri="{BB962C8B-B14F-4D97-AF65-F5344CB8AC3E}">
        <p14:creationId xmlns:p14="http://schemas.microsoft.com/office/powerpoint/2010/main" val="3528696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3"/>
        <p:cNvGrpSpPr/>
        <p:nvPr/>
      </p:nvGrpSpPr>
      <p:grpSpPr>
        <a:xfrm>
          <a:off x="0" y="0"/>
          <a:ext cx="0" cy="0"/>
          <a:chOff x="0" y="0"/>
          <a:chExt cx="0" cy="0"/>
        </a:xfrm>
      </p:grpSpPr>
      <p:sp>
        <p:nvSpPr>
          <p:cNvPr id="564" name="Google Shape;564;p82"/>
          <p:cNvSpPr/>
          <p:nvPr/>
        </p:nvSpPr>
        <p:spPr>
          <a:xfrm>
            <a:off x="7900850" y="12250"/>
            <a:ext cx="2765400" cy="1046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dirty="0">
              <a:latin typeface="Times New Roman" panose="02020603050405020304" pitchFamily="18" charset="0"/>
              <a:cs typeface="Times New Roman" panose="02020603050405020304" pitchFamily="18" charset="0"/>
            </a:endParaRPr>
          </a:p>
        </p:txBody>
      </p:sp>
      <p:sp>
        <p:nvSpPr>
          <p:cNvPr id="565" name="Google Shape;565;p82"/>
          <p:cNvSpPr txBox="1"/>
          <p:nvPr/>
        </p:nvSpPr>
        <p:spPr>
          <a:xfrm>
            <a:off x="4943100" y="111150"/>
            <a:ext cx="2305800" cy="1046700"/>
          </a:xfrm>
          <a:prstGeom prst="rect">
            <a:avLst/>
          </a:prstGeom>
          <a:solidFill>
            <a:schemeClr val="lt1"/>
          </a:solidFill>
          <a:ln>
            <a:noFill/>
          </a:ln>
        </p:spPr>
        <p:txBody>
          <a:bodyPr spcFirstLastPara="1" wrap="square" lIns="91425" tIns="91425" rIns="91425" bIns="91425" anchor="t" anchorCtr="0">
            <a:spAutoFit/>
          </a:bodyPr>
          <a:lstStyle/>
          <a:p>
            <a:endParaRPr dirty="0">
              <a:latin typeface="Times New Roman" panose="02020603050405020304" pitchFamily="18" charset="0"/>
              <a:cs typeface="Times New Roman" panose="02020603050405020304" pitchFamily="18" charset="0"/>
            </a:endParaRPr>
          </a:p>
          <a:p>
            <a:endParaRPr dirty="0">
              <a:latin typeface="Times New Roman" panose="02020603050405020304" pitchFamily="18" charset="0"/>
              <a:cs typeface="Times New Roman" panose="02020603050405020304" pitchFamily="18" charset="0"/>
            </a:endParaRPr>
          </a:p>
          <a:p>
            <a:endParaRPr dirty="0">
              <a:latin typeface="Times New Roman" panose="02020603050405020304" pitchFamily="18" charset="0"/>
              <a:cs typeface="Times New Roman" panose="02020603050405020304" pitchFamily="18" charset="0"/>
            </a:endParaRPr>
          </a:p>
          <a:p>
            <a:endParaRPr dirty="0">
              <a:latin typeface="Times New Roman" panose="02020603050405020304" pitchFamily="18" charset="0"/>
              <a:cs typeface="Times New Roman" panose="02020603050405020304" pitchFamily="18" charset="0"/>
            </a:endParaRPr>
          </a:p>
        </p:txBody>
      </p:sp>
      <p:sp>
        <p:nvSpPr>
          <p:cNvPr id="566" name="Google Shape;566;p82"/>
          <p:cNvSpPr txBox="1"/>
          <p:nvPr/>
        </p:nvSpPr>
        <p:spPr>
          <a:xfrm>
            <a:off x="522162" y="294660"/>
            <a:ext cx="7772400" cy="1470300"/>
          </a:xfrm>
          <a:prstGeom prst="rect">
            <a:avLst/>
          </a:prstGeom>
          <a:noFill/>
          <a:ln>
            <a:noFill/>
          </a:ln>
        </p:spPr>
        <p:txBody>
          <a:bodyPr spcFirstLastPara="1" wrap="square" lIns="90000" tIns="45000" rIns="90000" bIns="45000" anchor="t" anchorCtr="0">
            <a:noAutofit/>
          </a:bodyPr>
          <a:lstStyle/>
          <a:p>
            <a:r>
              <a:rPr lang="en-US" sz="4000" b="1" dirty="0">
                <a:latin typeface="Times New Roman" panose="02020603050405020304" pitchFamily="18" charset="0"/>
                <a:cs typeface="Times New Roman" panose="02020603050405020304" pitchFamily="18" charset="0"/>
              </a:rPr>
              <a:t>Game Time! Trivia Set Up!</a:t>
            </a:r>
            <a:endParaRPr sz="4000" dirty="0">
              <a:latin typeface="Times New Roman" panose="02020603050405020304" pitchFamily="18" charset="0"/>
              <a:cs typeface="Times New Roman" panose="02020603050405020304" pitchFamily="18" charset="0"/>
            </a:endParaRPr>
          </a:p>
        </p:txBody>
      </p:sp>
      <p:sp>
        <p:nvSpPr>
          <p:cNvPr id="567" name="Google Shape;567;p82"/>
          <p:cNvSpPr txBox="1"/>
          <p:nvPr/>
        </p:nvSpPr>
        <p:spPr>
          <a:xfrm>
            <a:off x="2514600" y="1477275"/>
            <a:ext cx="7772400" cy="615600"/>
          </a:xfrm>
          <a:prstGeom prst="rect">
            <a:avLst/>
          </a:prstGeom>
          <a:noFill/>
          <a:ln>
            <a:noFill/>
          </a:ln>
        </p:spPr>
        <p:txBody>
          <a:bodyPr spcFirstLastPara="1" wrap="square" lIns="91425" tIns="91425" rIns="91425" bIns="91425" anchor="t" anchorCtr="0">
            <a:spAutoFit/>
          </a:bodyPr>
          <a:lstStyle/>
          <a:p>
            <a:r>
              <a:rPr lang="en-US" sz="2800" dirty="0">
                <a:latin typeface="Times New Roman" panose="02020603050405020304" pitchFamily="18" charset="0"/>
                <a:cs typeface="Times New Roman" panose="02020603050405020304" pitchFamily="18" charset="0"/>
              </a:rPr>
              <a:t>To play, go to </a:t>
            </a:r>
            <a:r>
              <a:rPr lang="en-US" sz="2800" u="sng" dirty="0">
                <a:solidFill>
                  <a:schemeClr val="accent2"/>
                </a:solidFill>
                <a:latin typeface="Times New Roman" panose="02020603050405020304" pitchFamily="18" charset="0"/>
                <a:cs typeface="Times New Roman" panose="02020603050405020304" pitchFamily="18" charset="0"/>
              </a:rPr>
              <a:t>https://www.crowd.live/CRGTQ </a:t>
            </a:r>
            <a:endParaRPr sz="2800" u="sng" dirty="0">
              <a:solidFill>
                <a:schemeClr val="accent2"/>
              </a:solidFill>
              <a:latin typeface="Times New Roman" panose="02020603050405020304" pitchFamily="18" charset="0"/>
              <a:cs typeface="Times New Roman" panose="02020603050405020304" pitchFamily="18" charset="0"/>
            </a:endParaRPr>
          </a:p>
        </p:txBody>
      </p:sp>
      <p:sp>
        <p:nvSpPr>
          <p:cNvPr id="568" name="Google Shape;568;p82"/>
          <p:cNvSpPr txBox="1"/>
          <p:nvPr/>
        </p:nvSpPr>
        <p:spPr>
          <a:xfrm>
            <a:off x="2484900" y="2200975"/>
            <a:ext cx="7527000" cy="615600"/>
          </a:xfrm>
          <a:prstGeom prst="rect">
            <a:avLst/>
          </a:prstGeom>
          <a:noFill/>
          <a:ln>
            <a:noFill/>
          </a:ln>
        </p:spPr>
        <p:txBody>
          <a:bodyPr spcFirstLastPara="1" wrap="square" lIns="91425" tIns="91425" rIns="91425" bIns="91425" anchor="t" anchorCtr="0">
            <a:spAutoFit/>
          </a:bodyPr>
          <a:lstStyle/>
          <a:p>
            <a:r>
              <a:rPr lang="en-US" sz="2800" dirty="0">
                <a:latin typeface="Times New Roman" panose="02020603050405020304" pitchFamily="18" charset="0"/>
                <a:cs typeface="Times New Roman" panose="02020603050405020304" pitchFamily="18" charset="0"/>
              </a:rPr>
              <a:t>OR scan this QR code with your smartphone </a:t>
            </a:r>
            <a:endParaRPr sz="2800" dirty="0">
              <a:latin typeface="Times New Roman" panose="02020603050405020304" pitchFamily="18" charset="0"/>
              <a:cs typeface="Times New Roman" panose="02020603050405020304" pitchFamily="18" charset="0"/>
            </a:endParaRPr>
          </a:p>
        </p:txBody>
      </p:sp>
      <p:sp>
        <p:nvSpPr>
          <p:cNvPr id="569" name="Google Shape;569;p82"/>
          <p:cNvSpPr txBox="1"/>
          <p:nvPr/>
        </p:nvSpPr>
        <p:spPr>
          <a:xfrm>
            <a:off x="1585650" y="4758925"/>
            <a:ext cx="9020700" cy="1475758"/>
          </a:xfrm>
          <a:prstGeom prst="rect">
            <a:avLst/>
          </a:prstGeom>
          <a:noFill/>
          <a:ln>
            <a:noFill/>
          </a:ln>
        </p:spPr>
        <p:txBody>
          <a:bodyPr spcFirstLastPara="1" wrap="square" lIns="91425" tIns="91425" rIns="91425" bIns="91425" anchor="t" anchorCtr="0">
            <a:spAutoFit/>
          </a:bodyPr>
          <a:lstStyle/>
          <a:p>
            <a:pPr algn="ctr">
              <a:lnSpc>
                <a:spcPct val="115000"/>
              </a:lnSpc>
            </a:pPr>
            <a:r>
              <a:rPr lang="en-US" sz="2200" dirty="0">
                <a:solidFill>
                  <a:schemeClr val="dk1"/>
                </a:solidFill>
                <a:latin typeface="Times New Roman" panose="02020603050405020304" pitchFamily="18" charset="0"/>
                <a:cs typeface="Times New Roman" panose="02020603050405020304" pitchFamily="18" charset="0"/>
              </a:rPr>
              <a:t>Create a name (doesn’t have to be your real name) </a:t>
            </a:r>
            <a:r>
              <a:rPr lang="en-US" sz="2200" b="1" dirty="0">
                <a:solidFill>
                  <a:schemeClr val="dk1"/>
                </a:solidFill>
                <a:latin typeface="Times New Roman" panose="02020603050405020304" pitchFamily="18" charset="0"/>
                <a:cs typeface="Times New Roman" panose="02020603050405020304" pitchFamily="18" charset="0"/>
              </a:rPr>
              <a:t>AND</a:t>
            </a:r>
            <a:r>
              <a:rPr lang="en-US" sz="2200" dirty="0">
                <a:solidFill>
                  <a:schemeClr val="dk1"/>
                </a:solidFill>
                <a:latin typeface="Times New Roman" panose="02020603050405020304" pitchFamily="18" charset="0"/>
                <a:cs typeface="Times New Roman" panose="02020603050405020304" pitchFamily="18" charset="0"/>
              </a:rPr>
              <a:t> choose your team.</a:t>
            </a:r>
            <a:endParaRPr sz="2200" dirty="0">
              <a:solidFill>
                <a:schemeClr val="dk1"/>
              </a:solidFill>
              <a:latin typeface="Times New Roman" panose="02020603050405020304" pitchFamily="18" charset="0"/>
              <a:cs typeface="Times New Roman" panose="02020603050405020304" pitchFamily="18" charset="0"/>
            </a:endParaRPr>
          </a:p>
          <a:p>
            <a:pPr algn="ctr">
              <a:lnSpc>
                <a:spcPct val="115000"/>
              </a:lnSpc>
              <a:buClr>
                <a:schemeClr val="dk1"/>
              </a:buClr>
              <a:buSzPts val="1100"/>
            </a:pPr>
            <a:r>
              <a:rPr lang="en-US" sz="2200" dirty="0">
                <a:solidFill>
                  <a:schemeClr val="dk1"/>
                </a:solidFill>
                <a:latin typeface="Times New Roman" panose="02020603050405020304" pitchFamily="18" charset="0"/>
                <a:cs typeface="Times New Roman" panose="02020603050405020304" pitchFamily="18" charset="0"/>
              </a:rPr>
              <a:t>The results of the game will be shared with all, so if you want to use an alias, feel free!</a:t>
            </a:r>
            <a:endParaRPr sz="2200" dirty="0">
              <a:solidFill>
                <a:schemeClr val="dk1"/>
              </a:solidFill>
              <a:latin typeface="Times New Roman" panose="02020603050405020304" pitchFamily="18" charset="0"/>
              <a:cs typeface="Times New Roman" panose="02020603050405020304" pitchFamily="18" charset="0"/>
            </a:endParaRPr>
          </a:p>
          <a:p>
            <a:pPr algn="ctr"/>
            <a:endParaRPr sz="800" dirty="0">
              <a:latin typeface="Times New Roman" panose="02020603050405020304" pitchFamily="18" charset="0"/>
              <a:cs typeface="Times New Roman" panose="02020603050405020304" pitchFamily="18" charset="0"/>
            </a:endParaRPr>
          </a:p>
        </p:txBody>
      </p:sp>
      <p:sp>
        <p:nvSpPr>
          <p:cNvPr id="571" name="Google Shape;571;p82"/>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42</a:t>
            </a:fld>
            <a:endParaRPr dirty="0"/>
          </a:p>
        </p:txBody>
      </p:sp>
      <p:pic>
        <p:nvPicPr>
          <p:cNvPr id="2" name="Picture 1">
            <a:extLst>
              <a:ext uri="{FF2B5EF4-FFF2-40B4-BE49-F238E27FC236}">
                <a16:creationId xmlns:a16="http://schemas.microsoft.com/office/drawing/2014/main" id="{3100E22B-1EE0-3539-F18A-CFBC95001587}"/>
              </a:ext>
            </a:extLst>
          </p:cNvPr>
          <p:cNvPicPr>
            <a:picLocks noChangeAspect="1"/>
          </p:cNvPicPr>
          <p:nvPr/>
        </p:nvPicPr>
        <p:blipFill>
          <a:blip r:embed="rId3"/>
          <a:stretch>
            <a:fillRect/>
          </a:stretch>
        </p:blipFill>
        <p:spPr>
          <a:xfrm>
            <a:off x="5181600" y="2816575"/>
            <a:ext cx="1828800" cy="18288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endParaRPr kumimoji="0" lang="en-US" alt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4A42F64-D194-1F61-918A-5056961FC552}"/>
              </a:ext>
            </a:extLst>
          </p:cNvPr>
          <p:cNvSpPr txBox="1"/>
          <p:nvPr/>
        </p:nvSpPr>
        <p:spPr>
          <a:xfrm>
            <a:off x="3710609" y="2057400"/>
            <a:ext cx="81765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2023 Proficiency Training Conference Survey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Class</a:t>
            </a:r>
            <a:r>
              <a:rPr lang="en-US" sz="3200" b="1">
                <a:solidFill>
                  <a:prstClr val="black"/>
                </a:solidFill>
                <a:latin typeface="Times New Roman" panose="02020603050405020304" pitchFamily="18" charset="0"/>
                <a:cs typeface="Times New Roman" panose="02020603050405020304" pitchFamily="18" charset="0"/>
              </a:rPr>
              <a:t>: What’s New at VA</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99381791-37E9-6F76-9EFD-09DB075C071E}"/>
              </a:ext>
            </a:extLst>
          </p:cNvPr>
          <p:cNvSpPr txBox="1"/>
          <p:nvPr/>
        </p:nvSpPr>
        <p:spPr>
          <a:xfrm>
            <a:off x="4267200" y="3810000"/>
            <a:ext cx="7696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Please scan the QR Code or click on the link below to take an anonymous survey about your experience during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 2023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Proficiency Training Conference. </a:t>
            </a:r>
          </a:p>
        </p:txBody>
      </p:sp>
      <p:sp>
        <p:nvSpPr>
          <p:cNvPr id="4" name="TextBox 3">
            <a:extLst>
              <a:ext uri="{FF2B5EF4-FFF2-40B4-BE49-F238E27FC236}">
                <a16:creationId xmlns:a16="http://schemas.microsoft.com/office/drawing/2014/main" id="{3A7F7896-630A-F4BE-6100-D00D30E1198E}"/>
              </a:ext>
            </a:extLst>
          </p:cNvPr>
          <p:cNvSpPr txBox="1"/>
          <p:nvPr/>
        </p:nvSpPr>
        <p:spPr>
          <a:xfrm>
            <a:off x="5105400" y="6172200"/>
            <a:ext cx="6858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https://www.research.net/r/DC7Y2L2</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E4FBE22-6328-B8A4-8991-BDDE962BDC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58400" y="4648200"/>
            <a:ext cx="1524000" cy="1524000"/>
          </a:xfrm>
          <a:prstGeom prst="rect">
            <a:avLst/>
          </a:prstGeom>
        </p:spPr>
      </p:pic>
    </p:spTree>
    <p:extLst>
      <p:ext uri="{BB962C8B-B14F-4D97-AF65-F5344CB8AC3E}">
        <p14:creationId xmlns:p14="http://schemas.microsoft.com/office/powerpoint/2010/main" val="3310796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599607" y="130795"/>
            <a:ext cx="9375688" cy="1141500"/>
          </a:xfrm>
          <a:prstGeom prst="rect">
            <a:avLst/>
          </a:prstGeom>
        </p:spPr>
        <p:txBody>
          <a:bodyPr spcFirstLastPara="1" wrap="square" lIns="0" tIns="0" rIns="0" bIns="0" anchor="ctr" anchorCtr="0">
            <a:noAutofit/>
          </a:bodyPr>
          <a:lstStyle/>
          <a:p>
            <a:r>
              <a:rPr lang="en-US" sz="4000" b="1" dirty="0"/>
              <a:t>What are court cases and why are they important?</a:t>
            </a:r>
            <a:endParaRPr sz="4000" b="1" dirty="0"/>
          </a:p>
        </p:txBody>
      </p:sp>
      <p:sp>
        <p:nvSpPr>
          <p:cNvPr id="161" name="Google Shape;161;p25"/>
          <p:cNvSpPr txBox="1">
            <a:spLocks noGrp="1"/>
          </p:cNvSpPr>
          <p:nvPr>
            <p:ph type="subTitle" idx="1"/>
          </p:nvPr>
        </p:nvSpPr>
        <p:spPr>
          <a:xfrm>
            <a:off x="449705" y="719531"/>
            <a:ext cx="11032761" cy="4616970"/>
          </a:xfrm>
          <a:prstGeom prst="rect">
            <a:avLst/>
          </a:prstGeom>
        </p:spPr>
        <p:txBody>
          <a:bodyPr spcFirstLastPara="1" wrap="square" lIns="0" tIns="0" rIns="0" bIns="0" anchor="ctr" anchorCtr="0">
            <a:noAutofit/>
          </a:bodyPr>
          <a:lstStyle/>
          <a:p>
            <a:pPr indent="-355600">
              <a:buSzPts val="2000"/>
              <a:buChar char="●"/>
            </a:pPr>
            <a:r>
              <a:rPr lang="en-US" sz="2400" dirty="0"/>
              <a:t>Court Cases -  started as a claim, went to appeals, passed the Board of Veterans Appeals, went to Court of Veterans Appeals (outside VA), then was appealed to the Federal Circuit Court.</a:t>
            </a:r>
            <a:endParaRPr sz="2400" dirty="0"/>
          </a:p>
          <a:p>
            <a:pPr indent="0"/>
            <a:endParaRPr sz="2400" dirty="0"/>
          </a:p>
          <a:p>
            <a:pPr indent="-355600">
              <a:buSzPts val="2000"/>
              <a:buChar char="●"/>
            </a:pPr>
            <a:r>
              <a:rPr lang="en-US" sz="2400" dirty="0"/>
              <a:t>A court case is the final judicial interpretation of the Code of Federal Regulations (CFR)</a:t>
            </a:r>
            <a:endParaRPr sz="2400" dirty="0"/>
          </a:p>
          <a:p>
            <a:pPr indent="0"/>
            <a:endParaRPr sz="2400" dirty="0"/>
          </a:p>
          <a:p>
            <a:pPr indent="-355600">
              <a:buSzPts val="2000"/>
              <a:buChar char="●"/>
            </a:pPr>
            <a:r>
              <a:rPr lang="en-US" sz="2400" dirty="0"/>
              <a:t>Court Cases set precedents - tells VA how to apply the rules of the law. </a:t>
            </a:r>
            <a:endParaRPr sz="2400" dirty="0"/>
          </a:p>
        </p:txBody>
      </p:sp>
      <p:sp>
        <p:nvSpPr>
          <p:cNvPr id="162" name="Google Shape;162;p25"/>
          <p:cNvSpPr txBox="1">
            <a:spLocks noGrp="1"/>
          </p:cNvSpPr>
          <p:nvPr>
            <p:ph type="sldNum" idx="12"/>
          </p:nvPr>
        </p:nvSpPr>
        <p:spPr>
          <a:xfrm>
            <a:off x="10080784" y="6333134"/>
            <a:ext cx="548700" cy="525000"/>
          </a:xfrm>
          <a:prstGeom prst="rect">
            <a:avLst/>
          </a:prstGeom>
        </p:spPr>
        <p:txBody>
          <a:bodyPr spcFirstLastPara="1" wrap="square" lIns="90000" tIns="45000" rIns="90000" bIns="45000" anchor="t" anchorCtr="0">
            <a:noAutofit/>
          </a:bodyPr>
          <a:lstStyle/>
          <a:p>
            <a:fld id="{00000000-1234-1234-1234-123412341234}" type="slidenum">
              <a:rPr lang="en-US"/>
              <a:pPr/>
              <a:t>5</a:t>
            </a:fld>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6"/>
        <p:cNvGrpSpPr/>
        <p:nvPr/>
      </p:nvGrpSpPr>
      <p:grpSpPr>
        <a:xfrm>
          <a:off x="0" y="0"/>
          <a:ext cx="0" cy="0"/>
          <a:chOff x="0" y="0"/>
          <a:chExt cx="0" cy="0"/>
        </a:xfrm>
      </p:grpSpPr>
      <p:sp>
        <p:nvSpPr>
          <p:cNvPr id="167" name="Google Shape;167;p26"/>
          <p:cNvSpPr txBox="1">
            <a:spLocks noGrp="1"/>
          </p:cNvSpPr>
          <p:nvPr>
            <p:ph type="title" idx="4294967295"/>
          </p:nvPr>
        </p:nvSpPr>
        <p:spPr>
          <a:xfrm>
            <a:off x="522187" y="388573"/>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3200"/>
            </a:pPr>
            <a:r>
              <a:rPr lang="en-US" sz="4000" b="1" dirty="0">
                <a:latin typeface="Times New Roman" panose="02020603050405020304" pitchFamily="18" charset="0"/>
                <a:ea typeface="Arial"/>
                <a:cs typeface="Times New Roman" panose="02020603050405020304" pitchFamily="18" charset="0"/>
                <a:sym typeface="Arial"/>
              </a:rPr>
              <a:t>Court</a:t>
            </a:r>
            <a:r>
              <a:rPr lang="en-US" sz="4000" dirty="0">
                <a:latin typeface="Times New Roman" panose="02020603050405020304" pitchFamily="18" charset="0"/>
                <a:ea typeface="Arial"/>
                <a:cs typeface="Times New Roman" panose="02020603050405020304" pitchFamily="18" charset="0"/>
                <a:sym typeface="Arial"/>
              </a:rPr>
              <a:t> </a:t>
            </a:r>
            <a:r>
              <a:rPr lang="en-US" sz="4000" b="1" dirty="0">
                <a:latin typeface="Times New Roman" panose="02020603050405020304" pitchFamily="18" charset="0"/>
                <a:ea typeface="Arial"/>
                <a:cs typeface="Times New Roman" panose="02020603050405020304" pitchFamily="18" charset="0"/>
                <a:sym typeface="Arial"/>
              </a:rPr>
              <a:t>Decision’s – High Impact</a:t>
            </a:r>
            <a:endParaRPr sz="4000" dirty="0"/>
          </a:p>
        </p:txBody>
      </p:sp>
      <p:sp>
        <p:nvSpPr>
          <p:cNvPr id="168" name="Google Shape;168;p26"/>
          <p:cNvSpPr txBox="1">
            <a:spLocks noGrp="1"/>
          </p:cNvSpPr>
          <p:nvPr>
            <p:ph type="subTitle" idx="1"/>
          </p:nvPr>
        </p:nvSpPr>
        <p:spPr>
          <a:xfrm>
            <a:off x="522187" y="1403351"/>
            <a:ext cx="11147625" cy="5087937"/>
          </a:xfrm>
          <a:prstGeom prst="rect">
            <a:avLst/>
          </a:prstGeom>
          <a:noFill/>
          <a:ln>
            <a:noFill/>
          </a:ln>
        </p:spPr>
        <p:txBody>
          <a:bodyPr spcFirstLastPara="1" wrap="square" lIns="90000" tIns="45000" rIns="90000" bIns="45000" anchor="t" anchorCtr="0">
            <a:noAutofit/>
          </a:bodyPr>
          <a:lstStyle/>
          <a:p>
            <a:pPr marL="0" indent="1587" algn="ctr">
              <a:lnSpc>
                <a:spcPct val="93000"/>
              </a:lnSpc>
              <a:buSzPts val="1800"/>
            </a:pPr>
            <a:endParaRPr sz="2400" b="1" dirty="0">
              <a:solidFill>
                <a:schemeClr val="tx1"/>
              </a:solidFill>
              <a:latin typeface="Times New Roman" panose="02020603050405020304" pitchFamily="18" charset="0"/>
              <a:ea typeface="Arial"/>
              <a:cs typeface="Times New Roman" panose="02020603050405020304" pitchFamily="18" charset="0"/>
              <a:sym typeface="Arial"/>
            </a:endParaRPr>
          </a:p>
          <a:p>
            <a:pPr marL="0" indent="1587">
              <a:lnSpc>
                <a:spcPct val="100000"/>
              </a:lnSpc>
              <a:buClr>
                <a:srgbClr val="535353"/>
              </a:buClr>
              <a:buSzPts val="2000"/>
            </a:pPr>
            <a:r>
              <a:rPr lang="en-US" sz="2800" b="1" u="sng" dirty="0">
                <a:solidFill>
                  <a:srgbClr val="0070C0"/>
                </a:solidFill>
                <a:latin typeface="Times New Roman" panose="02020603050405020304" pitchFamily="18" charset="0"/>
                <a:ea typeface="Arial"/>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Stevenson, Jr. v. McDonough </a:t>
            </a:r>
            <a:r>
              <a:rPr lang="en-US" sz="2800" dirty="0">
                <a:solidFill>
                  <a:schemeClr val="tx1"/>
                </a:solidFill>
                <a:latin typeface="Times New Roman" panose="02020603050405020304" pitchFamily="18" charset="0"/>
                <a:ea typeface="Arial"/>
                <a:cs typeface="Times New Roman" panose="02020603050405020304" pitchFamily="18" charset="0"/>
                <a:sym typeface="Arial"/>
              </a:rPr>
              <a:t>October 4, 2022</a:t>
            </a:r>
            <a:endParaRPr lang="en-US" sz="4000" dirty="0">
              <a:solidFill>
                <a:schemeClr val="tx1"/>
              </a:solidFill>
            </a:endParaRPr>
          </a:p>
          <a:p>
            <a:pPr marL="0" indent="1587">
              <a:lnSpc>
                <a:spcPct val="100000"/>
              </a:lnSpc>
              <a:buClr>
                <a:srgbClr val="535353"/>
              </a:buClr>
              <a:buSzPts val="2000"/>
            </a:pPr>
            <a:r>
              <a:rPr lang="en-US" sz="2400" dirty="0">
                <a:solidFill>
                  <a:schemeClr val="tx1"/>
                </a:solidFill>
                <a:latin typeface="Times New Roman" panose="02020603050405020304" pitchFamily="18" charset="0"/>
                <a:ea typeface="Arial"/>
                <a:cs typeface="Times New Roman" panose="02020603050405020304" pitchFamily="18" charset="0"/>
                <a:sym typeface="Arial"/>
              </a:rPr>
              <a:t>Court of Veterans Appeals (CAVC) clarifies the definition of “additional disability” in regard to 1151 claims</a:t>
            </a:r>
          </a:p>
          <a:p>
            <a:pPr marL="0" indent="1587">
              <a:lnSpc>
                <a:spcPct val="100000"/>
              </a:lnSpc>
              <a:buClr>
                <a:srgbClr val="535353"/>
              </a:buClr>
              <a:buSzPts val="2000"/>
            </a:pPr>
            <a:endParaRPr lang="en-US" sz="2400" dirty="0">
              <a:solidFill>
                <a:schemeClr val="tx1"/>
              </a:solidFill>
              <a:latin typeface="Times New Roman" panose="02020603050405020304" pitchFamily="18" charset="0"/>
              <a:ea typeface="Arial"/>
              <a:cs typeface="Times New Roman" panose="02020603050405020304" pitchFamily="18" charset="0"/>
              <a:sym typeface="Arial"/>
            </a:endParaRPr>
          </a:p>
          <a:p>
            <a:pPr marL="0" indent="1587">
              <a:lnSpc>
                <a:spcPct val="100000"/>
              </a:lnSpc>
              <a:buClr>
                <a:srgbClr val="535353"/>
              </a:buClr>
              <a:buSzPts val="2000"/>
            </a:pPr>
            <a:endParaRPr lang="en-US" sz="2400" dirty="0">
              <a:solidFill>
                <a:schemeClr val="tx1"/>
              </a:solidFill>
              <a:latin typeface="Times New Roman" panose="02020603050405020304" pitchFamily="18" charset="0"/>
              <a:ea typeface="Arial"/>
              <a:cs typeface="Times New Roman" panose="02020603050405020304" pitchFamily="18" charset="0"/>
              <a:sym typeface="Arial"/>
            </a:endParaRPr>
          </a:p>
          <a:p>
            <a:pPr marL="0" indent="1587">
              <a:lnSpc>
                <a:spcPct val="100000"/>
              </a:lnSpc>
              <a:buClr>
                <a:srgbClr val="535353"/>
              </a:buClr>
              <a:buSzPts val="2000"/>
            </a:pPr>
            <a:r>
              <a:rPr lang="en-US" sz="2800" b="1" u="sng" dirty="0">
                <a:solidFill>
                  <a:srgbClr val="0070C0"/>
                </a:solidFill>
                <a:latin typeface="Times New Roman" panose="02020603050405020304" pitchFamily="18" charset="0"/>
                <a:ea typeface="Arial"/>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Atilano v. McDonough</a:t>
            </a:r>
            <a:r>
              <a:rPr lang="en-US" sz="2800" dirty="0">
                <a:solidFill>
                  <a:schemeClr val="tx1"/>
                </a:solidFill>
                <a:latin typeface="Times New Roman" panose="02020603050405020304" pitchFamily="18" charset="0"/>
                <a:ea typeface="Arial"/>
                <a:cs typeface="Times New Roman" panose="02020603050405020304" pitchFamily="18" charset="0"/>
                <a:sym typeface="Arial"/>
              </a:rPr>
              <a:t>, November 3, 2022</a:t>
            </a:r>
            <a:endParaRPr lang="en-US" sz="4000" dirty="0">
              <a:solidFill>
                <a:schemeClr val="tx1"/>
              </a:solidFill>
            </a:endParaRPr>
          </a:p>
          <a:p>
            <a:pPr marL="0" indent="1587">
              <a:lnSpc>
                <a:spcPct val="100000"/>
              </a:lnSpc>
              <a:buClr>
                <a:srgbClr val="535353"/>
              </a:buClr>
              <a:buSzPts val="1800"/>
            </a:pPr>
            <a:r>
              <a:rPr lang="en-US" sz="2400" dirty="0">
                <a:solidFill>
                  <a:schemeClr val="tx1"/>
                </a:solidFill>
                <a:latin typeface="Times New Roman" panose="02020603050405020304" pitchFamily="18" charset="0"/>
                <a:ea typeface="Arial"/>
                <a:cs typeface="Times New Roman" panose="02020603050405020304" pitchFamily="18" charset="0"/>
                <a:sym typeface="Arial"/>
              </a:rPr>
              <a:t>VA cannot refuse to hold a hearing based on the Veteran’s attendance</a:t>
            </a:r>
            <a:endParaRPr lang="en-US" sz="4000" dirty="0">
              <a:solidFill>
                <a:schemeClr val="tx1"/>
              </a:solidFill>
            </a:endParaRPr>
          </a:p>
          <a:p>
            <a:pPr marL="0" indent="1587">
              <a:lnSpc>
                <a:spcPct val="100000"/>
              </a:lnSpc>
              <a:buClr>
                <a:srgbClr val="535353"/>
              </a:buClr>
              <a:buSzPts val="1800"/>
            </a:pPr>
            <a:r>
              <a:rPr lang="en-US" sz="1800" dirty="0">
                <a:solidFill>
                  <a:srgbClr val="535353"/>
                </a:solidFill>
                <a:latin typeface="Times New Roman" panose="02020603050405020304" pitchFamily="18" charset="0"/>
                <a:ea typeface="Arial"/>
                <a:cs typeface="Times New Roman" panose="02020603050405020304" pitchFamily="18" charset="0"/>
                <a:sym typeface="Arial"/>
              </a:rPr>
              <a:t> </a:t>
            </a:r>
            <a:endParaRPr lang="en-US" dirty="0"/>
          </a:p>
          <a:p>
            <a:pPr marL="0" indent="1587">
              <a:lnSpc>
                <a:spcPct val="100000"/>
              </a:lnSpc>
              <a:buClr>
                <a:srgbClr val="535353"/>
              </a:buClr>
              <a:buSzPts val="1800"/>
            </a:pPr>
            <a:r>
              <a:rPr lang="en-US" sz="1800" dirty="0">
                <a:solidFill>
                  <a:srgbClr val="535353"/>
                </a:solidFill>
                <a:latin typeface="Times New Roman" panose="02020603050405020304" pitchFamily="18" charset="0"/>
                <a:ea typeface="Arial"/>
                <a:cs typeface="Times New Roman" panose="02020603050405020304" pitchFamily="18" charset="0"/>
                <a:sym typeface="Arial"/>
              </a:rPr>
              <a:t> </a:t>
            </a:r>
            <a:endParaRPr dirty="0"/>
          </a:p>
        </p:txBody>
      </p:sp>
      <p:sp>
        <p:nvSpPr>
          <p:cNvPr id="169" name="Google Shape;169;p26"/>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6</a:t>
            </a:fld>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ctrTitle"/>
          </p:nvPr>
        </p:nvSpPr>
        <p:spPr>
          <a:xfrm>
            <a:off x="704537" y="1573967"/>
            <a:ext cx="10942819" cy="5456420"/>
          </a:xfrm>
          <a:prstGeom prst="rect">
            <a:avLst/>
          </a:prstGeom>
        </p:spPr>
        <p:txBody>
          <a:bodyPr spcFirstLastPara="1" wrap="square" lIns="90000" tIns="45000" rIns="90000" bIns="45000" anchor="t" anchorCtr="0">
            <a:noAutofit/>
          </a:bodyPr>
          <a:lstStyle/>
          <a:p>
            <a:pPr indent="1587" algn="ctr">
              <a:lnSpc>
                <a:spcPct val="100000"/>
              </a:lnSpc>
            </a:pPr>
            <a:br>
              <a:rPr lang="en-US" sz="5400" b="1" u="sng" dirty="0">
                <a:solidFill>
                  <a:srgbClr val="0070C0"/>
                </a:solidFill>
                <a:latin typeface="Times New Roman" panose="02020603050405020304" pitchFamily="18" charset="0"/>
                <a:ea typeface="Arial"/>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br>
            <a:r>
              <a:rPr lang="en-US" sz="5400" b="1" u="sng" dirty="0">
                <a:solidFill>
                  <a:srgbClr val="0070C0"/>
                </a:solidFill>
                <a:latin typeface="Times New Roman" panose="02020603050405020304" pitchFamily="18" charset="0"/>
                <a:ea typeface="Arial"/>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Stevenson, Jr. v. McDonough</a:t>
            </a:r>
            <a:endParaRPr sz="5400" b="1" dirty="0">
              <a:solidFill>
                <a:srgbClr val="0070C0"/>
              </a:solidFill>
              <a:latin typeface="Times New Roman" panose="02020603050405020304" pitchFamily="18" charset="0"/>
              <a:ea typeface="Arial"/>
              <a:cs typeface="Times New Roman" panose="02020603050405020304" pitchFamily="18" charset="0"/>
              <a:sym typeface="Arial"/>
            </a:endParaRPr>
          </a:p>
          <a:p>
            <a:pPr indent="1587" algn="ctr">
              <a:lnSpc>
                <a:spcPct val="100000"/>
              </a:lnSpc>
            </a:pPr>
            <a:endParaRPr sz="5400" dirty="0">
              <a:solidFill>
                <a:schemeClr val="dk1"/>
              </a:solidFill>
              <a:latin typeface="Times New Roman" panose="02020603050405020304" pitchFamily="18" charset="0"/>
              <a:ea typeface="Arial"/>
              <a:cs typeface="Times New Roman" panose="02020603050405020304" pitchFamily="18" charset="0"/>
              <a:sym typeface="Arial"/>
            </a:endParaRPr>
          </a:p>
          <a:p>
            <a:pPr indent="1587" algn="ctr">
              <a:lnSpc>
                <a:spcPct val="100000"/>
              </a:lnSpc>
              <a:buClr>
                <a:srgbClr val="535353"/>
              </a:buClr>
              <a:buSzPts val="2000"/>
            </a:pPr>
            <a:r>
              <a:rPr lang="en-US" sz="5400" dirty="0">
                <a:solidFill>
                  <a:schemeClr val="dk1"/>
                </a:solidFill>
                <a:latin typeface="Times New Roman" panose="02020603050405020304" pitchFamily="18" charset="0"/>
                <a:ea typeface="Arial"/>
                <a:cs typeface="Times New Roman" panose="02020603050405020304" pitchFamily="18" charset="0"/>
                <a:sym typeface="Arial"/>
              </a:rPr>
              <a:t>October 4, 2022</a:t>
            </a:r>
            <a:endParaRPr sz="7200" dirty="0">
              <a:solidFill>
                <a:schemeClr val="dk1"/>
              </a:solidFill>
              <a:latin typeface="Times New Roman"/>
              <a:ea typeface="Times New Roman"/>
              <a:cs typeface="Times New Roman"/>
              <a:sym typeface="Times New Roman"/>
            </a:endParaRPr>
          </a:p>
          <a:p>
            <a:endParaRPr dirty="0"/>
          </a:p>
        </p:txBody>
      </p:sp>
      <p:sp>
        <p:nvSpPr>
          <p:cNvPr id="184" name="Google Shape;184;p28"/>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7</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8"/>
        <p:cNvGrpSpPr/>
        <p:nvPr/>
      </p:nvGrpSpPr>
      <p:grpSpPr>
        <a:xfrm>
          <a:off x="0" y="0"/>
          <a:ext cx="0" cy="0"/>
          <a:chOff x="0" y="0"/>
          <a:chExt cx="0" cy="0"/>
        </a:xfrm>
      </p:grpSpPr>
      <p:sp>
        <p:nvSpPr>
          <p:cNvPr id="189" name="Google Shape;189;p29"/>
          <p:cNvSpPr txBox="1">
            <a:spLocks noGrp="1"/>
          </p:cNvSpPr>
          <p:nvPr>
            <p:ph type="title" idx="4294967295"/>
          </p:nvPr>
        </p:nvSpPr>
        <p:spPr>
          <a:xfrm>
            <a:off x="480023" y="-20478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Stevenson, Jr. v. McDonough, October 4, 2022</a:t>
            </a:r>
            <a:endParaRPr sz="4000" dirty="0"/>
          </a:p>
        </p:txBody>
      </p:sp>
      <p:sp>
        <p:nvSpPr>
          <p:cNvPr id="190" name="Google Shape;190;p29"/>
          <p:cNvSpPr txBox="1">
            <a:spLocks noGrp="1"/>
          </p:cNvSpPr>
          <p:nvPr>
            <p:ph type="subTitle" idx="1"/>
          </p:nvPr>
        </p:nvSpPr>
        <p:spPr>
          <a:xfrm>
            <a:off x="599607" y="1546226"/>
            <a:ext cx="10987789"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800" dirty="0">
                <a:solidFill>
                  <a:schemeClr val="dk1"/>
                </a:solidFill>
                <a:latin typeface="Times New Roman" panose="02020603050405020304" pitchFamily="18" charset="0"/>
                <a:ea typeface="Arial"/>
                <a:cs typeface="Times New Roman" panose="02020603050405020304" pitchFamily="18" charset="0"/>
                <a:sym typeface="Arial"/>
              </a:rPr>
              <a:t>What the case is about:</a:t>
            </a:r>
            <a:endParaRPr sz="2800" dirty="0">
              <a:solidFill>
                <a:schemeClr val="dk1"/>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ea typeface="Arial"/>
                <a:cs typeface="Times New Roman" panose="02020603050405020304" pitchFamily="18" charset="0"/>
                <a:sym typeface="Arial"/>
              </a:rPr>
              <a:t>Thomas Stevenson, Jr. was denied entitlement under 38 U.S.C. § 1151 for an unhealed wound of the right abdomen.</a:t>
            </a:r>
            <a:endParaRPr sz="3600" dirty="0"/>
          </a:p>
          <a:p>
            <a:pPr marL="0" indent="0">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buSzPts val="2400"/>
            </a:pPr>
            <a:r>
              <a:rPr lang="en-US" sz="2800" dirty="0">
                <a:latin typeface="Times New Roman" panose="02020603050405020304" pitchFamily="18" charset="0"/>
                <a:ea typeface="Arial"/>
                <a:cs typeface="Times New Roman" panose="02020603050405020304" pitchFamily="18" charset="0"/>
                <a:sym typeface="Arial"/>
              </a:rPr>
              <a:t>Mr. Stevenson served honorably in the U.S. Army from January 1968 to December 1970, including Vietnam service.  He was service-connected for diabetes.  He had open surgery to remove the gall bladder, and later developed a neuroma with scar pain.  This resulted in treatment by RF ablation.  The scar became an open wound and infected with MRSA (treated with daily dressing changes and antibiotics). – July 2014</a:t>
            </a:r>
            <a:endParaRPr sz="3600" dirty="0"/>
          </a:p>
        </p:txBody>
      </p:sp>
      <p:sp>
        <p:nvSpPr>
          <p:cNvPr id="191" name="Google Shape;191;p29"/>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8</a:t>
            </a:fld>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30"/>
          <p:cNvSpPr txBox="1">
            <a:spLocks noGrp="1"/>
          </p:cNvSpPr>
          <p:nvPr>
            <p:ph type="title" idx="4294967295"/>
          </p:nvPr>
        </p:nvSpPr>
        <p:spPr>
          <a:xfrm>
            <a:off x="495015" y="-204786"/>
            <a:ext cx="7772400" cy="1470025"/>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Times New Roman" panose="02020603050405020304" pitchFamily="18" charset="0"/>
                <a:ea typeface="Arial"/>
                <a:cs typeface="Times New Roman" panose="02020603050405020304" pitchFamily="18" charset="0"/>
                <a:sym typeface="Arial"/>
              </a:rPr>
            </a:br>
            <a:r>
              <a:rPr lang="en-US" sz="4000" b="1" dirty="0">
                <a:latin typeface="Times New Roman" panose="02020603050405020304" pitchFamily="18" charset="0"/>
                <a:ea typeface="Arial"/>
                <a:cs typeface="Times New Roman" panose="02020603050405020304" pitchFamily="18" charset="0"/>
                <a:sym typeface="Arial"/>
              </a:rPr>
              <a:t>Stevenson, Jr. v. McDonough, October 4, 2022</a:t>
            </a:r>
            <a:endParaRPr sz="4000" dirty="0"/>
          </a:p>
        </p:txBody>
      </p:sp>
      <p:sp>
        <p:nvSpPr>
          <p:cNvPr id="197" name="Google Shape;197;p30"/>
          <p:cNvSpPr txBox="1">
            <a:spLocks noGrp="1"/>
          </p:cNvSpPr>
          <p:nvPr>
            <p:ph type="subTitle" idx="1"/>
          </p:nvPr>
        </p:nvSpPr>
        <p:spPr>
          <a:xfrm>
            <a:off x="629925" y="1546226"/>
            <a:ext cx="10987451" cy="4674692"/>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800" dirty="0">
                <a:solidFill>
                  <a:schemeClr val="dk1"/>
                </a:solidFill>
                <a:latin typeface="Times New Roman" panose="02020603050405020304" pitchFamily="18" charset="0"/>
                <a:ea typeface="Arial"/>
                <a:cs typeface="Times New Roman" panose="02020603050405020304" pitchFamily="18" charset="0"/>
                <a:sym typeface="Arial"/>
              </a:rPr>
              <a:t>What the case is about:</a:t>
            </a:r>
            <a:endParaRPr sz="2800" dirty="0">
              <a:solidFill>
                <a:schemeClr val="dk1"/>
              </a:solidFill>
              <a:latin typeface="Times New Roman" panose="02020603050405020304" pitchFamily="18" charset="0"/>
              <a:ea typeface="Arial"/>
              <a:cs typeface="Times New Roman" panose="02020603050405020304" pitchFamily="18" charset="0"/>
              <a:sym typeface="Arial"/>
            </a:endParaRPr>
          </a:p>
          <a:p>
            <a:pPr marL="0" indent="0" algn="ctr">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spcBef>
                <a:spcPts val="700"/>
              </a:spcBef>
              <a:buSzPts val="2400"/>
            </a:pPr>
            <a:r>
              <a:rPr lang="en-US" sz="2800" dirty="0">
                <a:latin typeface="Times New Roman" panose="02020603050405020304" pitchFamily="18" charset="0"/>
                <a:ea typeface="Arial"/>
                <a:cs typeface="Times New Roman" panose="02020603050405020304" pitchFamily="18" charset="0"/>
                <a:sym typeface="Arial"/>
              </a:rPr>
              <a:t>Open wound continued into August 2014 and treated multiple times at VA community-based outpatient clinic (CBOC).  Mr. Stevenson filed an 1151 claim in September 2014.</a:t>
            </a:r>
            <a:endParaRPr sz="3600" dirty="0"/>
          </a:p>
          <a:p>
            <a:pPr marL="0" indent="0">
              <a:lnSpc>
                <a:spcPct val="100000"/>
              </a:lnSpc>
              <a:buSzPts val="2400"/>
            </a:pPr>
            <a:endParaRPr sz="2800" dirty="0">
              <a:latin typeface="Times New Roman" panose="02020603050405020304" pitchFamily="18" charset="0"/>
              <a:ea typeface="Arial"/>
              <a:cs typeface="Times New Roman" panose="02020603050405020304" pitchFamily="18" charset="0"/>
              <a:sym typeface="Arial"/>
            </a:endParaRPr>
          </a:p>
          <a:p>
            <a:pPr marL="0" indent="0">
              <a:lnSpc>
                <a:spcPct val="100000"/>
              </a:lnSpc>
              <a:buSzPts val="2400"/>
            </a:pPr>
            <a:r>
              <a:rPr lang="en-US" sz="2800" dirty="0">
                <a:latin typeface="Times New Roman" panose="02020603050405020304" pitchFamily="18" charset="0"/>
                <a:cs typeface="Times New Roman" panose="02020603050405020304" pitchFamily="18" charset="0"/>
                <a:sym typeface="Arial"/>
              </a:rPr>
              <a:t>February 2015 – VAMC notes showed a completely healed wound without signs of herniation or infection.</a:t>
            </a:r>
          </a:p>
          <a:p>
            <a:pPr marL="0" indent="0">
              <a:lnSpc>
                <a:spcPct val="100000"/>
              </a:lnSpc>
              <a:buSzPts val="2400"/>
            </a:pPr>
            <a:endParaRPr lang="en-US" sz="2800" dirty="0">
              <a:latin typeface="Times New Roman" panose="02020603050405020304" pitchFamily="18" charset="0"/>
              <a:cs typeface="Times New Roman" panose="02020603050405020304" pitchFamily="18" charset="0"/>
              <a:sym typeface="Arial"/>
            </a:endParaRPr>
          </a:p>
          <a:p>
            <a:pPr marL="0" indent="0">
              <a:lnSpc>
                <a:spcPct val="100000"/>
              </a:lnSpc>
              <a:buSzPts val="2400"/>
            </a:pPr>
            <a:r>
              <a:rPr lang="en-US" sz="2800" dirty="0">
                <a:latin typeface="Times New Roman" panose="02020603050405020304" pitchFamily="18" charset="0"/>
                <a:cs typeface="Times New Roman" panose="02020603050405020304" pitchFamily="18" charset="0"/>
                <a:sym typeface="Arial"/>
              </a:rPr>
              <a:t>September 2015 – RO denied the claim as there was no evidence of current disability.</a:t>
            </a:r>
          </a:p>
          <a:p>
            <a:pPr marL="0" indent="0">
              <a:lnSpc>
                <a:spcPct val="100000"/>
              </a:lnSpc>
              <a:buSzPts val="2400"/>
            </a:pPr>
            <a:endParaRPr lang="en-US" sz="2400" dirty="0">
              <a:latin typeface="Times New Roman" panose="02020603050405020304" pitchFamily="18" charset="0"/>
              <a:cs typeface="Times New Roman" panose="02020603050405020304" pitchFamily="18" charset="0"/>
              <a:sym typeface="Arial"/>
            </a:endParaRPr>
          </a:p>
          <a:p>
            <a:pPr marL="0" indent="0">
              <a:lnSpc>
                <a:spcPct val="100000"/>
              </a:lnSpc>
              <a:buSzPts val="2400"/>
            </a:pPr>
            <a:endParaRPr dirty="0"/>
          </a:p>
        </p:txBody>
      </p:sp>
      <p:sp>
        <p:nvSpPr>
          <p:cNvPr id="198" name="Google Shape;198;p30"/>
          <p:cNvSpPr txBox="1">
            <a:spLocks noGrp="1"/>
          </p:cNvSpPr>
          <p:nvPr>
            <p:ph type="sldNum" idx="12"/>
          </p:nvPr>
        </p:nvSpPr>
        <p:spPr>
          <a:xfrm>
            <a:off x="7981950" y="6356350"/>
            <a:ext cx="2047800" cy="355500"/>
          </a:xfrm>
          <a:prstGeom prst="rect">
            <a:avLst/>
          </a:prstGeom>
        </p:spPr>
        <p:txBody>
          <a:bodyPr spcFirstLastPara="1" wrap="square" lIns="90000" tIns="45000" rIns="90000" bIns="45000" anchor="t" anchorCtr="0">
            <a:noAutofit/>
          </a:bodyPr>
          <a:lstStyle/>
          <a:p>
            <a:fld id="{00000000-1234-1234-1234-123412341234}" type="slidenum">
              <a:rPr lang="en-US"/>
              <a:pPr/>
              <a:t>9</a:t>
            </a:fld>
            <a:endParaRPr dirty="0"/>
          </a:p>
        </p:txBody>
      </p:sp>
    </p:spTree>
  </p:cSld>
  <p:clrMapOvr>
    <a:masterClrMapping/>
  </p:clrMapOvr>
</p:sld>
</file>

<file path=ppt/theme/theme1.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2510</Words>
  <Application>Microsoft Office PowerPoint</Application>
  <PresentationFormat>Widescreen</PresentationFormat>
  <Paragraphs>326</Paragraphs>
  <Slides>43</Slides>
  <Notes>43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43</vt:i4>
      </vt:variant>
    </vt:vector>
  </HeadingPairs>
  <TitlesOfParts>
    <vt:vector size="50" baseType="lpstr">
      <vt:lpstr>Arial</vt:lpstr>
      <vt:lpstr>Calibri</vt:lpstr>
      <vt:lpstr>Times New Roman</vt:lpstr>
      <vt:lpstr>POI_THEME_TEMPLATE_DESIGN</vt:lpstr>
      <vt:lpstr>POI_THEME_TEMPLATE_DESIGN</vt:lpstr>
      <vt:lpstr>POI_THEME_TEMPLATE_DESIGN</vt:lpstr>
      <vt:lpstr>Office Theme</vt:lpstr>
      <vt:lpstr>PowerPoint Presentation</vt:lpstr>
      <vt:lpstr>PowerPoint Presentation</vt:lpstr>
      <vt:lpstr>PowerPoint Presentation</vt:lpstr>
      <vt:lpstr>PowerPoint Presentation</vt:lpstr>
      <vt:lpstr>What are court cases and why are they important?</vt:lpstr>
      <vt:lpstr>Court Decision’s – High Impact</vt:lpstr>
      <vt:lpstr> Stevenson, Jr. v. McDonough  October 4, 2022 </vt:lpstr>
      <vt:lpstr> Stevenson, Jr. v. McDonough, October 4, 2022</vt:lpstr>
      <vt:lpstr> Stevenson, Jr. v. McDonough, October 4, 2022</vt:lpstr>
      <vt:lpstr> Stevenson, Jr. v. McDonough, October 4, 2022</vt:lpstr>
      <vt:lpstr> Stevenson, Jr. v. McDonough, October 4, 2022</vt:lpstr>
      <vt:lpstr>Stevenson, Jr. v. McDonough, October 4, 2022</vt:lpstr>
      <vt:lpstr>Stevenson, Jr. v. McDonough, October 4, 2022</vt:lpstr>
      <vt:lpstr>Stevenson, Jr. v. McDonough, October 4, 2022</vt:lpstr>
      <vt:lpstr>Stevenson, Jr. v. McDonough, October 4, 2022</vt:lpstr>
      <vt:lpstr>Stevenson, Jr. v. McDonough, October 4, 2022</vt:lpstr>
      <vt:lpstr>Stevenson, Jr. v. McDonough, October 4, 2022</vt:lpstr>
      <vt:lpstr> Atilano v. McDonough  November 3, 2022  </vt:lpstr>
      <vt:lpstr> Atilano v. McDonough,     November 3, 2022</vt:lpstr>
      <vt:lpstr> Atilano v. McDonough,    November 3, 2022</vt:lpstr>
      <vt:lpstr> Atilano v. McDonough,   November 3, 2022</vt:lpstr>
      <vt:lpstr> Atilano v. McDonough,   November 3, 2022</vt:lpstr>
      <vt:lpstr> Atilano v. McDonough,   November 3, 2022</vt:lpstr>
      <vt:lpstr> Atilano v. McDonough,   November 3, 2022</vt:lpstr>
      <vt:lpstr> Atilano v. McDonough,   November 3, 2022</vt:lpstr>
      <vt:lpstr>One Recent Public Law Change</vt:lpstr>
      <vt:lpstr>PowerPoint Presentation</vt:lpstr>
      <vt:lpstr>Manual Changes</vt:lpstr>
      <vt:lpstr>Manual Changes</vt:lpstr>
      <vt:lpstr>Manual Changes</vt:lpstr>
      <vt:lpstr>Manual Changes</vt:lpstr>
      <vt:lpstr>Manual Changes</vt:lpstr>
      <vt:lpstr>Manual Changes</vt:lpstr>
      <vt:lpstr>Manual Changes</vt:lpstr>
      <vt:lpstr>Manual Changes</vt:lpstr>
      <vt:lpstr>Manual Changes</vt:lpstr>
      <vt:lpstr>Manual Changes</vt:lpstr>
      <vt:lpstr>Manual Changes</vt:lpstr>
      <vt:lpstr>PowerPoint Presentation</vt:lpstr>
      <vt:lpstr>Bonus Material                                   (if there is time remaining)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Dianna Hunsinger</dc:creator>
  <cp:lastModifiedBy>Christopher Macinkowicz</cp:lastModifiedBy>
  <cp:revision>33</cp:revision>
  <dcterms:modified xsi:type="dcterms:W3CDTF">2023-04-03T17:31:10Z</dcterms:modified>
</cp:coreProperties>
</file>