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0" r:id="rId1"/>
    <p:sldMasterId id="2147483986" r:id="rId2"/>
  </p:sldMasterIdLst>
  <p:notesMasterIdLst>
    <p:notesMasterId r:id="rId5"/>
  </p:notesMasterIdLst>
  <p:handoutMasterIdLst>
    <p:handoutMasterId r:id="rId6"/>
  </p:handoutMasterIdLst>
  <p:sldIdLst>
    <p:sldId id="269" r:id="rId3"/>
    <p:sldId id="349" r:id="rId4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8" clrIdx="0">
    <p:extLst>
      <p:ext uri="{19B8F6BF-5375-455C-9EA6-DF929625EA0E}">
        <p15:presenceInfo xmlns:p15="http://schemas.microsoft.com/office/powerpoint/2012/main" userId="Chris Macinkowicz" providerId="None"/>
      </p:ext>
    </p:extLst>
  </p:cmAuthor>
  <p:cmAuthor id="2" name="Lauren Barefoot" initials="LB" lastIdx="7" clrIdx="1">
    <p:extLst>
      <p:ext uri="{19B8F6BF-5375-455C-9EA6-DF929625EA0E}">
        <p15:presenceInfo xmlns:p15="http://schemas.microsoft.com/office/powerpoint/2012/main" userId="Lauren Barefoo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77778" autoAdjust="0"/>
  </p:normalViewPr>
  <p:slideViewPr>
    <p:cSldViewPr>
      <p:cViewPr varScale="1">
        <p:scale>
          <a:sx n="56" d="100"/>
          <a:sy n="56" d="100"/>
        </p:scale>
        <p:origin x="1002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45952" cy="466913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Workload Management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>
              <a:defRPr sz="1200"/>
            </a:lvl1pPr>
          </a:lstStyle>
          <a:p>
            <a:fld id="{BEFBE51E-31B1-401F-B2B2-FA5DC70B5E08}" type="slidenum"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‹#›</a:t>
            </a:fld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35999" y="8763079"/>
            <a:ext cx="4175955" cy="466913"/>
          </a:xfrm>
          <a:prstGeom prst="rect">
            <a:avLst/>
          </a:prstGeom>
        </p:spPr>
        <p:txBody>
          <a:bodyPr vert="horz" lIns="93287" tIns="46643" rIns="93287" bIns="46643" rtlCol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Workload Management </a:t>
            </a:r>
          </a:p>
        </p:txBody>
      </p:sp>
    </p:spTree>
    <p:extLst>
      <p:ext uri="{BB962C8B-B14F-4D97-AF65-F5344CB8AC3E}">
        <p14:creationId xmlns:p14="http://schemas.microsoft.com/office/powerpoint/2010/main" val="2269571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5FFED6-72DE-46D5-B40C-81FA478AF538}" type="datetimeFigureOut">
              <a:rPr lang="en-US"/>
              <a:pPr>
                <a:defRPr/>
              </a:pPr>
              <a:t>9/18/2022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07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3" rIns="93287" bIns="4664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3" rIns="93287" bIns="4664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7CDC31A-AD7A-4F56-BF90-EBDA062DC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258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698500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EE59DF-3504-4E78-9FC7-E0E538E1B67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488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698500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EE59DF-3504-4E78-9FC7-E0E538E1B67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6010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894162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557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44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B4CD79-9CA8-4527-AC5F-75C138BCBA4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5027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2EDB1D41-CDF4-4E5D-BEF4-8EB2F5A87E9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46435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AF2E6-EF9F-4AFB-8AE7-9FF96EC442F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9238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56483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304800" y="6351589"/>
            <a:ext cx="7518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sz="1800">
                <a:solidFill>
                  <a:schemeClr val="bg1"/>
                </a:solidFill>
              </a:rPr>
              <a:t>Macinkowicz - Workload Management August 2017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2362200"/>
            <a:ext cx="11176000" cy="38100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8000" y="9906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7AF362E-0CF7-44D8-8BA1-C31B37B586CA}" type="slidenum">
              <a:rPr lang="en-US"/>
              <a:pPr>
                <a:defRPr/>
              </a:pPr>
              <a:t>‹#›</a:t>
            </a:fld>
            <a:fld id="{22ADF04C-641C-4596-AE3B-D3E2C8F294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06083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826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79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2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34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79" r:id="rId6"/>
  </p:sldLayoutIdLst>
  <p:transition>
    <p:fade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306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412877"/>
            <a:ext cx="8382000" cy="3235324"/>
          </a:xfrm>
        </p:spPr>
        <p:txBody>
          <a:bodyPr rtlCol="0">
            <a:normAutofit/>
          </a:bodyPr>
          <a:lstStyle/>
          <a:p>
            <a:pPr marL="0" indent="0" defTabSz="914363">
              <a:buNone/>
              <a:defRPr/>
            </a:pPr>
            <a:endParaRPr lang="en-US" dirty="0"/>
          </a:p>
          <a:p>
            <a:pPr defTabSz="914363">
              <a:defRPr/>
            </a:pP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657600" y="2438401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defTabSz="6858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defTabSz="6858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defTabSz="6858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defTabSz="6858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813" eaLnBrk="1" hangingPunct="1"/>
            <a:r>
              <a:rPr lang="en-US" alt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Forum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2698044" y="4495800"/>
            <a:ext cx="8763000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257175" indent="-257175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5349876"/>
          </a:xfrm>
        </p:spPr>
        <p:txBody>
          <a:bodyPr rtlCol="0">
            <a:normAutofit/>
          </a:bodyPr>
          <a:lstStyle/>
          <a:p>
            <a:pPr defTabSz="914363">
              <a:defRPr/>
            </a:pPr>
            <a:r>
              <a:rPr lang="en-US" sz="4400" dirty="0"/>
              <a:t>Pact Act Plan</a:t>
            </a:r>
          </a:p>
          <a:p>
            <a:pPr defTabSz="914363">
              <a:defRPr/>
            </a:pPr>
            <a:r>
              <a:rPr lang="en-US" sz="4400"/>
              <a:t>Claim Sharks</a:t>
            </a:r>
            <a:endParaRPr lang="en-US" sz="4400" dirty="0"/>
          </a:p>
          <a:p>
            <a:pPr defTabSz="914363">
              <a:defRPr/>
            </a:pPr>
            <a:r>
              <a:rPr lang="en-US" sz="4400" dirty="0"/>
              <a:t>VASR-D Changes</a:t>
            </a:r>
          </a:p>
          <a:p>
            <a:pPr defTabSz="914363">
              <a:defRPr/>
            </a:pPr>
            <a:r>
              <a:rPr lang="en-US" sz="4400" dirty="0"/>
              <a:t>Policy &amp; Procedure Changes </a:t>
            </a:r>
          </a:p>
          <a:p>
            <a:pPr defTabSz="914363">
              <a:defRPr/>
            </a:pPr>
            <a:r>
              <a:rPr lang="en-US" sz="4400" dirty="0"/>
              <a:t>Caregiver Extension</a:t>
            </a:r>
          </a:p>
          <a:p>
            <a:pPr defTabSz="914363">
              <a:defRPr/>
            </a:pPr>
            <a:r>
              <a:rPr lang="en-US" sz="4400" dirty="0"/>
              <a:t>Staff Changes (BDD, Health)</a:t>
            </a:r>
          </a:p>
          <a:p>
            <a:pPr defTabSz="914363">
              <a:defRPr/>
            </a:pPr>
            <a:r>
              <a:rPr lang="en-US" sz="4400" dirty="0"/>
              <a:t>Suicide Report will be out Monday </a:t>
            </a:r>
          </a:p>
          <a:p>
            <a:pPr defTabSz="914363">
              <a:defRPr/>
            </a:pPr>
            <a:endParaRPr lang="en-US" dirty="0"/>
          </a:p>
          <a:p>
            <a:pPr marL="0" indent="0" defTabSz="914363">
              <a:buNone/>
              <a:defRPr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DB1D41-CDF4-4E5D-BEF4-8EB2F5A87E9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914400"/>
          </a:xfrm>
        </p:spPr>
        <p:txBody>
          <a:bodyPr/>
          <a:lstStyle/>
          <a:p>
            <a:pPr defTabSz="912813"/>
            <a:r>
              <a:rPr lang="en-US" alt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Forum </a:t>
            </a:r>
          </a:p>
        </p:txBody>
      </p:sp>
    </p:spTree>
    <p:extLst>
      <p:ext uri="{BB962C8B-B14F-4D97-AF65-F5344CB8AC3E}">
        <p14:creationId xmlns:p14="http://schemas.microsoft.com/office/powerpoint/2010/main" val="1268671907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6216</TotalTime>
  <Words>38</Words>
  <Application>Microsoft Office PowerPoint</Application>
  <PresentationFormat>Widescreen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NEW LOGO</vt:lpstr>
      <vt:lpstr>Custom Design</vt:lpstr>
      <vt:lpstr>PowerPoint Presentation</vt:lpstr>
      <vt:lpstr>Director’s Forum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Management</dc:title>
  <dc:creator>Chris Macinkowicz</dc:creator>
  <cp:keywords/>
  <cp:lastModifiedBy>Dale Phillips</cp:lastModifiedBy>
  <cp:revision>134</cp:revision>
  <cp:lastPrinted>2021-09-13T14:20:26Z</cp:lastPrinted>
  <dcterms:created xsi:type="dcterms:W3CDTF">2015-07-31T12:30:47Z</dcterms:created>
  <dcterms:modified xsi:type="dcterms:W3CDTF">2022-09-18T14:29:37Z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TC102867549990</vt:lpwstr>
  </property>
</Properties>
</file>