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8"/>
  </p:notesMasterIdLst>
  <p:sldIdLst>
    <p:sldId id="3009" r:id="rId5"/>
    <p:sldId id="3010" r:id="rId6"/>
    <p:sldId id="30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7696F7-5275-497C-B469-D9DC76A41F04}">
          <p14:sldIdLst>
            <p14:sldId id="3009"/>
            <p14:sldId id="3010"/>
            <p14:sldId id="30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ak, Gabrielle A. (Booz Allen Hamilton)" initials="HGA(AH" lastIdx="2" clrIdx="0">
    <p:extLst>
      <p:ext uri="{19B8F6BF-5375-455C-9EA6-DF929625EA0E}">
        <p15:presenceInfo xmlns:p15="http://schemas.microsoft.com/office/powerpoint/2012/main" userId="S::Gabrielle.Holak@va.gov::278cad6c-a3cc-4a06-8dd2-b64f6ffcb0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C8CD5-F235-436D-8D97-672812F9C92E}" v="1" dt="2024-10-31T20:48:29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4125" autoAdjust="0"/>
  </p:normalViewPr>
  <p:slideViewPr>
    <p:cSldViewPr>
      <p:cViewPr varScale="1">
        <p:scale>
          <a:sx n="104" d="100"/>
          <a:sy n="104" d="100"/>
        </p:scale>
        <p:origin x="13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czak, Andrew P." userId="5bf24e98-ddd8-49cd-b818-9aca6574d871" providerId="ADAL" clId="{671FE7D6-7E3D-4B57-AC42-EA242E9CD511}"/>
    <pc:docChg chg="modSld">
      <pc:chgData name="Szymczak, Andrew P." userId="5bf24e98-ddd8-49cd-b818-9aca6574d871" providerId="ADAL" clId="{671FE7D6-7E3D-4B57-AC42-EA242E9CD511}" dt="2024-01-24T21:40:43.802" v="6" actId="20577"/>
      <pc:docMkLst>
        <pc:docMk/>
      </pc:docMkLst>
      <pc:sldChg chg="modSp mod">
        <pc:chgData name="Szymczak, Andrew P." userId="5bf24e98-ddd8-49cd-b818-9aca6574d871" providerId="ADAL" clId="{671FE7D6-7E3D-4B57-AC42-EA242E9CD511}" dt="2024-01-24T21:40:43.802" v="6" actId="20577"/>
        <pc:sldMkLst>
          <pc:docMk/>
          <pc:sldMk cId="3125199766" sldId="3010"/>
        </pc:sldMkLst>
        <pc:spChg chg="mod">
          <ac:chgData name="Szymczak, Andrew P." userId="5bf24e98-ddd8-49cd-b818-9aca6574d871" providerId="ADAL" clId="{671FE7D6-7E3D-4B57-AC42-EA242E9CD511}" dt="2024-01-24T21:40:43.802" v="6" actId="20577"/>
          <ac:spMkLst>
            <pc:docMk/>
            <pc:sldMk cId="3125199766" sldId="3010"/>
            <ac:spMk id="11" creationId="{23C287BE-FC72-8E68-0F8C-54BBB6F489A9}"/>
          </ac:spMkLst>
        </pc:spChg>
      </pc:sldChg>
    </pc:docChg>
  </pc:docChgLst>
  <pc:docChgLst>
    <pc:chgData name="Szymczak, Andrew P." userId="5bf24e98-ddd8-49cd-b818-9aca6574d871" providerId="ADAL" clId="{C76C8CD5-F235-436D-8D97-672812F9C92E}"/>
    <pc:docChg chg="custSel modSld">
      <pc:chgData name="Szymczak, Andrew P." userId="5bf24e98-ddd8-49cd-b818-9aca6574d871" providerId="ADAL" clId="{C76C8CD5-F235-436D-8D97-672812F9C92E}" dt="2024-10-31T20:48:58.495" v="8" actId="1076"/>
      <pc:docMkLst>
        <pc:docMk/>
      </pc:docMkLst>
      <pc:sldChg chg="addSp delSp modSp mod">
        <pc:chgData name="Szymczak, Andrew P." userId="5bf24e98-ddd8-49cd-b818-9aca6574d871" providerId="ADAL" clId="{C76C8CD5-F235-436D-8D97-672812F9C92E}" dt="2024-10-31T20:48:58.495" v="8" actId="1076"/>
        <pc:sldMkLst>
          <pc:docMk/>
          <pc:sldMk cId="2596505814" sldId="3011"/>
        </pc:sldMkLst>
        <pc:spChg chg="mod">
          <ac:chgData name="Szymczak, Andrew P." userId="5bf24e98-ddd8-49cd-b818-9aca6574d871" providerId="ADAL" clId="{C76C8CD5-F235-436D-8D97-672812F9C92E}" dt="2024-10-31T20:48:58.495" v="8" actId="1076"/>
          <ac:spMkLst>
            <pc:docMk/>
            <pc:sldMk cId="2596505814" sldId="3011"/>
            <ac:spMk id="10" creationId="{858DC050-10AF-668F-5079-774E4A00ACFD}"/>
          </ac:spMkLst>
        </pc:spChg>
        <pc:spChg chg="mod">
          <ac:chgData name="Szymczak, Andrew P." userId="5bf24e98-ddd8-49cd-b818-9aca6574d871" providerId="ADAL" clId="{C76C8CD5-F235-436D-8D97-672812F9C92E}" dt="2024-10-31T20:48:54.829" v="7" actId="1076"/>
          <ac:spMkLst>
            <pc:docMk/>
            <pc:sldMk cId="2596505814" sldId="3011"/>
            <ac:spMk id="11" creationId="{047088F2-AE2B-F07E-BBD5-4591EDBC6162}"/>
          </ac:spMkLst>
        </pc:spChg>
        <pc:spChg chg="del">
          <ac:chgData name="Szymczak, Andrew P." userId="5bf24e98-ddd8-49cd-b818-9aca6574d871" providerId="ADAL" clId="{C76C8CD5-F235-436D-8D97-672812F9C92E}" dt="2024-10-31T20:48:37.121" v="4" actId="478"/>
          <ac:spMkLst>
            <pc:docMk/>
            <pc:sldMk cId="2596505814" sldId="3011"/>
            <ac:spMk id="12" creationId="{9436337D-4F2E-D615-FFB0-666E31174BC0}"/>
          </ac:spMkLst>
        </pc:spChg>
        <pc:spChg chg="del">
          <ac:chgData name="Szymczak, Andrew P." userId="5bf24e98-ddd8-49cd-b818-9aca6574d871" providerId="ADAL" clId="{C76C8CD5-F235-436D-8D97-672812F9C92E}" dt="2024-10-31T20:48:31.757" v="3" actId="478"/>
          <ac:spMkLst>
            <pc:docMk/>
            <pc:sldMk cId="2596505814" sldId="3011"/>
            <ac:spMk id="13" creationId="{BE708261-E735-7675-A868-122AE2E915DE}"/>
          </ac:spMkLst>
        </pc:spChg>
        <pc:picChg chg="add mod ord">
          <ac:chgData name="Szymczak, Andrew P." userId="5bf24e98-ddd8-49cd-b818-9aca6574d871" providerId="ADAL" clId="{C76C8CD5-F235-436D-8D97-672812F9C92E}" dt="2024-10-31T20:48:50.717" v="6" actId="167"/>
          <ac:picMkLst>
            <pc:docMk/>
            <pc:sldMk cId="2596505814" sldId="3011"/>
            <ac:picMk id="3" creationId="{CC45E94D-59C7-D12B-5A7A-22DCE82819C5}"/>
          </ac:picMkLst>
        </pc:picChg>
        <pc:picChg chg="del">
          <ac:chgData name="Szymczak, Andrew P." userId="5bf24e98-ddd8-49cd-b818-9aca6574d871" providerId="ADAL" clId="{C76C8CD5-F235-436D-8D97-672812F9C92E}" dt="2024-10-31T20:48:25.569" v="1" actId="478"/>
          <ac:picMkLst>
            <pc:docMk/>
            <pc:sldMk cId="2596505814" sldId="3011"/>
            <ac:picMk id="5" creationId="{0AA361D6-C13E-D710-4260-CE116E012B10}"/>
          </ac:picMkLst>
        </pc:picChg>
        <pc:picChg chg="del">
          <ac:chgData name="Szymczak, Andrew P." userId="5bf24e98-ddd8-49cd-b818-9aca6574d871" providerId="ADAL" clId="{C76C8CD5-F235-436D-8D97-672812F9C92E}" dt="2024-10-31T20:48:24.141" v="0" actId="478"/>
          <ac:picMkLst>
            <pc:docMk/>
            <pc:sldMk cId="2596505814" sldId="3011"/>
            <ac:picMk id="8" creationId="{A8E83381-D0D3-1927-6C08-417C73336160}"/>
          </ac:picMkLst>
        </pc:picChg>
      </pc:sldChg>
    </pc:docChg>
  </pc:docChgLst>
  <pc:docChgLst>
    <pc:chgData name="Szymczak, Andrew P." userId="5bf24e98-ddd8-49cd-b818-9aca6574d871" providerId="ADAL" clId="{02F2517E-2C95-4078-BF6E-6F470F819B9D}"/>
    <pc:docChg chg="modSld">
      <pc:chgData name="Szymczak, Andrew P." userId="5bf24e98-ddd8-49cd-b818-9aca6574d871" providerId="ADAL" clId="{02F2517E-2C95-4078-BF6E-6F470F819B9D}" dt="2024-07-25T13:31:00.532" v="15" actId="1035"/>
      <pc:docMkLst>
        <pc:docMk/>
      </pc:docMkLst>
      <pc:sldChg chg="modSp mod">
        <pc:chgData name="Szymczak, Andrew P." userId="5bf24e98-ddd8-49cd-b818-9aca6574d871" providerId="ADAL" clId="{02F2517E-2C95-4078-BF6E-6F470F819B9D}" dt="2024-07-25T13:31:00.532" v="15" actId="1035"/>
        <pc:sldMkLst>
          <pc:docMk/>
          <pc:sldMk cId="3125199766" sldId="3010"/>
        </pc:sldMkLst>
        <pc:spChg chg="mod">
          <ac:chgData name="Szymczak, Andrew P." userId="5bf24e98-ddd8-49cd-b818-9aca6574d871" providerId="ADAL" clId="{02F2517E-2C95-4078-BF6E-6F470F819B9D}" dt="2024-07-25T13:30:51.858" v="7" actId="1035"/>
          <ac:spMkLst>
            <pc:docMk/>
            <pc:sldMk cId="3125199766" sldId="3010"/>
            <ac:spMk id="11" creationId="{23C287BE-FC72-8E68-0F8C-54BBB6F489A9}"/>
          </ac:spMkLst>
        </pc:spChg>
        <pc:spChg chg="mod">
          <ac:chgData name="Szymczak, Andrew P." userId="5bf24e98-ddd8-49cd-b818-9aca6574d871" providerId="ADAL" clId="{02F2517E-2C95-4078-BF6E-6F470F819B9D}" dt="2024-07-25T13:30:51.858" v="7" actId="1035"/>
          <ac:spMkLst>
            <pc:docMk/>
            <pc:sldMk cId="3125199766" sldId="3010"/>
            <ac:spMk id="12" creationId="{DC56932D-D895-534D-BAC7-FC99BCC3391B}"/>
          </ac:spMkLst>
        </pc:spChg>
        <pc:spChg chg="mod">
          <ac:chgData name="Szymczak, Andrew P." userId="5bf24e98-ddd8-49cd-b818-9aca6574d871" providerId="ADAL" clId="{02F2517E-2C95-4078-BF6E-6F470F819B9D}" dt="2024-07-25T13:31:00.532" v="15" actId="1035"/>
          <ac:spMkLst>
            <pc:docMk/>
            <pc:sldMk cId="3125199766" sldId="3010"/>
            <ac:spMk id="13" creationId="{DE038966-86B5-6379-CE8D-11031C3DACB8}"/>
          </ac:spMkLst>
        </pc:spChg>
        <pc:spChg chg="mod">
          <ac:chgData name="Szymczak, Andrew P." userId="5bf24e98-ddd8-49cd-b818-9aca6574d871" providerId="ADAL" clId="{02F2517E-2C95-4078-BF6E-6F470F819B9D}" dt="2024-07-25T13:31:00.532" v="15" actId="1035"/>
          <ac:spMkLst>
            <pc:docMk/>
            <pc:sldMk cId="3125199766" sldId="3010"/>
            <ac:spMk id="14" creationId="{AB9C13D3-3B9C-FE41-C1B8-B3158C161FCF}"/>
          </ac:spMkLst>
        </pc:spChg>
        <pc:spChg chg="mod">
          <ac:chgData name="Szymczak, Andrew P." userId="5bf24e98-ddd8-49cd-b818-9aca6574d871" providerId="ADAL" clId="{02F2517E-2C95-4078-BF6E-6F470F819B9D}" dt="2024-07-25T13:31:00.532" v="15" actId="1035"/>
          <ac:spMkLst>
            <pc:docMk/>
            <pc:sldMk cId="3125199766" sldId="3010"/>
            <ac:spMk id="15" creationId="{DEBCD81E-FE3B-4106-206A-839E8AAC1A77}"/>
          </ac:spMkLst>
        </pc:spChg>
        <pc:picChg chg="mod">
          <ac:chgData name="Szymczak, Andrew P." userId="5bf24e98-ddd8-49cd-b818-9aca6574d871" providerId="ADAL" clId="{02F2517E-2C95-4078-BF6E-6F470F819B9D}" dt="2024-07-25T13:30:51.858" v="7" actId="1035"/>
          <ac:picMkLst>
            <pc:docMk/>
            <pc:sldMk cId="3125199766" sldId="3010"/>
            <ac:picMk id="8" creationId="{944B3846-0591-59CD-7FF6-5DFACF461E1A}"/>
          </ac:picMkLst>
        </pc:picChg>
        <pc:picChg chg="mod">
          <ac:chgData name="Szymczak, Andrew P." userId="5bf24e98-ddd8-49cd-b818-9aca6574d871" providerId="ADAL" clId="{02F2517E-2C95-4078-BF6E-6F470F819B9D}" dt="2024-07-25T13:30:51.858" v="7" actId="1035"/>
          <ac:picMkLst>
            <pc:docMk/>
            <pc:sldMk cId="3125199766" sldId="3010"/>
            <ac:picMk id="10" creationId="{3EAA8CD8-CB60-809B-86EA-65535EAC1E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29AC8-7400-431E-90F8-86710BB005B4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B767-D63F-4558-940F-81DF50CB5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7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4E5FD8-B71B-452A-936A-2690B8F6F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54226"/>
            <a:ext cx="103632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Calibri Light (Headings)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9B360C-1FE9-491C-AC66-FA34A808A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D59408-16FE-4D86-8F99-5AD066D9DEBD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6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326922-220E-4EC3-89F8-782782BC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5908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C79DB2-03A9-400F-91A2-41873B6D922D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26C81-6ADC-4A1C-ADA3-9D729C73C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4090988"/>
            <a:ext cx="10373784" cy="1776412"/>
          </a:xfrm>
        </p:spPr>
        <p:txBody>
          <a:bodyPr anchor="t" anchorCtr="0"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libri (Heading)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00A-59B4-49D0-B7AC-1D016A02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1771"/>
            <a:ext cx="11480800" cy="677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48B1-7BC3-4A7B-9F48-793D8612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11480800" cy="50291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73BBD75-6E4D-4883-8607-18B102366889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53EB-D938-4F90-A300-54D21B94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19D2D2C-5BD1-411D-BB57-FB2A522E6D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838201"/>
            <a:ext cx="11480800" cy="50291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684A9-6552-4BE4-A4D4-6F71B9142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1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97CD0D-9D24-4E17-9281-0BBAEBEB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09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A0B8C5-B07C-46B2-A194-575A20C3A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308AFC-87C4-4334-9E08-7DEAE8E42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7504A97-19FE-4C6D-B9F1-C90D0D4CBD42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B8B90B0-575F-47AD-B46D-111D89F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0720"/>
            <a:ext cx="10972800" cy="82311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05BF6-A82B-48DB-BA27-A65866F7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938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958CFB5-9C9E-4603-BCE3-4E08E1683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447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173B90-24B7-4B96-B283-20472BB32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4938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1D4FD36-5480-4B06-8B6D-A45481E7D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447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B812657-8097-4CD1-B153-629221840C39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4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4AA70-BEA4-4751-BBE6-11ABA2F80F96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4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D9A021-9F26-4470-B0D5-DF5D1B1EDD76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1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EC784B-6DFD-4590-9012-42C4CEF6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D8870B-6B4E-4085-8958-BDADF1DF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2133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FDD5AC-BF31-48C9-A7B0-D63A76D9A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40513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341BF05-BF65-4FDA-90D7-8F1A856A24D6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69E5AF-F234-470C-9DE8-4280D66A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676F200-A676-4F3E-9345-E4C854A68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9717" y="685800"/>
            <a:ext cx="7315200" cy="40417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8CC0A70-9D39-4CEC-B24F-2378B24F9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3B90803-64BA-472E-B47F-908A090A242F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886200"/>
            <a:ext cx="10972800" cy="73183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612AA-9D90-4E00-AA41-D36D7A4C738E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3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DA85C-AB89-497B-B718-75DF5805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74E5A9-EBBC-4E94-A4AC-CB6DE78F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525963"/>
          </a:xfrm>
        </p:spPr>
        <p:txBody>
          <a:bodyPr/>
          <a:lstStyle>
            <a:lvl1pPr>
              <a:defRPr>
                <a:latin typeface="Calibri (Body)"/>
                <a:cs typeface="Calibri" panose="020F0502020204030204" pitchFamily="34" charset="0"/>
              </a:defRPr>
            </a:lvl1pPr>
            <a:lvl2pPr>
              <a:defRPr>
                <a:latin typeface="Calibri (Body)"/>
                <a:cs typeface="Calibri" panose="020F0502020204030204" pitchFamily="34" charset="0"/>
              </a:defRPr>
            </a:lvl2pPr>
            <a:lvl3pPr>
              <a:defRPr>
                <a:latin typeface="Calibri (Body)"/>
                <a:cs typeface="Calibri" panose="020F0502020204030204" pitchFamily="34" charset="0"/>
              </a:defRPr>
            </a:lvl3pPr>
            <a:lvl4pPr>
              <a:defRPr>
                <a:latin typeface="Calibri (Body)"/>
                <a:cs typeface="Calibri" panose="020F0502020204030204" pitchFamily="34" charset="0"/>
              </a:defRPr>
            </a:lvl4pPr>
            <a:lvl5pPr>
              <a:defRPr>
                <a:latin typeface="Calibri (Body)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89EB87-E699-44C2-88CF-1825046C940A}"/>
              </a:ext>
            </a:extLst>
          </p:cNvPr>
          <p:cNvSpPr txBox="1">
            <a:spLocks/>
          </p:cNvSpPr>
          <p:nvPr userDrawn="1"/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1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4417E3-F96E-4BED-A250-BA8903864D25}"/>
              </a:ext>
            </a:extLst>
          </p:cNvPr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151B-E27A-4B1F-8D8C-ECD59716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1771"/>
            <a:ext cx="11430000" cy="67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4053F-3D7C-4C89-B169-B317230E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14873"/>
            <a:ext cx="11430000" cy="487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AFDF-C811-4803-AE55-30B2A16099CF}"/>
              </a:ext>
            </a:extLst>
          </p:cNvPr>
          <p:cNvSpPr/>
          <p:nvPr userDrawn="1"/>
        </p:nvSpPr>
        <p:spPr>
          <a:xfrm>
            <a:off x="0" y="6126162"/>
            <a:ext cx="12192000" cy="731838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A4793A0-72B3-479C-9BAC-F03ACB5EB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09518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Official VA signature graphic incorporating Veterans Health Administration, Office of Integrated Veteran Care titles.">
            <a:extLst>
              <a:ext uri="{FF2B5EF4-FFF2-40B4-BE49-F238E27FC236}">
                <a16:creationId xmlns:a16="http://schemas.microsoft.com/office/drawing/2014/main" id="{93736367-319C-431F-B716-ABA31C40A41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1" y="6288701"/>
            <a:ext cx="2463799" cy="4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695" r:id="rId9"/>
    <p:sldLayoutId id="2147483696" r:id="rId10"/>
    <p:sldLayoutId id="2147483683" r:id="rId11"/>
    <p:sldLayoutId id="214748370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cc02.safelinks.protection.outlook.com/?url=https%3A%2F%2Fask.va.gov%2F&amp;data=05%7C01%7C%7Ce0d8b6d72da640a7225808dbc0677460%7Ce95f1b23abaf45ee821db7ab251ab3bf%7C0%7C0%7C638315322790741516%7CUnknown%7CTWFpbGZsb3d8eyJWIjoiMC4wLjAwMDAiLCJQIjoiV2luMzIiLCJBTiI6Ik1haWwiLCJXVCI6Mn0%3D%7C3000%7C%7C%7C&amp;sdata=KRrOQF2WE9Do%2FYfa7lysrKCWZLTr60Ahh1BOIlfalqY%3D&amp;reserved=0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52EA-E3CD-5736-3701-15372000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Ask VA for FMP Inquiries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35D22B-C17F-6746-87DB-4E829E4EA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4" y="724650"/>
            <a:ext cx="1179195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Veterans are encouraged to use the Ask VA 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AVA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system for all escalated and pre-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determination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FMP inquiries. 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This system is a much more transparent and easily accessible platform that allows all Veterans to get an individualized inquiry tracking number for future reference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 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03BF8-2608-46DE-C06E-B43D2BCCB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7" t="8732" r="72268"/>
          <a:stretch/>
        </p:blipFill>
        <p:spPr>
          <a:xfrm>
            <a:off x="200024" y="1950443"/>
            <a:ext cx="5286375" cy="4098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F2DFB-75CE-0F2F-D1C5-2AE8606FC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" t="10000" r="75625" b="2181"/>
          <a:stretch/>
        </p:blipFill>
        <p:spPr>
          <a:xfrm>
            <a:off x="6962775" y="2047323"/>
            <a:ext cx="5029200" cy="4015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54501E2-3C35-90A6-0034-E385DE5F88AA}"/>
              </a:ext>
            </a:extLst>
          </p:cNvPr>
          <p:cNvSpPr/>
          <p:nvPr/>
        </p:nvSpPr>
        <p:spPr>
          <a:xfrm rot="16200000">
            <a:off x="3852940" y="2624060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95C913C-DF34-11D9-05F1-37600B4BA5D9}"/>
              </a:ext>
            </a:extLst>
          </p:cNvPr>
          <p:cNvSpPr/>
          <p:nvPr/>
        </p:nvSpPr>
        <p:spPr>
          <a:xfrm rot="10800000">
            <a:off x="8839200" y="4295226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C7DE03F-DBE5-F991-1804-B77D128776CC}"/>
              </a:ext>
            </a:extLst>
          </p:cNvPr>
          <p:cNvSpPr/>
          <p:nvPr/>
        </p:nvSpPr>
        <p:spPr>
          <a:xfrm rot="10800000">
            <a:off x="8947265" y="1950443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C61B-2B10-C2A6-1A98-2F2614EE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Ask VA (AVA) - Continued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B3846-0591-59CD-7FF6-5DFACF46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1" r="68882" b="3197"/>
          <a:stretch/>
        </p:blipFill>
        <p:spPr>
          <a:xfrm>
            <a:off x="5503795" y="1951830"/>
            <a:ext cx="6531661" cy="3463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AA8CD8-CB60-809B-86EA-65535EAC1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5" t="10001" r="71250" b="3333"/>
          <a:stretch/>
        </p:blipFill>
        <p:spPr>
          <a:xfrm>
            <a:off x="162618" y="1951830"/>
            <a:ext cx="5195259" cy="3463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3C287BE-FC72-8E68-0F8C-54BBB6F4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91" y="1143000"/>
            <a:ext cx="517178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Either option works, but logging in using your DS log-in is more secure and 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allows the VA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share Personally Identifiable Information (PII)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C56932D-D895-534D-BAC7-FC99BCC3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125" y="1358444"/>
            <a:ext cx="4953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is the AVA Dashboard when you log-in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E038966-86B5-6379-CE8D-11031C3DACB8}"/>
              </a:ext>
            </a:extLst>
          </p:cNvPr>
          <p:cNvSpPr/>
          <p:nvPr/>
        </p:nvSpPr>
        <p:spPr>
          <a:xfrm rot="12385350">
            <a:off x="3378988" y="4040688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9C13D3-3B9C-FE41-C1B8-B3158C161FCF}"/>
              </a:ext>
            </a:extLst>
          </p:cNvPr>
          <p:cNvSpPr/>
          <p:nvPr/>
        </p:nvSpPr>
        <p:spPr>
          <a:xfrm rot="12049063">
            <a:off x="1927738" y="4040689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EBCD81E-FE3B-4106-206A-839E8AAC1A77}"/>
              </a:ext>
            </a:extLst>
          </p:cNvPr>
          <p:cNvSpPr/>
          <p:nvPr/>
        </p:nvSpPr>
        <p:spPr>
          <a:xfrm>
            <a:off x="9677400" y="3352800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5E94D-59C7-D12B-5A7A-22DCE828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53" t="9219" r="37404" b="5046"/>
          <a:stretch/>
        </p:blipFill>
        <p:spPr>
          <a:xfrm>
            <a:off x="2209800" y="1211605"/>
            <a:ext cx="7543800" cy="4881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64995-92C4-478D-4329-D961FF77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Select FMP in Ask VA.gov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85991-5F05-0EBC-4BD2-22BD6D73ADF9}"/>
              </a:ext>
            </a:extLst>
          </p:cNvPr>
          <p:cNvSpPr txBox="1"/>
          <p:nvPr/>
        </p:nvSpPr>
        <p:spPr>
          <a:xfrm>
            <a:off x="0" y="762000"/>
            <a:ext cx="1211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the correct drop-down menu selections Veterans should use to get their FMP questions routed appropriately: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8DC050-10AF-668F-5079-774E4A00ACFD}"/>
              </a:ext>
            </a:extLst>
          </p:cNvPr>
          <p:cNvSpPr/>
          <p:nvPr/>
        </p:nvSpPr>
        <p:spPr>
          <a:xfrm>
            <a:off x="1854200" y="3048852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7088F2-AE2B-F07E-BBD5-4591EDBC6162}"/>
              </a:ext>
            </a:extLst>
          </p:cNvPr>
          <p:cNvSpPr/>
          <p:nvPr/>
        </p:nvSpPr>
        <p:spPr>
          <a:xfrm>
            <a:off x="1854200" y="3605137"/>
            <a:ext cx="838200" cy="3144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581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MP FMP Backlog" id="{F1EA3277-6F7A-4AA6-AF01-49BE925CF646}" vid="{5BF20F47-9A6E-4F3D-9EB7-E5B7381E70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2234a3c5-9d7e-4d2d-b7f2-73da7bdbef24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23DA866C5384396F76BDD6FC95EBB" ma:contentTypeVersion="17" ma:contentTypeDescription="Create a new document." ma:contentTypeScope="" ma:versionID="79c117f84116a2df51a9102992d99428">
  <xsd:schema xmlns:xsd="http://www.w3.org/2001/XMLSchema" xmlns:xs="http://www.w3.org/2001/XMLSchema" xmlns:p="http://schemas.microsoft.com/office/2006/metadata/properties" xmlns:ns1="http://schemas.microsoft.com/sharepoint/v3" xmlns:ns3="2234a3c5-9d7e-4d2d-b7f2-73da7bdbef24" xmlns:ns4="a992c8a4-7007-489c-ac1f-90e581848a72" targetNamespace="http://schemas.microsoft.com/office/2006/metadata/properties" ma:root="true" ma:fieldsID="2a65896cc748eef8682712593a6ef17c" ns1:_="" ns3:_="" ns4:_="">
    <xsd:import namespace="http://schemas.microsoft.com/sharepoint/v3"/>
    <xsd:import namespace="2234a3c5-9d7e-4d2d-b7f2-73da7bdbef24"/>
    <xsd:import namespace="a992c8a4-7007-489c-ac1f-90e581848a72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4a3c5-9d7e-4d2d-b7f2-73da7bdbe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2c8a4-7007-489c-ac1f-90e581848a7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5138E-ABBF-4ACD-9472-EF94390B3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7F1B3-A95B-4EB9-8D3F-C1486D04D81C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992c8a4-7007-489c-ac1f-90e581848a72"/>
    <ds:schemaRef ds:uri="http://purl.org/dc/terms/"/>
    <ds:schemaRef ds:uri="2234a3c5-9d7e-4d2d-b7f2-73da7bdbef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FEFE84-FA66-474F-B132-8D1819AFB3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34a3c5-9d7e-4d2d-b7f2-73da7bdbef24"/>
    <ds:schemaRef ds:uri="a992c8a4-7007-489c-ac1f-90e581848a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VFMP FMP Backlog 05.10.2021</Template>
  <TotalTime>12234</TotalTime>
  <Words>123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(Body)</vt:lpstr>
      <vt:lpstr>Calibri (Heading)</vt:lpstr>
      <vt:lpstr>Calibri Light</vt:lpstr>
      <vt:lpstr>Calibri Light (Headings)</vt:lpstr>
      <vt:lpstr>Courier New</vt:lpstr>
      <vt:lpstr>Wingdings</vt:lpstr>
      <vt:lpstr>2_Custom Design</vt:lpstr>
      <vt:lpstr>Using Ask VA for FMP Inquiries</vt:lpstr>
      <vt:lpstr>Accessing Ask VA (AVA) - Continued</vt:lpstr>
      <vt:lpstr>How to Select FMP in Ask VA.gov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FMP Backlog</dc:title>
  <dc:subject>Blank template with no content</dc:subject>
  <dc:creator>Andrew.Szymczak@va.gov</dc:creator>
  <cp:keywords>VHA Office of Community Care 2019 PowerPoint Template</cp:keywords>
  <cp:lastModifiedBy>Szymczak, Andrew P.</cp:lastModifiedBy>
  <cp:revision>185</cp:revision>
  <dcterms:created xsi:type="dcterms:W3CDTF">2021-05-10T17:01:10Z</dcterms:created>
  <dcterms:modified xsi:type="dcterms:W3CDTF">2024-10-31T20:49:05Z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  <property fmtid="{D5CDD505-2E9C-101B-9397-08002B2CF9AE}" pid="4" name="Description">
    <vt:lpwstr>Template for VHA OCC employees to use to create presentations.</vt:lpwstr>
  </property>
  <property fmtid="{D5CDD505-2E9C-101B-9397-08002B2CF9AE}" pid="5" name="DateCreated">
    <vt:lpwstr>20190826</vt:lpwstr>
  </property>
  <property fmtid="{D5CDD505-2E9C-101B-9397-08002B2CF9AE}" pid="6" name="DateReviewed">
    <vt:lpwstr>20190827</vt:lpwstr>
  </property>
  <property fmtid="{D5CDD505-2E9C-101B-9397-08002B2CF9AE}" pid="7" name="ContentTypeId">
    <vt:lpwstr>0x010100BE523DA866C5384396F76BDD6FC95EBB</vt:lpwstr>
  </property>
  <property fmtid="{D5CDD505-2E9C-101B-9397-08002B2CF9AE}" pid="8" name="_dlc_DocIdItemGuid">
    <vt:lpwstr>2432816f-d248-42c5-be0f-30de8186459d</vt:lpwstr>
  </property>
</Properties>
</file>