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83" r:id="rId5"/>
    <p:sldMasterId id="2147483670" r:id="rId6"/>
  </p:sldMasterIdLst>
  <p:notesMasterIdLst>
    <p:notesMasterId r:id="rId15"/>
  </p:notesMasterIdLst>
  <p:sldIdLst>
    <p:sldId id="326" r:id="rId7"/>
    <p:sldId id="328" r:id="rId8"/>
    <p:sldId id="329" r:id="rId9"/>
    <p:sldId id="330" r:id="rId10"/>
    <p:sldId id="331" r:id="rId11"/>
    <p:sldId id="332" r:id="rId12"/>
    <p:sldId id="333" r:id="rId13"/>
    <p:sldId id="334" r:id="rId1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99"/>
    <a:srgbClr val="B3E175"/>
    <a:srgbClr val="66CCFF"/>
    <a:srgbClr val="3BA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E8AE83-06A3-4233-B182-E09C729BF65F}" v="4" dt="2022-10-18T22:56:26.1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6" autoAdjust="0"/>
    <p:restoredTop sz="94660" autoAdjust="0"/>
  </p:normalViewPr>
  <p:slideViewPr>
    <p:cSldViewPr>
      <p:cViewPr varScale="1">
        <p:scale>
          <a:sx n="114" d="100"/>
          <a:sy n="114" d="100"/>
        </p:scale>
        <p:origin x="152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ller, Nathanial, VBAREN" userId="c7653563-2f78-4cff-9d17-5f466138ca23" providerId="ADAL" clId="{1AE8AE83-06A3-4233-B182-E09C729BF65F}"/>
    <pc:docChg chg="undo custSel addSld modSld">
      <pc:chgData name="Miller, Nathanial, VBAREN" userId="c7653563-2f78-4cff-9d17-5f466138ca23" providerId="ADAL" clId="{1AE8AE83-06A3-4233-B182-E09C729BF65F}" dt="2022-11-02T17:10:26.835" v="2248" actId="20577"/>
      <pc:docMkLst>
        <pc:docMk/>
      </pc:docMkLst>
      <pc:sldChg chg="modSp mod">
        <pc:chgData name="Miller, Nathanial, VBAREN" userId="c7653563-2f78-4cff-9d17-5f466138ca23" providerId="ADAL" clId="{1AE8AE83-06A3-4233-B182-E09C729BF65F}" dt="2022-11-02T17:10:26.835" v="2248" actId="20577"/>
        <pc:sldMkLst>
          <pc:docMk/>
          <pc:sldMk cId="3585480111" sldId="326"/>
        </pc:sldMkLst>
        <pc:spChg chg="mod">
          <ac:chgData name="Miller, Nathanial, VBAREN" userId="c7653563-2f78-4cff-9d17-5f466138ca23" providerId="ADAL" clId="{1AE8AE83-06A3-4233-B182-E09C729BF65F}" dt="2022-10-18T22:39:07.367" v="15" actId="20577"/>
          <ac:spMkLst>
            <pc:docMk/>
            <pc:sldMk cId="3585480111" sldId="326"/>
            <ac:spMk id="3" creationId="{00000000-0000-0000-0000-000000000000}"/>
          </ac:spMkLst>
        </pc:spChg>
        <pc:spChg chg="mod">
          <ac:chgData name="Miller, Nathanial, VBAREN" userId="c7653563-2f78-4cff-9d17-5f466138ca23" providerId="ADAL" clId="{1AE8AE83-06A3-4233-B182-E09C729BF65F}" dt="2022-11-02T17:10:26.835" v="2248" actId="20577"/>
          <ac:spMkLst>
            <pc:docMk/>
            <pc:sldMk cId="3585480111" sldId="326"/>
            <ac:spMk id="4" creationId="{00000000-0000-0000-0000-000000000000}"/>
          </ac:spMkLst>
        </pc:spChg>
      </pc:sldChg>
      <pc:sldChg chg="modSp mod">
        <pc:chgData name="Miller, Nathanial, VBAREN" userId="c7653563-2f78-4cff-9d17-5f466138ca23" providerId="ADAL" clId="{1AE8AE83-06A3-4233-B182-E09C729BF65F}" dt="2022-10-18T22:42:22.568" v="523" actId="20577"/>
        <pc:sldMkLst>
          <pc:docMk/>
          <pc:sldMk cId="598521883" sldId="328"/>
        </pc:sldMkLst>
        <pc:spChg chg="mod">
          <ac:chgData name="Miller, Nathanial, VBAREN" userId="c7653563-2f78-4cff-9d17-5f466138ca23" providerId="ADAL" clId="{1AE8AE83-06A3-4233-B182-E09C729BF65F}" dt="2022-10-18T22:40:42.969" v="186" actId="20577"/>
          <ac:spMkLst>
            <pc:docMk/>
            <pc:sldMk cId="598521883" sldId="328"/>
            <ac:spMk id="2" creationId="{00000000-0000-0000-0000-000000000000}"/>
          </ac:spMkLst>
        </pc:spChg>
        <pc:spChg chg="mod">
          <ac:chgData name="Miller, Nathanial, VBAREN" userId="c7653563-2f78-4cff-9d17-5f466138ca23" providerId="ADAL" clId="{1AE8AE83-06A3-4233-B182-E09C729BF65F}" dt="2022-10-18T22:42:22.568" v="523" actId="20577"/>
          <ac:spMkLst>
            <pc:docMk/>
            <pc:sldMk cId="598521883" sldId="328"/>
            <ac:spMk id="3" creationId="{00000000-0000-0000-0000-000000000000}"/>
          </ac:spMkLst>
        </pc:spChg>
      </pc:sldChg>
      <pc:sldChg chg="modSp mod">
        <pc:chgData name="Miller, Nathanial, VBAREN" userId="c7653563-2f78-4cff-9d17-5f466138ca23" providerId="ADAL" clId="{1AE8AE83-06A3-4233-B182-E09C729BF65F}" dt="2022-10-18T22:45:50.807" v="1087" actId="20577"/>
        <pc:sldMkLst>
          <pc:docMk/>
          <pc:sldMk cId="365397095" sldId="329"/>
        </pc:sldMkLst>
        <pc:spChg chg="mod">
          <ac:chgData name="Miller, Nathanial, VBAREN" userId="c7653563-2f78-4cff-9d17-5f466138ca23" providerId="ADAL" clId="{1AE8AE83-06A3-4233-B182-E09C729BF65F}" dt="2022-10-18T22:45:50.807" v="1087" actId="20577"/>
          <ac:spMkLst>
            <pc:docMk/>
            <pc:sldMk cId="365397095" sldId="329"/>
            <ac:spMk id="2" creationId="{00000000-0000-0000-0000-000000000000}"/>
          </ac:spMkLst>
        </pc:spChg>
        <pc:spChg chg="mod">
          <ac:chgData name="Miller, Nathanial, VBAREN" userId="c7653563-2f78-4cff-9d17-5f466138ca23" providerId="ADAL" clId="{1AE8AE83-06A3-4233-B182-E09C729BF65F}" dt="2022-10-18T22:43:00.323" v="540" actId="20577"/>
          <ac:spMkLst>
            <pc:docMk/>
            <pc:sldMk cId="365397095" sldId="329"/>
            <ac:spMk id="4" creationId="{00000000-0000-0000-0000-000000000000}"/>
          </ac:spMkLst>
        </pc:spChg>
      </pc:sldChg>
      <pc:sldChg chg="modSp mod">
        <pc:chgData name="Miller, Nathanial, VBAREN" userId="c7653563-2f78-4cff-9d17-5f466138ca23" providerId="ADAL" clId="{1AE8AE83-06A3-4233-B182-E09C729BF65F}" dt="2022-10-18T22:49:21.384" v="1517" actId="20577"/>
        <pc:sldMkLst>
          <pc:docMk/>
          <pc:sldMk cId="1610125171" sldId="330"/>
        </pc:sldMkLst>
        <pc:spChg chg="mod">
          <ac:chgData name="Miller, Nathanial, VBAREN" userId="c7653563-2f78-4cff-9d17-5f466138ca23" providerId="ADAL" clId="{1AE8AE83-06A3-4233-B182-E09C729BF65F}" dt="2022-10-18T22:49:04.217" v="1498" actId="5793"/>
          <ac:spMkLst>
            <pc:docMk/>
            <pc:sldMk cId="1610125171" sldId="330"/>
            <ac:spMk id="2" creationId="{00000000-0000-0000-0000-000000000000}"/>
          </ac:spMkLst>
        </pc:spChg>
        <pc:spChg chg="mod">
          <ac:chgData name="Miller, Nathanial, VBAREN" userId="c7653563-2f78-4cff-9d17-5f466138ca23" providerId="ADAL" clId="{1AE8AE83-06A3-4233-B182-E09C729BF65F}" dt="2022-10-18T22:49:21.384" v="1517" actId="20577"/>
          <ac:spMkLst>
            <pc:docMk/>
            <pc:sldMk cId="1610125171" sldId="330"/>
            <ac:spMk id="4" creationId="{00000000-0000-0000-0000-000000000000}"/>
          </ac:spMkLst>
        </pc:spChg>
      </pc:sldChg>
      <pc:sldChg chg="modSp mod">
        <pc:chgData name="Miller, Nathanial, VBAREN" userId="c7653563-2f78-4cff-9d17-5f466138ca23" providerId="ADAL" clId="{1AE8AE83-06A3-4233-B182-E09C729BF65F}" dt="2022-10-18T22:51:44.195" v="1952" actId="20577"/>
        <pc:sldMkLst>
          <pc:docMk/>
          <pc:sldMk cId="2465227043" sldId="331"/>
        </pc:sldMkLst>
        <pc:spChg chg="mod">
          <ac:chgData name="Miller, Nathanial, VBAREN" userId="c7653563-2f78-4cff-9d17-5f466138ca23" providerId="ADAL" clId="{1AE8AE83-06A3-4233-B182-E09C729BF65F}" dt="2022-10-18T22:51:44.195" v="1952" actId="20577"/>
          <ac:spMkLst>
            <pc:docMk/>
            <pc:sldMk cId="2465227043" sldId="331"/>
            <ac:spMk id="2" creationId="{00000000-0000-0000-0000-000000000000}"/>
          </ac:spMkLst>
        </pc:spChg>
        <pc:spChg chg="mod">
          <ac:chgData name="Miller, Nathanial, VBAREN" userId="c7653563-2f78-4cff-9d17-5f466138ca23" providerId="ADAL" clId="{1AE8AE83-06A3-4233-B182-E09C729BF65F}" dt="2022-10-18T22:49:16.262" v="1513" actId="20577"/>
          <ac:spMkLst>
            <pc:docMk/>
            <pc:sldMk cId="2465227043" sldId="331"/>
            <ac:spMk id="4" creationId="{00000000-0000-0000-0000-000000000000}"/>
          </ac:spMkLst>
        </pc:spChg>
      </pc:sldChg>
      <pc:sldChg chg="modSp mod">
        <pc:chgData name="Miller, Nathanial, VBAREN" userId="c7653563-2f78-4cff-9d17-5f466138ca23" providerId="ADAL" clId="{1AE8AE83-06A3-4233-B182-E09C729BF65F}" dt="2022-10-18T22:52:58.461" v="2106" actId="20577"/>
        <pc:sldMkLst>
          <pc:docMk/>
          <pc:sldMk cId="2563571228" sldId="332"/>
        </pc:sldMkLst>
        <pc:spChg chg="mod">
          <ac:chgData name="Miller, Nathanial, VBAREN" userId="c7653563-2f78-4cff-9d17-5f466138ca23" providerId="ADAL" clId="{1AE8AE83-06A3-4233-B182-E09C729BF65F}" dt="2022-10-18T22:52:58.461" v="2106" actId="20577"/>
          <ac:spMkLst>
            <pc:docMk/>
            <pc:sldMk cId="2563571228" sldId="332"/>
            <ac:spMk id="2" creationId="{00000000-0000-0000-0000-000000000000}"/>
          </ac:spMkLst>
        </pc:spChg>
        <pc:spChg chg="mod">
          <ac:chgData name="Miller, Nathanial, VBAREN" userId="c7653563-2f78-4cff-9d17-5f466138ca23" providerId="ADAL" clId="{1AE8AE83-06A3-4233-B182-E09C729BF65F}" dt="2022-10-18T22:52:04.695" v="1968" actId="20577"/>
          <ac:spMkLst>
            <pc:docMk/>
            <pc:sldMk cId="2563571228" sldId="332"/>
            <ac:spMk id="4" creationId="{00000000-0000-0000-0000-000000000000}"/>
          </ac:spMkLst>
        </pc:spChg>
      </pc:sldChg>
      <pc:sldChg chg="addSp delSp modSp mod">
        <pc:chgData name="Miller, Nathanial, VBAREN" userId="c7653563-2f78-4cff-9d17-5f466138ca23" providerId="ADAL" clId="{1AE8AE83-06A3-4233-B182-E09C729BF65F}" dt="2022-10-18T22:54:39.010" v="2138" actId="22"/>
        <pc:sldMkLst>
          <pc:docMk/>
          <pc:sldMk cId="3037862657" sldId="333"/>
        </pc:sldMkLst>
        <pc:spChg chg="del">
          <ac:chgData name="Miller, Nathanial, VBAREN" userId="c7653563-2f78-4cff-9d17-5f466138ca23" providerId="ADAL" clId="{1AE8AE83-06A3-4233-B182-E09C729BF65F}" dt="2022-10-18T22:54:39.010" v="2138" actId="22"/>
          <ac:spMkLst>
            <pc:docMk/>
            <pc:sldMk cId="3037862657" sldId="333"/>
            <ac:spMk id="2" creationId="{00000000-0000-0000-0000-000000000000}"/>
          </ac:spMkLst>
        </pc:spChg>
        <pc:spChg chg="mod">
          <ac:chgData name="Miller, Nathanial, VBAREN" userId="c7653563-2f78-4cff-9d17-5f466138ca23" providerId="ADAL" clId="{1AE8AE83-06A3-4233-B182-E09C729BF65F}" dt="2022-10-18T22:54:21.238" v="2137" actId="20577"/>
          <ac:spMkLst>
            <pc:docMk/>
            <pc:sldMk cId="3037862657" sldId="333"/>
            <ac:spMk id="4" creationId="{00000000-0000-0000-0000-000000000000}"/>
          </ac:spMkLst>
        </pc:spChg>
        <pc:picChg chg="add mod ord">
          <ac:chgData name="Miller, Nathanial, VBAREN" userId="c7653563-2f78-4cff-9d17-5f466138ca23" providerId="ADAL" clId="{1AE8AE83-06A3-4233-B182-E09C729BF65F}" dt="2022-10-18T22:54:39.010" v="2138" actId="22"/>
          <ac:picMkLst>
            <pc:docMk/>
            <pc:sldMk cId="3037862657" sldId="333"/>
            <ac:picMk id="6" creationId="{580F8554-F2B2-46BC-8869-CF1F148363D1}"/>
          </ac:picMkLst>
        </pc:picChg>
      </pc:sldChg>
      <pc:sldChg chg="modSp new mod">
        <pc:chgData name="Miller, Nathanial, VBAREN" userId="c7653563-2f78-4cff-9d17-5f466138ca23" providerId="ADAL" clId="{1AE8AE83-06A3-4233-B182-E09C729BF65F}" dt="2022-10-18T22:57:28.814" v="2238" actId="20577"/>
        <pc:sldMkLst>
          <pc:docMk/>
          <pc:sldMk cId="3623438642" sldId="334"/>
        </pc:sldMkLst>
        <pc:spChg chg="mod">
          <ac:chgData name="Miller, Nathanial, VBAREN" userId="c7653563-2f78-4cff-9d17-5f466138ca23" providerId="ADAL" clId="{1AE8AE83-06A3-4233-B182-E09C729BF65F}" dt="2022-10-18T22:57:28.814" v="2238" actId="20577"/>
          <ac:spMkLst>
            <pc:docMk/>
            <pc:sldMk cId="3623438642" sldId="334"/>
            <ac:spMk id="2" creationId="{4EC9F4F0-C585-41CC-9A05-CB2B26DE41F2}"/>
          </ac:spMkLst>
        </pc:spChg>
        <pc:spChg chg="mod">
          <ac:chgData name="Miller, Nathanial, VBAREN" userId="c7653563-2f78-4cff-9d17-5f466138ca23" providerId="ADAL" clId="{1AE8AE83-06A3-4233-B182-E09C729BF65F}" dt="2022-10-18T22:55:42.627" v="2159" actId="20577"/>
          <ac:spMkLst>
            <pc:docMk/>
            <pc:sldMk cId="3623438642" sldId="334"/>
            <ac:spMk id="4" creationId="{3B3AB991-0BFB-4694-965B-41D15C030AB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BF6123-5584-4859-9232-7C64D48C60BC}" type="datetimeFigureOut">
              <a:rPr lang="en-US" smtClean="0"/>
              <a:t>11/02/2022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63C7BD-EE4B-42E2-A75C-958D06C60C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60645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7200"/>
            <a:fld id="{D983F1FA-211D-3044-9E35-958DFBC26156}" type="slidenum">
              <a:rPr lang="en-US" smtClean="0">
                <a:solidFill>
                  <a:prstClr val="white"/>
                </a:solidFill>
              </a:rPr>
              <a:pPr defTabSz="457200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0" y="5376954"/>
            <a:ext cx="9144000" cy="148113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 userDrawn="1"/>
        </p:nvSpPr>
        <p:spPr>
          <a:xfrm>
            <a:off x="2921339" y="4803733"/>
            <a:ext cx="5775325" cy="45053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80000"/>
              </a:lnSpc>
            </a:pPr>
            <a:r>
              <a:rPr lang="en-US" sz="2000" dirty="0">
                <a:solidFill>
                  <a:srgbClr val="000000"/>
                </a:solidFill>
              </a:rPr>
              <a:t>August 30, 2017</a:t>
            </a:r>
          </a:p>
        </p:txBody>
      </p:sp>
      <p:grpSp>
        <p:nvGrpSpPr>
          <p:cNvPr id="12" name="Group 11"/>
          <p:cNvGrpSpPr/>
          <p:nvPr userDrawn="1"/>
        </p:nvGrpSpPr>
        <p:grpSpPr>
          <a:xfrm>
            <a:off x="1285686" y="1694038"/>
            <a:ext cx="6572628" cy="1558035"/>
            <a:chOff x="966536" y="1694131"/>
            <a:chExt cx="6572628" cy="1558035"/>
          </a:xfrm>
        </p:grpSpPr>
        <p:sp>
          <p:nvSpPr>
            <p:cNvPr id="13" name="Title 1"/>
            <p:cNvSpPr txBox="1">
              <a:spLocks/>
            </p:cNvSpPr>
            <p:nvPr/>
          </p:nvSpPr>
          <p:spPr>
            <a:xfrm>
              <a:off x="966536" y="1763943"/>
              <a:ext cx="2133600" cy="1488223"/>
            </a:xfrm>
            <a:prstGeom prst="rect">
              <a:avLst/>
            </a:prstGeom>
            <a:ln>
              <a:solidFill>
                <a:schemeClr val="bg1"/>
              </a:solidFill>
            </a:ln>
            <a:effectLst/>
          </p:spPr>
          <p:txBody>
            <a:bodyPr vert="horz" lIns="0" tIns="0" rIns="0" bIns="0" rtlCol="0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80000"/>
                </a:lnSpc>
              </a:pPr>
              <a:r>
                <a:rPr lang="en-US" sz="11500" b="1" spc="-100" dirty="0">
                  <a:solidFill>
                    <a:srgbClr val="003F72">
                      <a:lumMod val="50000"/>
                    </a:srgbClr>
                  </a:solidFill>
                  <a:latin typeface="Myriad Pro"/>
                  <a:cs typeface="Arial" panose="020B0604020202020204" pitchFamily="34" charset="0"/>
                </a:rPr>
                <a:t>VA</a:t>
              </a:r>
            </a:p>
          </p:txBody>
        </p:sp>
        <p:sp>
          <p:nvSpPr>
            <p:cNvPr id="14" name="Title 1"/>
            <p:cNvSpPr txBox="1">
              <a:spLocks/>
            </p:cNvSpPr>
            <p:nvPr/>
          </p:nvSpPr>
          <p:spPr>
            <a:xfrm>
              <a:off x="3316705" y="1750278"/>
              <a:ext cx="4222459" cy="1307009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txBody>
            <a:bodyPr vert="horz" lIns="0" tIns="0" rIns="0" bIns="0" rtlCol="0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80000"/>
                </a:lnSpc>
              </a:pPr>
              <a:r>
                <a:rPr lang="en-US" sz="5400" b="1" dirty="0">
                  <a:solidFill>
                    <a:srgbClr val="00B0F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Key Leaders </a:t>
              </a:r>
              <a:br>
                <a:rPr lang="en-US" sz="5400" b="1" dirty="0">
                  <a:solidFill>
                    <a:srgbClr val="00B0F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5400" b="1" dirty="0">
                  <a:solidFill>
                    <a:srgbClr val="00B0F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Meeting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 flipH="1">
              <a:off x="3172326" y="1694131"/>
              <a:ext cx="12032" cy="1280160"/>
            </a:xfrm>
            <a:prstGeom prst="line">
              <a:avLst/>
            </a:prstGeom>
            <a:ln w="2222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26" name="Picture 2" descr="C:\Users\vacoGrovem\AppData\Local\Microsoft\Windows\Temporary Internet Files\Content.Outlook\83QVOJUE\CHOOSE-VA-rev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8664" y="5644912"/>
            <a:ext cx="3048000" cy="820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4147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7200"/>
            <a:fld id="{D983F1FA-211D-3044-9E35-958DFBC26156}" type="slidenum">
              <a:rPr lang="en-US" smtClean="0">
                <a:solidFill>
                  <a:prstClr val="white"/>
                </a:solidFill>
              </a:rPr>
              <a:pPr defTabSz="457200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968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ED316-A095-4798-BA6F-ADC1D3092531}" type="datetimeFigureOut">
              <a:rPr lang="en-US" smtClean="0"/>
              <a:t>11/02/2022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9919F-1677-44F2-BEEF-EAD82A0FC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351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ED316-A095-4798-BA6F-ADC1D3092531}" type="datetimeFigureOut">
              <a:rPr lang="en-US" smtClean="0"/>
              <a:t>11/02/2022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9919F-1677-44F2-BEEF-EAD82A0FC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7448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ED316-A095-4798-BA6F-ADC1D3092531}" type="datetimeFigureOut">
              <a:rPr lang="en-US" smtClean="0"/>
              <a:t>11/02/2022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9919F-1677-44F2-BEEF-EAD82A0FC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5969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ED316-A095-4798-BA6F-ADC1D3092531}" type="datetimeFigureOut">
              <a:rPr lang="en-US" smtClean="0"/>
              <a:t>11/02/2022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9919F-1677-44F2-BEEF-EAD82A0FC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192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ED316-A095-4798-BA6F-ADC1D3092531}" type="datetimeFigureOut">
              <a:rPr lang="en-US" smtClean="0"/>
              <a:t>11/02/2022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9919F-1677-44F2-BEEF-EAD82A0FC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2410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ED316-A095-4798-BA6F-ADC1D3092531}" type="datetimeFigureOut">
              <a:rPr lang="en-US" smtClean="0"/>
              <a:t>11/02/2022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9919F-1677-44F2-BEEF-EAD82A0FC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6837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ED316-A095-4798-BA6F-ADC1D3092531}" type="datetimeFigureOut">
              <a:rPr lang="en-US" smtClean="0"/>
              <a:t>11/02/2022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9919F-1677-44F2-BEEF-EAD82A0FC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4264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ED316-A095-4798-BA6F-ADC1D3092531}" type="datetimeFigureOut">
              <a:rPr lang="en-US" smtClean="0"/>
              <a:t>11/02/2022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9919F-1677-44F2-BEEF-EAD82A0FC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5303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ED316-A095-4798-BA6F-ADC1D3092531}" type="datetimeFigureOut">
              <a:rPr lang="en-US" smtClean="0"/>
              <a:t>11/02/2022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9919F-1677-44F2-BEEF-EAD82A0FC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785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7200"/>
            <a:fld id="{D983F1FA-211D-3044-9E35-958DFBC26156}" type="slidenum">
              <a:rPr lang="en-US" smtClean="0">
                <a:solidFill>
                  <a:prstClr val="white"/>
                </a:solidFill>
              </a:rPr>
              <a:pPr defTabSz="457200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0" y="-76200"/>
            <a:ext cx="9144000" cy="73152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21804" y="985808"/>
            <a:ext cx="9144000" cy="731520"/>
          </a:xfrm>
        </p:spPr>
        <p:txBody>
          <a:bodyPr>
            <a:normAutofit/>
          </a:bodyPr>
          <a:lstStyle>
            <a:lvl1pPr>
              <a:defRPr b="1" baseline="0">
                <a:solidFill>
                  <a:schemeClr val="bg1"/>
                </a:solidFill>
              </a:defRPr>
            </a:lvl1pPr>
          </a:lstStyle>
          <a:p>
            <a:r>
              <a:rPr lang="en-US" sz="3600" dirty="0"/>
              <a:t>Agenda</a:t>
            </a:r>
            <a:endParaRPr lang="en-US" sz="3600" u="sng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331373" y="1659466"/>
            <a:ext cx="8481253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91440" tIns="45720" rIns="91440" bIns="45720" rtlCol="0">
            <a:spAutoFit/>
          </a:bodyPr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647693" y="2749897"/>
            <a:ext cx="7892223" cy="861774"/>
          </a:xfrm>
          <a:prstGeom prst="rect">
            <a:avLst/>
          </a:prstGeom>
          <a:noFill/>
        </p:spPr>
        <p:txBody>
          <a:bodyPr wrap="square" lIns="91440" tIns="45720" rIns="91440" bIns="45720" rtlCol="0" anchor="ctr">
            <a:spAutoFit/>
          </a:bodyPr>
          <a:lstStyle/>
          <a:p>
            <a:pPr marL="0" lvl="1" indent="-342900">
              <a:spcBef>
                <a:spcPts val="1200"/>
              </a:spcBef>
              <a:buFont typeface="+mj-lt"/>
              <a:buAutoNum type="arabicPeriod"/>
            </a:pPr>
            <a:r>
              <a:rPr lang="en-US" sz="2000" b="1" dirty="0">
                <a:solidFill>
                  <a:srgbClr val="000000"/>
                </a:solidFill>
              </a:rPr>
              <a:t>Good News Story</a:t>
            </a:r>
          </a:p>
          <a:p>
            <a:pPr marL="0" lvl="1">
              <a:spcBef>
                <a:spcPts val="1200"/>
              </a:spcBef>
            </a:pPr>
            <a:endParaRPr lang="en-US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51105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ED316-A095-4798-BA6F-ADC1D3092531}" type="datetimeFigureOut">
              <a:rPr lang="en-US" smtClean="0"/>
              <a:t>11/02/2022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9919F-1677-44F2-BEEF-EAD82A0FC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5289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ED316-A095-4798-BA6F-ADC1D3092531}" type="datetimeFigureOut">
              <a:rPr lang="en-US" smtClean="0"/>
              <a:t>11/02/2022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9919F-1677-44F2-BEEF-EAD82A0FC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7507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F1162-3151-427E-8584-F036A8B338EE}" type="datetimeFigureOut">
              <a:rPr lang="en-US" smtClean="0"/>
              <a:t>11/02/2022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5B4D9-9964-4CB5-BA93-086E985770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90701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F1162-3151-427E-8584-F036A8B338EE}" type="datetimeFigureOut">
              <a:rPr lang="en-US" smtClean="0"/>
              <a:t>11/02/2022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5B4D9-9964-4CB5-BA93-086E985770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627602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F1162-3151-427E-8584-F036A8B338EE}" type="datetimeFigureOut">
              <a:rPr lang="en-US" smtClean="0"/>
              <a:t>11/02/2022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5B4D9-9964-4CB5-BA93-086E985770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9981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F1162-3151-427E-8584-F036A8B338EE}" type="datetimeFigureOut">
              <a:rPr lang="en-US" smtClean="0"/>
              <a:t>11/02/2022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5B4D9-9964-4CB5-BA93-086E985770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80337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F1162-3151-427E-8584-F036A8B338EE}" type="datetimeFigureOut">
              <a:rPr lang="en-US" smtClean="0"/>
              <a:t>11/02/2022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5B4D9-9964-4CB5-BA93-086E985770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803964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F1162-3151-427E-8584-F036A8B338EE}" type="datetimeFigureOut">
              <a:rPr lang="en-US" smtClean="0"/>
              <a:t>11/02/2022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5B4D9-9964-4CB5-BA93-086E985770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76047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F1162-3151-427E-8584-F036A8B338EE}" type="datetimeFigureOut">
              <a:rPr lang="en-US" smtClean="0"/>
              <a:t>11/02/2022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5B4D9-9964-4CB5-BA93-086E985770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497258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F1162-3151-427E-8584-F036A8B338EE}" type="datetimeFigureOut">
              <a:rPr lang="en-US" smtClean="0"/>
              <a:t>11/02/2022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5B4D9-9964-4CB5-BA93-086E985770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860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7200"/>
            <a:fld id="{D983F1FA-211D-3044-9E35-958DFBC26156}" type="slidenum">
              <a:rPr lang="en-US" smtClean="0">
                <a:solidFill>
                  <a:prstClr val="white"/>
                </a:solidFill>
              </a:rPr>
              <a:pPr defTabSz="457200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0" y="-76200"/>
            <a:ext cx="9144000" cy="73152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0" y="-76200"/>
            <a:ext cx="9144000" cy="731520"/>
          </a:xfrm>
        </p:spPr>
        <p:txBody>
          <a:bodyPr>
            <a:normAutofit/>
          </a:bodyPr>
          <a:lstStyle>
            <a:lvl1pPr>
              <a:defRPr b="1" baseline="0">
                <a:solidFill>
                  <a:schemeClr val="bg1"/>
                </a:solidFill>
              </a:defRPr>
            </a:lvl1pPr>
          </a:lstStyle>
          <a:p>
            <a:r>
              <a:rPr lang="en-US" sz="3600" dirty="0"/>
              <a:t>Click to edit Slide Master Style</a:t>
            </a:r>
            <a:endParaRPr lang="en-US" sz="3600" u="sng" dirty="0"/>
          </a:p>
        </p:txBody>
      </p:sp>
    </p:spTree>
    <p:extLst>
      <p:ext uri="{BB962C8B-B14F-4D97-AF65-F5344CB8AC3E}">
        <p14:creationId xmlns:p14="http://schemas.microsoft.com/office/powerpoint/2010/main" val="381529626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F1162-3151-427E-8584-F036A8B338EE}" type="datetimeFigureOut">
              <a:rPr lang="en-US" smtClean="0"/>
              <a:t>11/02/2022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5B4D9-9964-4CB5-BA93-086E985770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56560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F1162-3151-427E-8584-F036A8B338EE}" type="datetimeFigureOut">
              <a:rPr lang="en-US" smtClean="0"/>
              <a:t>11/02/2022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5B4D9-9964-4CB5-BA93-086E985770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99890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F1162-3151-427E-8584-F036A8B338EE}" type="datetimeFigureOut">
              <a:rPr lang="en-US" smtClean="0"/>
              <a:t>11/02/2022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5B4D9-9964-4CB5-BA93-086E985770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343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519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937831" y="640023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9790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-76200"/>
            <a:ext cx="9144000" cy="73152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-76200"/>
            <a:ext cx="9144000" cy="731520"/>
          </a:xfrm>
        </p:spPr>
        <p:txBody>
          <a:bodyPr>
            <a:normAutofit/>
          </a:bodyPr>
          <a:lstStyle>
            <a:lvl1pPr>
              <a:defRPr b="1" baseline="0">
                <a:solidFill>
                  <a:schemeClr val="bg1"/>
                </a:solidFill>
              </a:defRPr>
            </a:lvl1pPr>
          </a:lstStyle>
          <a:p>
            <a:r>
              <a:rPr lang="en-US" sz="3600" dirty="0"/>
              <a:t>Click to edit Slide Master Style</a:t>
            </a:r>
            <a:endParaRPr lang="en-US" sz="3600" u="sng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2971800" y="6336268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FOR VA INTERAL USE ONLY</a:t>
            </a:r>
          </a:p>
        </p:txBody>
      </p:sp>
    </p:spTree>
    <p:extLst>
      <p:ext uri="{BB962C8B-B14F-4D97-AF65-F5344CB8AC3E}">
        <p14:creationId xmlns:p14="http://schemas.microsoft.com/office/powerpoint/2010/main" val="3728874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0" y="-76200"/>
            <a:ext cx="9144000" cy="73152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0" y="-76200"/>
            <a:ext cx="9144000" cy="731520"/>
          </a:xfrm>
        </p:spPr>
        <p:txBody>
          <a:bodyPr>
            <a:normAutofit/>
          </a:bodyPr>
          <a:lstStyle>
            <a:lvl1pPr>
              <a:defRPr b="1" baseline="0">
                <a:solidFill>
                  <a:schemeClr val="bg1"/>
                </a:solidFill>
              </a:defRPr>
            </a:lvl1pPr>
          </a:lstStyle>
          <a:p>
            <a:r>
              <a:rPr lang="en-US" sz="3600" dirty="0"/>
              <a:t>Click to edit Slide Master Style</a:t>
            </a:r>
            <a:endParaRPr lang="en-US" sz="3600" u="sng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2971800" y="6336268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FOR VA INTERAL USE ONLY</a:t>
            </a:r>
          </a:p>
        </p:txBody>
      </p:sp>
    </p:spTree>
    <p:extLst>
      <p:ext uri="{BB962C8B-B14F-4D97-AF65-F5344CB8AC3E}">
        <p14:creationId xmlns:p14="http://schemas.microsoft.com/office/powerpoint/2010/main" val="1757561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73141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142" y="273055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435105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2971800" y="6336268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FOR VA INTERAL USE ONLY</a:t>
            </a:r>
          </a:p>
        </p:txBody>
      </p:sp>
    </p:spTree>
    <p:extLst>
      <p:ext uri="{BB962C8B-B14F-4D97-AF65-F5344CB8AC3E}">
        <p14:creationId xmlns:p14="http://schemas.microsoft.com/office/powerpoint/2010/main" val="476056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TextBox 2"/>
          <p:cNvSpPr txBox="1"/>
          <p:nvPr userDrawn="1"/>
        </p:nvSpPr>
        <p:spPr>
          <a:xfrm>
            <a:off x="2971800" y="6336268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FOR VA INTERAL USE ONLY</a:t>
            </a:r>
          </a:p>
        </p:txBody>
      </p:sp>
    </p:spTree>
    <p:extLst>
      <p:ext uri="{BB962C8B-B14F-4D97-AF65-F5344CB8AC3E}">
        <p14:creationId xmlns:p14="http://schemas.microsoft.com/office/powerpoint/2010/main" val="1760697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2971800" y="6324600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FOR VA INTERAL USE ONLY</a:t>
            </a:r>
          </a:p>
        </p:txBody>
      </p:sp>
    </p:spTree>
    <p:extLst>
      <p:ext uri="{BB962C8B-B14F-4D97-AF65-F5344CB8AC3E}">
        <p14:creationId xmlns:p14="http://schemas.microsoft.com/office/powerpoint/2010/main" val="2711147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31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9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6800" y="6400232"/>
            <a:ext cx="3846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pPr defTabSz="457200"/>
            <a:fld id="{D983F1FA-211D-3044-9E35-958DFBC26156}" type="slidenum">
              <a:rPr lang="en-US" smtClean="0">
                <a:solidFill>
                  <a:prstClr val="white"/>
                </a:solidFill>
              </a:rPr>
              <a:pPr defTabSz="457200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4" name="Group 3"/>
          <p:cNvGrpSpPr/>
          <p:nvPr userDrawn="1"/>
        </p:nvGrpSpPr>
        <p:grpSpPr>
          <a:xfrm>
            <a:off x="0" y="6140680"/>
            <a:ext cx="9144000" cy="731839"/>
            <a:chOff x="0" y="6140680"/>
            <a:chExt cx="9144000" cy="731839"/>
          </a:xfrm>
        </p:grpSpPr>
        <p:sp>
          <p:nvSpPr>
            <p:cNvPr id="8" name="Rectangle 7"/>
            <p:cNvSpPr/>
            <p:nvPr/>
          </p:nvSpPr>
          <p:spPr>
            <a:xfrm>
              <a:off x="0" y="6140680"/>
              <a:ext cx="9144000" cy="731839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 defTabSz="457200"/>
              <a:endParaRPr lang="en-US" dirty="0">
                <a:solidFill>
                  <a:prstClr val="white"/>
                </a:solidFill>
              </a:endParaRPr>
            </a:p>
          </p:txBody>
        </p:sp>
        <p:pic>
          <p:nvPicPr>
            <p:cNvPr id="2050" name="Picture 2" descr="C:\Users\vacoGrovem\AppData\Local\Microsoft\Windows\Temporary Internet Files\Content.Outlook\83QVOJUE\CHOOSE-VA-rev.png"/>
            <p:cNvPicPr>
              <a:picLocks noChangeAspect="1" noChangeArrowheads="1"/>
            </p:cNvPicPr>
            <p:nvPr userDrawn="1"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2400" y="6172200"/>
              <a:ext cx="2037558" cy="5486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10" descr="PPSeal.png"/>
            <p:cNvPicPr>
              <a:picLocks noChangeAspect="1"/>
            </p:cNvPicPr>
            <p:nvPr userDrawn="1"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99909" y="6184206"/>
              <a:ext cx="2563091" cy="641708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 userDrawn="1"/>
          </p:nvSpPr>
          <p:spPr>
            <a:xfrm>
              <a:off x="2971800" y="6336268"/>
              <a:ext cx="2971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C00000"/>
                  </a:solidFill>
                </a:rPr>
                <a:t>FOR VA INTERAL USE ONLY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43439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82" r:id="rId10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ED316-A095-4798-BA6F-ADC1D3092531}" type="datetimeFigureOut">
              <a:rPr lang="en-US" smtClean="0"/>
              <a:t>11/02/2022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9919F-1677-44F2-BEEF-EAD82A0FC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711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FF1162-3151-427E-8584-F036A8B338EE}" type="datetimeFigureOut">
              <a:rPr lang="en-US" smtClean="0"/>
              <a:t>11/02/2022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95B4D9-9964-4CB5-BA93-086E985770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316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gcc02.safelinks.protection.outlook.com/?url=https%3A%2F%2Fwww.vba.va.gov%2Fpubs%2Fforms%2FVBA-20-10206-ARE.pdf&amp;data=05%7C01%7C%7Cf3e7ac9c84a346849c5d08dab15050da%7Ce95f1b23abaf45ee821db7ab251ab3bf%7C0%7C0%7C638017255754833852%7CUnknown%7CTWFpbGZsb3d8eyJWIjoiMC4wLjAwMDAiLCJQIjoiV2luMzIiLCJBTiI6Ik1haWwiLCJXVCI6Mn0%3D%7C3000%7C%7C%7C&amp;sdata=uazM2fyKQDKoQHieTeC%2BylmoYCBxt3QzE8B9uUWVcgU%3D&amp;reserved=0" TargetMode="External"/><Relationship Id="rId2" Type="http://schemas.openxmlformats.org/officeDocument/2006/relationships/hyperlink" Target="https://gcc02.safelinks.protection.outlook.com/?url=https%3A%2F%2Fvbaw.vba.va.gov%2FUSB%2Fletters%2F2019%2F20-19-09.pdf&amp;data=05%7C01%7C%7Cf3e7ac9c84a346849c5d08dab15050da%7Ce95f1b23abaf45ee821db7ab251ab3bf%7C0%7C0%7C638017255754833852%7CUnknown%7CTWFpbGZsb3d8eyJWIjoiMC4wLjAwMDAiLCJQIjoiV2luMzIiLCJBTiI6Ik1haWwiLCJXVCI6Mn0%3D%7C3000%7C%7C%7C&amp;sdata=I2tktRvVe8pxOmjPpaZTLnOJtnY6PYrICJxMonVSYmg%3D&amp;reserved=0" TargetMode="External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gcc02.safelinks.protection.outlook.com/?url=https%3A%2F%2Fwww.archives.gov%2Fveterans%2Fmilitary-service-records%2Fstandard-form-180.html&amp;data=05%7C01%7C%7Cf3e7ac9c84a346849c5d08dab15050da%7Ce95f1b23abaf45ee821db7ab251ab3bf%7C0%7C0%7C638017255754833852%7CUnknown%7CTWFpbGZsb3d8eyJWIjoiMC4wLjAwMDAiLCJQIjoiV2luMzIiLCJBTiI6Ik1haWwiLCJXVCI6Mn0%3D%7C3000%7C%7C%7C&amp;sdata=vkrlgtOZ8n4odHFgFbfDNgUj%2ByGjNq%2BagXpowcvYloE%3D&amp;reserved=0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FOIA.VBACO@va.gov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622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/>
              <a:t>U.S. Department of Veterans Affairs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10000"/>
            <a:ext cx="6400800" cy="1234272"/>
          </a:xfrm>
        </p:spPr>
        <p:txBody>
          <a:bodyPr/>
          <a:lstStyle/>
          <a:p>
            <a:r>
              <a:rPr lang="en-US" dirty="0"/>
              <a:t>FOIA/Privacy Act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28600" y="4572000"/>
            <a:ext cx="8686800" cy="155414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>
                <a:solidFill>
                  <a:schemeClr val="tx1"/>
                </a:solidFill>
                <a:latin typeface="+mj-lt"/>
              </a:rPr>
              <a:t>Briefed by: </a:t>
            </a:r>
          </a:p>
          <a:p>
            <a:r>
              <a:rPr lang="en-US" sz="1800" b="1" dirty="0">
                <a:solidFill>
                  <a:schemeClr val="tx1"/>
                </a:solidFill>
                <a:latin typeface="+mj-lt"/>
              </a:rPr>
              <a:t>Nate Miller, SSD Chief</a:t>
            </a:r>
          </a:p>
          <a:p>
            <a:r>
              <a:rPr lang="en-US" sz="1800" dirty="0">
                <a:solidFill>
                  <a:schemeClr val="tx1"/>
                </a:solidFill>
                <a:latin typeface="+mj-lt"/>
              </a:rPr>
              <a:t>November 2022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-76200"/>
            <a:ext cx="9144000" cy="73152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6" name="Picture 4" descr="dvasea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86200" y="838200"/>
            <a:ext cx="1371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85480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r>
              <a:rPr lang="en-US" dirty="0"/>
              <a:t>Records Management Center (RMC) started FOIA/PA consolidation in 2012, with full consolidation in 2014.</a:t>
            </a:r>
          </a:p>
          <a:p>
            <a:r>
              <a:rPr lang="en-US" dirty="0"/>
              <a:t>RMC is now the Centralized Services Division (CSD) in St. Louis, MO and process all compensation and pension FOIA/PA request.</a:t>
            </a:r>
          </a:p>
          <a:p>
            <a:r>
              <a:rPr lang="en-US" dirty="0"/>
              <a:t>Local Regional Offices (RO’s) are responsible for any other business line (VRE, LGY).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7EA0F-F264-4DBA-8450-109ED0C85B89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Consolidation</a:t>
            </a:r>
          </a:p>
        </p:txBody>
      </p:sp>
    </p:spTree>
    <p:extLst>
      <p:ext uri="{BB962C8B-B14F-4D97-AF65-F5344CB8AC3E}">
        <p14:creationId xmlns:p14="http://schemas.microsoft.com/office/powerpoint/2010/main" val="598521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u="sng" dirty="0"/>
              <a:t>FOIA</a:t>
            </a:r>
            <a:r>
              <a:rPr lang="en-US" dirty="0"/>
              <a:t> is when a person is asking for a third parties' information.</a:t>
            </a:r>
          </a:p>
          <a:p>
            <a:r>
              <a:rPr lang="en-US" b="1" u="sng" dirty="0"/>
              <a:t>True Privacy Act </a:t>
            </a:r>
            <a:r>
              <a:rPr lang="en-US" dirty="0"/>
              <a:t>requests are for documents which only contain the requestors’ information. Like a DD214 request.</a:t>
            </a:r>
          </a:p>
          <a:p>
            <a:r>
              <a:rPr lang="en-US" b="1" u="sng" dirty="0"/>
              <a:t>PA-FOIA Mixed Cases </a:t>
            </a:r>
            <a:r>
              <a:rPr lang="en-US" dirty="0"/>
              <a:t>is the most common. These are cases in which a person is asking for their own record which also contains other individuals information. An example would be for a full claims folder. CSD must redact all the third party information but can release the requestors info.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3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Types of Requests</a:t>
            </a:r>
          </a:p>
        </p:txBody>
      </p:sp>
    </p:spTree>
    <p:extLst>
      <p:ext uri="{BB962C8B-B14F-4D97-AF65-F5344CB8AC3E}">
        <p14:creationId xmlns:p14="http://schemas.microsoft.com/office/powerpoint/2010/main" val="365397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Veterans can check the status of their request on their VA.gov account, or by calling 800-827-1000</a:t>
            </a:r>
          </a:p>
          <a:p>
            <a:r>
              <a:rPr lang="en-US" dirty="0"/>
              <a:t>Veterans can request records by submitting a written request with a wet signature indicating the records they want. </a:t>
            </a:r>
          </a:p>
          <a:p>
            <a:pPr lvl="1"/>
            <a:r>
              <a:rPr lang="en-US" dirty="0"/>
              <a:t>They do not need a standard form, but its simpler if they use the VA Form 20-10206, and SF-180.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4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TIPS from CSD</a:t>
            </a:r>
          </a:p>
        </p:txBody>
      </p:sp>
    </p:spTree>
    <p:extLst>
      <p:ext uri="{BB962C8B-B14F-4D97-AF65-F5344CB8AC3E}">
        <p14:creationId xmlns:p14="http://schemas.microsoft.com/office/powerpoint/2010/main" val="16101251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VBA Policy requires a wet signature. We cannot accept digital signatures.</a:t>
            </a:r>
          </a:p>
          <a:p>
            <a:r>
              <a:rPr lang="en-US" dirty="0"/>
              <a:t>Reminder: Veterans do not need a copy of their records to file a claim. VA will get their military records for them.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5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TIPS from CSD</a:t>
            </a:r>
          </a:p>
        </p:txBody>
      </p:sp>
    </p:spTree>
    <p:extLst>
      <p:ext uri="{BB962C8B-B14F-4D97-AF65-F5344CB8AC3E}">
        <p14:creationId xmlns:p14="http://schemas.microsoft.com/office/powerpoint/2010/main" val="24652270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VBA Letter 20-19-09 </a:t>
            </a:r>
            <a:r>
              <a:rPr lang="en-US" dirty="0"/>
              <a:t>is the current policy letter outlining VBA policy on processing requests for records. </a:t>
            </a:r>
          </a:p>
          <a:p>
            <a:r>
              <a:rPr lang="en-US" dirty="0">
                <a:hlinkClick r:id="rId3"/>
              </a:rPr>
              <a:t>VA Form 20-10206</a:t>
            </a:r>
            <a:endParaRPr lang="en-US" dirty="0"/>
          </a:p>
          <a:p>
            <a:r>
              <a:rPr lang="en-US" dirty="0">
                <a:hlinkClick r:id="rId4"/>
              </a:rPr>
              <a:t>SF-180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Policy and Forms</a:t>
            </a:r>
          </a:p>
        </p:txBody>
      </p:sp>
    </p:spTree>
    <p:extLst>
      <p:ext uri="{BB962C8B-B14F-4D97-AF65-F5344CB8AC3E}">
        <p14:creationId xmlns:p14="http://schemas.microsoft.com/office/powerpoint/2010/main" val="2563571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580F8554-F2B2-46BC-8869-CF1F148363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656179"/>
            <a:ext cx="8229600" cy="3194805"/>
          </a:xfr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7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Data for </a:t>
            </a:r>
            <a:r>
              <a:rPr lang="en-US" dirty="0" err="1"/>
              <a:t>EoM</a:t>
            </a:r>
            <a:r>
              <a:rPr lang="en-US" dirty="0"/>
              <a:t> September 2022</a:t>
            </a:r>
          </a:p>
        </p:txBody>
      </p:sp>
    </p:spTree>
    <p:extLst>
      <p:ext uri="{BB962C8B-B14F-4D97-AF65-F5344CB8AC3E}">
        <p14:creationId xmlns:p14="http://schemas.microsoft.com/office/powerpoint/2010/main" val="30378626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EC9F4F0-C585-41CC-9A05-CB2B26DE41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Please 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send FOIA inquires and documents for review to the VBA FOIA Mailbox: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/>
              </a:rPr>
              <a:t>FOIA.VBACO@va.gov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D300677-D662-417C-B809-3BEF8C1C3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B3AB991-0BFB-4694-965B-41D15C030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Contact Information</a:t>
            </a:r>
          </a:p>
        </p:txBody>
      </p:sp>
    </p:spTree>
    <p:extLst>
      <p:ext uri="{BB962C8B-B14F-4D97-AF65-F5344CB8AC3E}">
        <p14:creationId xmlns:p14="http://schemas.microsoft.com/office/powerpoint/2010/main" val="3623438642"/>
      </p:ext>
    </p:extLst>
  </p:cSld>
  <p:clrMapOvr>
    <a:masterClrMapping/>
  </p:clrMapOvr>
</p:sld>
</file>

<file path=ppt/theme/theme1.xml><?xml version="1.0" encoding="utf-8"?>
<a:theme xmlns:a="http://schemas.openxmlformats.org/drawingml/2006/main" name="10_Office Theme">
  <a:themeElements>
    <a:clrScheme name="myVA">
      <a:dk1>
        <a:srgbClr val="000000"/>
      </a:dk1>
      <a:lt1>
        <a:sysClr val="window" lastClr="FFFFFF"/>
      </a:lt1>
      <a:dk2>
        <a:srgbClr val="003F72"/>
      </a:dk2>
      <a:lt2>
        <a:srgbClr val="EEECE1"/>
      </a:lt2>
      <a:accent1>
        <a:srgbClr val="C62630"/>
      </a:accent1>
      <a:accent2>
        <a:srgbClr val="0083BE"/>
      </a:accent2>
      <a:accent3>
        <a:srgbClr val="F3CF45"/>
      </a:accent3>
      <a:accent4>
        <a:srgbClr val="F7955B"/>
      </a:accent4>
      <a:accent5>
        <a:srgbClr val="839097"/>
      </a:accent5>
      <a:accent6>
        <a:srgbClr val="DCDDDE"/>
      </a:accent6>
      <a:hlink>
        <a:srgbClr val="C2B48F"/>
      </a:hlink>
      <a:folHlink>
        <a:srgbClr val="A3A86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356EACF3A11384D85F6BE53C3B42C83" ma:contentTypeVersion="0" ma:contentTypeDescription="Create a new document." ma:contentTypeScope="" ma:versionID="89bcd67c79400503c6c2b221c53372e6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A26CEB6-9AF9-457F-AF81-4CE14B2E58B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57B67843-69E2-4F19-AAEC-F51C2CB1F515}">
  <ds:schemaRefs>
    <ds:schemaRef ds:uri="http://purl.org/dc/terms/"/>
    <ds:schemaRef ds:uri="http://purl.org/dc/elements/1.1/"/>
    <ds:schemaRef ds:uri="http://purl.org/dc/dcmitype/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4170B0C9-F711-4A6C-8D25-BE1E56643E0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10008</TotalTime>
  <Words>342</Words>
  <Application>Microsoft Office PowerPoint</Application>
  <PresentationFormat>On-screen Show (4:3)</PresentationFormat>
  <Paragraphs>35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Myriad Pro</vt:lpstr>
      <vt:lpstr>10_Office Theme</vt:lpstr>
      <vt:lpstr>1_Custom Design</vt:lpstr>
      <vt:lpstr>Custom Design</vt:lpstr>
      <vt:lpstr>U.S. Department of Veterans Affairs </vt:lpstr>
      <vt:lpstr>Consolidation</vt:lpstr>
      <vt:lpstr>Types of Requests</vt:lpstr>
      <vt:lpstr>TIPS from CSD</vt:lpstr>
      <vt:lpstr>TIPS from CSD</vt:lpstr>
      <vt:lpstr>Policy and Forms</vt:lpstr>
      <vt:lpstr>Data for EoM September 2022</vt:lpstr>
      <vt:lpstr>Contact Information</vt:lpstr>
    </vt:vector>
  </TitlesOfParts>
  <Company>Veteran Affairs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Modernization Drumbeat</dc:title>
  <dc:creator>Department of Veterans Affairs</dc:creator>
  <cp:lastModifiedBy>Miller, Nathanial, VBAREN</cp:lastModifiedBy>
  <cp:revision>110</cp:revision>
  <cp:lastPrinted>2018-01-09T18:11:21Z</cp:lastPrinted>
  <dcterms:created xsi:type="dcterms:W3CDTF">2017-12-21T16:13:31Z</dcterms:created>
  <dcterms:modified xsi:type="dcterms:W3CDTF">2022-11-02T17:10:30Z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0x0101001356EACF3A11384D85F6BE53C3B42C83</vt:lpwstr>
  </property>
</Properties>
</file>