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2A883-958A-4DA1-93A5-97965C699D1A}" v="20" dt="2022-09-15T18:05:07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A511-8F43-C0AB-ABC2-EEE5FF200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DD0D0-4132-5027-18EC-AE95FCFF3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A28EF-E0BC-6FCD-C059-5D3561E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3044A-021A-4610-2226-D8E81CA8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AFA78-2839-C9CD-6021-F8370DE5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5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B746-2122-B496-EC2C-244950A0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4F416-FCDE-45D8-33F3-223F557DD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644D-EC7E-E465-38DF-85F90FB5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F58B2-5106-6E6B-0A7E-349AE807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5AB7F-0240-B8E0-79FD-C412F36F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25B05-3BD1-BFA5-5F0D-6264C51F9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7DDA1-4453-B7F8-64FF-B664148AD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26ACF-8024-CAFD-B598-E5DDABF2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F24C-45C3-B46A-5D18-3CADCADA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0F6D-7AD2-1C77-FF36-CB60655A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3766-BA1D-6400-A7DB-9B51D426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F033-B5BF-D951-2F63-DE727F57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67F3-7318-D7C0-0F88-E0AB64BB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100ED-9688-0090-BD50-A4C423CF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E3CFA-AD8A-F569-5FCF-DACEDD8C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9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10CB-2F43-3341-28D6-9E29B784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7034E-5C07-508D-5EA6-7B4A2856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3833-53ED-55E8-A7BA-4D5BEADA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A734D-7207-B490-3160-CD15C8E6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D0DB4-0AA0-AB14-9835-9E623C7D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65B2-0F02-B73C-ECA4-C75F6B33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08D9-E3F4-EB4E-4B73-69D2FF957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71433-D148-C87A-BD2D-544DD1803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8A397-19D0-DA2B-DC68-061A94E9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F445-5B4D-3C29-3BE8-C4C5D8B4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6CB8D-E8E2-D823-4F8E-C49F8108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C07C-87ED-9A5C-BAB7-31EA7F33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725FC-0D56-47D1-5433-B53E92D38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CE28-33AB-89C5-165C-AEFCC73F8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93281-0304-200A-5478-2BDC79B78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84317-88C1-EEE9-913F-1A1E90DD1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1C3D7-65B8-0E7D-B90C-DF8524E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3790C-5F52-21CC-11C6-A92E89FD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A2E679-F9F5-B2E0-6843-33F26BA8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6498-20F7-2A2C-7159-3AA6E657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80EEE-EF0F-C052-0443-1C03295F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FDA04-E863-934A-7C15-32482BF7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621E5-235F-0292-99C8-89837472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5F203-BD9C-1210-2687-4618D9FC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27C94-6C1E-E2C2-42BF-DFA18C78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21CD4-B920-0539-9EA4-1E1D1CD9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5167-52F8-3DF3-78CB-50E0603D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9AAA-4ED9-BD0A-9A4C-8895B42B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927A0-19E7-C726-4FD0-B42C1281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A156-3793-263E-462A-0EFF19B6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4620A-8AC2-FA0A-5FBD-5FBDCB83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218A6-15D3-523F-5DA8-741F76C5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A751-1B43-B5FE-16D9-9D6E6852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00D74-5969-8419-57E1-BD088A31E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115F9-699A-215E-8813-90F965FD7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A013B-7F5F-91AF-E534-267B93DC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2B10B-FFFA-A2D5-4BC4-0268A709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A736-4EAC-0549-1815-FA76BB40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12EFA-0AEE-AE1F-C8AC-924746E1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146C6-9E8E-206F-33A0-DFD47C1A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DD0C-0340-C7A2-A83A-831CC2F00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D5AC-BC88-46D8-9F28-25367160F1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38567-CCEF-60A0-E691-0C7E430C5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28610-1579-6CC5-67B3-D4A31BAF8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60AD5-B680-4D82-8AE2-91C6A2D3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B80F-E27B-EC3F-21E8-64A287AEC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6965"/>
          </a:xfrm>
        </p:spPr>
        <p:txBody>
          <a:bodyPr/>
          <a:lstStyle/>
          <a:p>
            <a:r>
              <a:rPr lang="en-US" dirty="0"/>
              <a:t>PACT Act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8E7F2-3BFC-8B23-F84E-7868F46AC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Path Toward Success</a:t>
            </a:r>
          </a:p>
        </p:txBody>
      </p:sp>
    </p:spTree>
    <p:extLst>
      <p:ext uri="{BB962C8B-B14F-4D97-AF65-F5344CB8AC3E}">
        <p14:creationId xmlns:p14="http://schemas.microsoft.com/office/powerpoint/2010/main" val="417282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C259B-9822-65B1-F95D-EB1AA53B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Go Get To Work</a:t>
            </a:r>
          </a:p>
        </p:txBody>
      </p:sp>
      <p:pic>
        <p:nvPicPr>
          <p:cNvPr id="5" name="Content Placeholder 4" descr="Two people sitting at a table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B75A1709-61F5-E6D5-03F9-D8932FA43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r="685"/>
          <a:stretch/>
        </p:blipFill>
        <p:spPr>
          <a:xfrm>
            <a:off x="895252" y="307731"/>
            <a:ext cx="10346396" cy="3997637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0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167B5-412D-06A7-297B-C0F93C46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and Discussion</a:t>
            </a:r>
          </a:p>
        </p:txBody>
      </p:sp>
      <p:pic>
        <p:nvPicPr>
          <p:cNvPr id="5" name="Content Placeholder 4" descr="A group of white dice">
            <a:extLst>
              <a:ext uri="{FF2B5EF4-FFF2-40B4-BE49-F238E27FC236}">
                <a16:creationId xmlns:a16="http://schemas.microsoft.com/office/drawing/2014/main" id="{99F8632C-1847-EF1B-C686-8915F2F79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287385"/>
            <a:ext cx="6436548" cy="42832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19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1D7B5-4CC1-A60B-B776-2184971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Long History of Segmented Benefits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wave">
            <a:extLst>
              <a:ext uri="{FF2B5EF4-FFF2-40B4-BE49-F238E27FC236}">
                <a16:creationId xmlns:a16="http://schemas.microsoft.com/office/drawing/2014/main" id="{8C9461B9-F131-2582-C946-B157B3EE7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276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7967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98300-D584-9AA1-E839-82233C0E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Initial Meetings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F6B77926-3E63-6F2D-78B0-9F3788CFD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4271" b="-2"/>
          <a:stretch/>
        </p:blipFill>
        <p:spPr>
          <a:xfrm>
            <a:off x="5153822" y="1233423"/>
            <a:ext cx="6553545" cy="43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4309D-3DAD-710F-0AF3-00178D14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3 Major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Bills With Similar Outcomes</a:t>
            </a:r>
          </a:p>
        </p:txBody>
      </p:sp>
      <p:cxnSp>
        <p:nvCxnSpPr>
          <p:cNvPr id="40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A57A49-9B90-86B3-D1A6-98CD5028A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 r="-1" b="16453"/>
          <a:stretch/>
        </p:blipFill>
        <p:spPr>
          <a:xfrm>
            <a:off x="4904792" y="470555"/>
            <a:ext cx="646105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19146-0B99-4803-96C7-9CA33954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Bringing It All Together 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jigsaw puzzle&#10;&#10;Description automatically generated">
            <a:extLst>
              <a:ext uri="{FF2B5EF4-FFF2-40B4-BE49-F238E27FC236}">
                <a16:creationId xmlns:a16="http://schemas.microsoft.com/office/drawing/2014/main" id="{B04CF42C-B212-99A4-156B-1804C1C6A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245725"/>
            <a:ext cx="6553545" cy="43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0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A9ABB9-3FE5-49D5-B8B3-4489C4CE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4300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erson in a suit and tie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54F7B342-4B64-F675-F2E8-1BECD8AED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641350" y="1479550"/>
            <a:ext cx="3603625" cy="2006600"/>
          </a:xfrm>
          <a:prstGeom prst="rect">
            <a:avLst/>
          </a:prstGeom>
        </p:spPr>
      </p:pic>
      <p:pic>
        <p:nvPicPr>
          <p:cNvPr id="13" name="Picture 1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2C42388-385F-69CB-F260-02222B0A8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188" y="1479550"/>
            <a:ext cx="3603625" cy="2006600"/>
          </a:xfrm>
          <a:prstGeom prst="rect">
            <a:avLst/>
          </a:prstGeom>
        </p:spPr>
      </p:pic>
      <p:pic>
        <p:nvPicPr>
          <p:cNvPr id="6" name="Picture 5" descr="A picture containing person, person">
            <a:extLst>
              <a:ext uri="{FF2B5EF4-FFF2-40B4-BE49-F238E27FC236}">
                <a16:creationId xmlns:a16="http://schemas.microsoft.com/office/drawing/2014/main" id="{379AE25E-D914-5331-CF07-483E37C06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3533775"/>
            <a:ext cx="3603625" cy="2006600"/>
          </a:xfrm>
          <a:prstGeom prst="rect">
            <a:avLst/>
          </a:prstGeom>
        </p:spPr>
      </p:pic>
      <p:pic>
        <p:nvPicPr>
          <p:cNvPr id="17" name="Picture 16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EEFC2BEC-EFD5-389B-4B05-14481DE19E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>
          <a:xfrm>
            <a:off x="4294188" y="3533775"/>
            <a:ext cx="3603625" cy="200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079A2-B862-F906-1BE1-B7231522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496" y="1282700"/>
            <a:ext cx="2799907" cy="4455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000" kern="1200" dirty="0">
                <a:latin typeface="+mj-lt"/>
                <a:ea typeface="+mj-ea"/>
                <a:cs typeface="+mj-cs"/>
              </a:rPr>
            </a:br>
            <a:br>
              <a:rPr lang="en-US" sz="4000" kern="1200" dirty="0">
                <a:latin typeface="+mj-lt"/>
                <a:ea typeface="+mj-ea"/>
                <a:cs typeface="+mj-cs"/>
              </a:rPr>
            </a:br>
            <a:r>
              <a:rPr lang="en-US" sz="4000" dirty="0"/>
              <a:t>VFW 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Testified Six Times in the 117</a:t>
            </a:r>
            <a:r>
              <a:rPr lang="en-US" sz="4000" kern="1200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Congress Alone</a:t>
            </a:r>
          </a:p>
        </p:txBody>
      </p:sp>
    </p:spTree>
    <p:extLst>
      <p:ext uri="{BB962C8B-B14F-4D97-AF65-F5344CB8AC3E}">
        <p14:creationId xmlns:p14="http://schemas.microsoft.com/office/powerpoint/2010/main" val="78838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DC561-9AE3-BABD-3609-F60A4D22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44313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Whoops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Blue Slip Issue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picture containing logo&#10;&#10;Description automatically generated">
            <a:extLst>
              <a:ext uri="{FF2B5EF4-FFF2-40B4-BE49-F238E27FC236}">
                <a16:creationId xmlns:a16="http://schemas.microsoft.com/office/drawing/2014/main" id="{C7BCC1DD-6EC1-F075-9B38-4F4337B6D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56" y="492573"/>
            <a:ext cx="606267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erson wearing a hat and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48351F8B-1AE5-B967-3A6B-1900D2D1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r="55348" b="1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</p:spPr>
      </p:pic>
      <p:pic>
        <p:nvPicPr>
          <p:cNvPr id="3" name="Picture 2" descr="A group of people holding signs">
            <a:extLst>
              <a:ext uri="{FF2B5EF4-FFF2-40B4-BE49-F238E27FC236}">
                <a16:creationId xmlns:a16="http://schemas.microsoft.com/office/drawing/2014/main" id="{D3767C5D-EC5B-3E66-0822-6EB42B21C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r="9138" b="-4"/>
          <a:stretch/>
        </p:blipFill>
        <p:spPr>
          <a:xfrm>
            <a:off x="4184141" y="165371"/>
            <a:ext cx="3826711" cy="3176540"/>
          </a:xfrm>
          <a:prstGeom prst="rect">
            <a:avLst/>
          </a:prstGeom>
        </p:spPr>
      </p:pic>
      <p:pic>
        <p:nvPicPr>
          <p:cNvPr id="7" name="Picture 6" descr="A group of people protesting">
            <a:extLst>
              <a:ext uri="{FF2B5EF4-FFF2-40B4-BE49-F238E27FC236}">
                <a16:creationId xmlns:a16="http://schemas.microsoft.com/office/drawing/2014/main" id="{32D628B1-CA68-6035-0F86-C23C90C3D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5" r="2" b="17313"/>
          <a:stretch/>
        </p:blipFill>
        <p:spPr>
          <a:xfrm>
            <a:off x="8193992" y="159910"/>
            <a:ext cx="3826711" cy="3181966"/>
          </a:xfrm>
          <a:prstGeom prst="rect">
            <a:avLst/>
          </a:prstGeom>
        </p:spPr>
      </p:pic>
      <p:pic>
        <p:nvPicPr>
          <p:cNvPr id="9" name="Picture 8" descr="A group of people standing in front of a white building&#10;&#10;Description automatically generated with medium confidence">
            <a:extLst>
              <a:ext uri="{FF2B5EF4-FFF2-40B4-BE49-F238E27FC236}">
                <a16:creationId xmlns:a16="http://schemas.microsoft.com/office/drawing/2014/main" id="{496E8597-1018-E0E0-03DC-FBA3960F4F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7673" b="-4"/>
          <a:stretch/>
        </p:blipFill>
        <p:spPr>
          <a:xfrm>
            <a:off x="4184141" y="3512234"/>
            <a:ext cx="3826711" cy="3175314"/>
          </a:xfrm>
          <a:prstGeom prst="rect">
            <a:avLst/>
          </a:prstGeom>
        </p:spPr>
      </p:pic>
      <p:pic>
        <p:nvPicPr>
          <p:cNvPr id="5" name="Picture 4" descr="A crowd of people at a fair&#10;&#10;Description automatically generated with low confidence">
            <a:extLst>
              <a:ext uri="{FF2B5EF4-FFF2-40B4-BE49-F238E27FC236}">
                <a16:creationId xmlns:a16="http://schemas.microsoft.com/office/drawing/2014/main" id="{A5F236A7-2EFD-7118-3D16-D12C55467A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33053" b="2"/>
          <a:stretch/>
        </p:blipFill>
        <p:spPr>
          <a:xfrm rot="5400000">
            <a:off x="8516556" y="3183401"/>
            <a:ext cx="3181582" cy="38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CF11-A6C1-0215-7290-FA2E6A44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75" y="4610150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 Bill Passage and Signing for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23 New Presumptive Conditions</a:t>
            </a:r>
          </a:p>
        </p:txBody>
      </p:sp>
      <p:pic>
        <p:nvPicPr>
          <p:cNvPr id="5" name="Content Placeholder 4" descr="A picture containing grass, outdoor, person, tree&#10;&#10;Description automatically generated">
            <a:extLst>
              <a:ext uri="{FF2B5EF4-FFF2-40B4-BE49-F238E27FC236}">
                <a16:creationId xmlns:a16="http://schemas.microsoft.com/office/drawing/2014/main" id="{22239674-CCEE-FB01-53D3-C59A910C0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2" b="3358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Picture 6" descr="A group of people standing in a room with a statue&#10;&#10;Description automatically generated with low confidence">
            <a:extLst>
              <a:ext uri="{FF2B5EF4-FFF2-40B4-BE49-F238E27FC236}">
                <a16:creationId xmlns:a16="http://schemas.microsoft.com/office/drawing/2014/main" id="{40AA722E-E07B-BFCB-0AE1-78FA21E12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b="14050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61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62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Office Theme</vt:lpstr>
      <vt:lpstr>PACT Act </vt:lpstr>
      <vt:lpstr>Long History of Segmented Benefits</vt:lpstr>
      <vt:lpstr>Initial Meetings</vt:lpstr>
      <vt:lpstr>3 Major Bills With Similar Outcomes</vt:lpstr>
      <vt:lpstr>Bringing It All Together </vt:lpstr>
      <vt:lpstr>  VFW Testified Six Times in the 117th Congress Alone</vt:lpstr>
      <vt:lpstr>Whoops   Blue Slip Issue </vt:lpstr>
      <vt:lpstr>PowerPoint Presentation</vt:lpstr>
      <vt:lpstr>Final Bill Passage and Signing for 23 New Presumptive Conditions</vt:lpstr>
      <vt:lpstr>Now Go Get To Work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PACT Act</dc:title>
  <dc:creator>Patrick Murray</dc:creator>
  <cp:lastModifiedBy>Patrick Murray</cp:lastModifiedBy>
  <cp:revision>3</cp:revision>
  <dcterms:created xsi:type="dcterms:W3CDTF">2022-09-15T17:34:00Z</dcterms:created>
  <dcterms:modified xsi:type="dcterms:W3CDTF">2022-09-16T17:44:03Z</dcterms:modified>
</cp:coreProperties>
</file>