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</p:sldMasterIdLst>
  <p:notesMasterIdLst>
    <p:notesMasterId r:id="rId37"/>
  </p:notesMasterIdLst>
  <p:sldIdLst>
    <p:sldId id="259" r:id="rId4"/>
    <p:sldId id="272" r:id="rId5"/>
    <p:sldId id="468" r:id="rId6"/>
    <p:sldId id="466" r:id="rId7"/>
    <p:sldId id="436" r:id="rId8"/>
    <p:sldId id="438" r:id="rId9"/>
    <p:sldId id="437" r:id="rId10"/>
    <p:sldId id="469" r:id="rId11"/>
    <p:sldId id="446" r:id="rId12"/>
    <p:sldId id="447" r:id="rId13"/>
    <p:sldId id="448" r:id="rId14"/>
    <p:sldId id="450" r:id="rId15"/>
    <p:sldId id="470" r:id="rId16"/>
    <p:sldId id="455" r:id="rId17"/>
    <p:sldId id="471" r:id="rId18"/>
    <p:sldId id="457" r:id="rId19"/>
    <p:sldId id="474" r:id="rId20"/>
    <p:sldId id="472" r:id="rId21"/>
    <p:sldId id="458" r:id="rId22"/>
    <p:sldId id="460" r:id="rId23"/>
    <p:sldId id="462" r:id="rId24"/>
    <p:sldId id="463" r:id="rId25"/>
    <p:sldId id="464" r:id="rId26"/>
    <p:sldId id="465" r:id="rId27"/>
    <p:sldId id="351" r:id="rId28"/>
    <p:sldId id="484" r:id="rId29"/>
    <p:sldId id="352" r:id="rId30"/>
    <p:sldId id="353" r:id="rId31"/>
    <p:sldId id="354" r:id="rId32"/>
    <p:sldId id="475" r:id="rId33"/>
    <p:sldId id="476" r:id="rId34"/>
    <p:sldId id="477" r:id="rId35"/>
    <p:sldId id="2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21:20:16.3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1655 42,'-4'-4,"-1"1,0-1,0 1,0 0,0 0,-1 1,1 0,-1 0,0 0,1 1,-12-2,-70-3,61 5,-419-1,228 3,177 1,-1 2,-45 11,42-7,-67 4,62-9,-62 14,60-9,-52 3,-13-8,62-3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2.8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3.7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21:38.2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2809 42,'-5'-4,"1"0,-1 1,0 0,0 0,0 1,0-1,0 1,-1 0,1 0,-1 1,-11-2,-69-3,60 6,-855-4,442 7,-824-3,1222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4:35.3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0 160,'57'0,"0"-2,0-3,-1-2,109-29,-107 17,1 4,0 2,61-6,12-1,-91 12,79-6,697 13,-384 3,208-2,-603 2,0 2,60 14,-95-17,33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6:20.9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2348 1,'-695'0,"630"3,0 3,-92 20,84-7,51-12,-1-2,-1 0,-28 2,6-5,7-1,-69 12,-128 35,-37-9,199-30,0-3,-111-6,97-1,39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E0E9-0820-4FB2-B995-81D8062E5DC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BE87E-0FB7-4C2C-B608-9C3D1C66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5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9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4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0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57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1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1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BD49-5FF3-4FD1-A39D-EDAFF256CF69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700-27CB-4B31-A1AE-CA3E7926160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0D6-23C1-4A79-BC27-6967B5DE2950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3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1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46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E9-5994-4B35-8D1D-4FF5591F8DC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2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341A-11F2-4FF5-AB3E-B81AE0D87C99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02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58F5-2A90-40A2-A725-BABEC094CBF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9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69E-C804-4B35-BF5A-17F574EE0FA1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94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D97A-D28F-40DE-8605-B977B8B8DF7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7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F69-9B96-48D1-AF50-4BD202D845D6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311B-034D-4EA9-8084-41B946271AF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3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0EDB7-5E2B-4B8D-B563-7A9F6169E3D7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34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A1C-73CA-4FAB-B444-97DC5724B58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4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EDE-1A64-4FA6-ABC0-B0ACD920042F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37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9B53-12AA-4CB2-B687-D40C705B10E7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6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D41C-78AD-45F1-AEB7-0D04E9D89B1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0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8B73-58D8-46A7-90D2-9A1FEE31A577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AEB4-C9C7-4D04-9B0C-055473992E8F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EB47-C05D-4784-94F8-BEBE219551B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3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7998-0FEB-44A6-A466-BD9585DD852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0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F506-3D37-47B0-96B4-D3416AEE9F8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B19-F077-458F-BCF5-AA012B9BBF84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37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F651-5129-4895-9C38-8E407F00E53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80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E33B-CF00-403D-84AC-9C6688044AC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24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CF45-3968-4C5F-BC92-BBCCD528A0E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57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C59E-616C-482F-B02F-17CEB743B44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F806-6164-4C72-B0DA-6B31286A3043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62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DBCB-52A2-44CA-AE56-ECE6312830A0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08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01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75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510D-6319-4DA2-BF9A-8A766E31070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4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4113-4C35-46EE-8038-6A19439C0D0C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2452-F5C2-4288-8E81-27FD58CE2124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88B-228B-4CA9-B495-90ED2841335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26D8-606F-4359-9B86-267FBEFEAD9F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6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29AC-555D-494B-816A-C71A722B89A9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46FB-283C-4F91-9E23-CC8FA9FBF6C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B0A4-B166-46AE-A380-4570759C16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6FE06-3962-4498-B688-02BC8C27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6905F-2A80-416B-B17E-676C54DC3BD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6" y="623551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0829682-0C20-4C4E-B8F7-7E5038CBA18C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DC8F321-B167-4865-A2F3-6AC95B7282DC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5" Type="http://schemas.openxmlformats.org/officeDocument/2006/relationships/image" Target="../media/image55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33230" y="2230233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Tyler Veterans Benefits (TVB)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i="1" dirty="0">
                <a:solidFill>
                  <a:prstClr val="black"/>
                </a:solidFill>
              </a:rPr>
              <a:t>Part 2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FAF39-E6CB-48CE-872B-D8BA0E77364E}"/>
              </a:ext>
            </a:extLst>
          </p:cNvPr>
          <p:cNvSpPr txBox="1"/>
          <p:nvPr/>
        </p:nvSpPr>
        <p:spPr>
          <a:xfrm>
            <a:off x="9240715" y="5031656"/>
            <a:ext cx="261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1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1" y="1310779"/>
            <a:ext cx="11043684" cy="16225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Pressing +New takes you to this page where you will fill in the required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3018915"/>
            <a:ext cx="5695181" cy="3083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69245-F51C-C880-C0C9-BA6E537DD6FE}"/>
              </a:ext>
            </a:extLst>
          </p:cNvPr>
          <p:cNvSpPr txBox="1"/>
          <p:nvPr/>
        </p:nvSpPr>
        <p:spPr>
          <a:xfrm>
            <a:off x="574158" y="2852275"/>
            <a:ext cx="4810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Category: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Forms, General Correspondence,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Type: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Forms was previously selected VA Forms Populate this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Name: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auto populate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Date: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auto-populates to today’s date.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822A3-485E-E545-6EF4-9329056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1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8402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44" y="2312543"/>
            <a:ext cx="4332378" cy="23312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Once everything is complete, click “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Generate Form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161" y="1887480"/>
            <a:ext cx="6893982" cy="40784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3B68D-A388-6BEE-715E-72BF514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3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3F2D3A-2F21-CE75-D0BC-1DACA4FD8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4" y="1415933"/>
            <a:ext cx="11722335" cy="187881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CAC18-D2FE-6F94-ED93-06D4D9737AD1}"/>
              </a:ext>
            </a:extLst>
          </p:cNvPr>
          <p:cNvSpPr txBox="1"/>
          <p:nvPr/>
        </p:nvSpPr>
        <p:spPr>
          <a:xfrm>
            <a:off x="574158" y="3429000"/>
            <a:ext cx="1172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Once the form has been generated, TVB will redirect you to the “Document and Form” Page and display your recently completed form.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B27239-F1BE-DD34-3545-D1C2329D4885}"/>
              </a:ext>
            </a:extLst>
          </p:cNvPr>
          <p:cNvSpPr/>
          <p:nvPr/>
        </p:nvSpPr>
        <p:spPr>
          <a:xfrm>
            <a:off x="225287" y="2759228"/>
            <a:ext cx="11621262" cy="16718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042D-EB93-2E21-2077-C50341F6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7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7" y="2159351"/>
            <a:ext cx="6632713" cy="452136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964E2C-3811-DBF3-0D57-6863D011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you click on the completed form it will take you to this screen: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978A4-4981-212B-8E93-2C116E2F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7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28" y="1343818"/>
            <a:ext cx="7768372" cy="5295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9"/>
            <a:ext cx="4423628" cy="5295520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 the required fields completed, move your mouse over the 3 circles and click “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C456A-E599-2DC6-A620-B02D49D43547}"/>
              </a:ext>
            </a:extLst>
          </p:cNvPr>
          <p:cNvSpPr/>
          <p:nvPr/>
        </p:nvSpPr>
        <p:spPr>
          <a:xfrm>
            <a:off x="9965635" y="3697356"/>
            <a:ext cx="238539" cy="4373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701-F914-7277-AF82-A237E37A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266" y="1343818"/>
            <a:ext cx="3375792" cy="5295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12" y="1343818"/>
            <a:ext cx="4423628" cy="52955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cs typeface="Arial" panose="020B0604020202020204" pitchFamily="34" charset="0"/>
              </a:rPr>
              <a:t>When you click edit, it brings up the form you generated and allows you to edit it inside TVB! </a:t>
            </a:r>
            <a:endParaRPr lang="en-US" sz="4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5E9E4-EAEE-5B14-C20B-AB8121DB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9" y="1343818"/>
            <a:ext cx="11233528" cy="1325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At the bottom of the page you will see 4 symbols. These symbols</a:t>
            </a:r>
            <a:r>
              <a:rPr lang="en-US" sz="11200" dirty="0">
                <a:cs typeface="Arial" panose="020B0604020202020204" pitchFamily="34" charset="0"/>
              </a:rPr>
              <a:t> 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</a:p>
          <a:p>
            <a:pPr marL="0" indent="0">
              <a:buNone/>
            </a:pPr>
            <a:endParaRPr lang="en-US" sz="1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Add Signature	Add Barcode	Highlight	  Redact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" y="2645195"/>
            <a:ext cx="8418293" cy="32614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8CFAE1-2C24-596F-E10B-A1D998C0EC1B}"/>
              </a:ext>
            </a:extLst>
          </p:cNvPr>
          <p:cNvCxnSpPr>
            <a:cxnSpLocks/>
          </p:cNvCxnSpPr>
          <p:nvPr/>
        </p:nvCxnSpPr>
        <p:spPr>
          <a:xfrm flipV="1">
            <a:off x="2074127" y="5138057"/>
            <a:ext cx="1527202" cy="110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F15529-510E-EAC1-336F-903BDFBD64E1}"/>
              </a:ext>
            </a:extLst>
          </p:cNvPr>
          <p:cNvCxnSpPr>
            <a:cxnSpLocks/>
          </p:cNvCxnSpPr>
          <p:nvPr/>
        </p:nvCxnSpPr>
        <p:spPr>
          <a:xfrm flipH="1" flipV="1">
            <a:off x="4323928" y="5247249"/>
            <a:ext cx="125409" cy="99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5564BD-75EF-ECAB-B051-20F1B42CB304}"/>
              </a:ext>
            </a:extLst>
          </p:cNvPr>
          <p:cNvCxnSpPr>
            <a:cxnSpLocks/>
          </p:cNvCxnSpPr>
          <p:nvPr/>
        </p:nvCxnSpPr>
        <p:spPr>
          <a:xfrm flipH="1" flipV="1">
            <a:off x="5046528" y="5138057"/>
            <a:ext cx="1168742" cy="128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FD1D52-0EDA-BC8A-E613-7BA0DF7EFA38}"/>
              </a:ext>
            </a:extLst>
          </p:cNvPr>
          <p:cNvCxnSpPr>
            <a:cxnSpLocks/>
          </p:cNvCxnSpPr>
          <p:nvPr/>
        </p:nvCxnSpPr>
        <p:spPr>
          <a:xfrm flipH="1" flipV="1">
            <a:off x="5687122" y="4917688"/>
            <a:ext cx="2665314" cy="150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D5594-AB48-935D-F95B-C6AF181F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7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9" y="1343818"/>
            <a:ext cx="11043683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navigate the pages of the form, click “Previous” or “Next”  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" y="2631943"/>
            <a:ext cx="8418293" cy="32614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D9A676-6BD0-4453-1FB2-6D257D8DB313}"/>
              </a:ext>
            </a:extLst>
          </p:cNvPr>
          <p:cNvSpPr/>
          <p:nvPr/>
        </p:nvSpPr>
        <p:spPr>
          <a:xfrm>
            <a:off x="6798365" y="4253948"/>
            <a:ext cx="1431235" cy="5035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8D787-61FF-1FC9-80AA-2FEE9E74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343819"/>
            <a:ext cx="11790560" cy="5295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data that was entered into TVB will auto-populate into any form you create through TVB but the form will still need to be completed. 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7E71C8-1EF0-706D-4048-2E3C91A9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2447930"/>
            <a:ext cx="8743950" cy="2819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290C2-C8F8-A864-0875-E753526A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5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11043683" cy="18724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form is complete, it will need to be signed. To do this click “Add Signature” which will pop up the signature box.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signature box you can either manually create a signature using your mouse or upload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signature image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Once finished click save.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70" y="3265714"/>
            <a:ext cx="6123595" cy="2763976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791E34-3DE7-3C0D-F9FE-5CD8192CC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r="1575" b="-2672"/>
          <a:stretch/>
        </p:blipFill>
        <p:spPr>
          <a:xfrm>
            <a:off x="7137747" y="3265714"/>
            <a:ext cx="3993553" cy="2909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14:cNvPr>
              <p14:cNvContentPartPr/>
              <p14:nvPr/>
            </p14:nvContentPartPr>
            <p14:xfrm>
              <a:off x="2190691" y="568251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051" y="550251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14:cNvPr>
              <p14:cNvContentPartPr/>
              <p14:nvPr/>
            </p14:nvContentPartPr>
            <p14:xfrm>
              <a:off x="2220457" y="571866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0457" y="5538668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915036-8DDF-F2E1-8E57-DF0B60381D27}"/>
              </a:ext>
            </a:extLst>
          </p:cNvPr>
          <p:cNvSpPr txBox="1"/>
          <p:nvPr/>
        </p:nvSpPr>
        <p:spPr>
          <a:xfrm>
            <a:off x="263570" y="6175639"/>
            <a:ext cx="1086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**We will cover how to create a digital signature at the end of this class**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5ED449-7DD0-C4AC-F2BA-362EEAE8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66"/>
            <a:ext cx="7112624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Lesson Plan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05714" y="1522625"/>
            <a:ext cx="10948086" cy="44920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this class we will learn how to: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to submit claims using TVB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create a digital Signature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4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1257626"/>
            <a:ext cx="5957271" cy="40609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93235"/>
            <a:ext cx="4563794" cy="50497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signed document has been saved, Click 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 as Signed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document has been marked as signed, no edits on the signed form can be made. You will need to hit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move on to the next step in the claim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14:cNvPr>
              <p14:cNvContentPartPr/>
              <p14:nvPr/>
            </p14:nvContentPartPr>
            <p14:xfrm>
              <a:off x="7387034" y="4992868"/>
              <a:ext cx="1011240" cy="1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7034" y="4812868"/>
                <a:ext cx="1190880" cy="3747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799E0-6166-34D4-583E-49569171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01" y="1277318"/>
            <a:ext cx="6175585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676335" cy="488205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click 	      “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Claim Package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>
                <a:cs typeface="Arial" panose="020B0604020202020204" pitchFamily="34" charset="0"/>
              </a:rPr>
              <a:t>and press “</a:t>
            </a:r>
            <a:r>
              <a:rPr lang="en-US" sz="3200" b="1" dirty="0">
                <a:cs typeface="Arial" panose="020B0604020202020204" pitchFamily="34" charset="0"/>
              </a:rPr>
              <a:t>+New</a:t>
            </a:r>
            <a:r>
              <a:rPr lang="en-US" sz="3200" dirty="0">
                <a:cs typeface="Arial" panose="020B0604020202020204" pitchFamily="34" charset="0"/>
              </a:rPr>
              <a:t>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which will take you to this screen.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1C158-1932-F019-2065-30FB27E1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2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01" y="1277318"/>
            <a:ext cx="6175585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676335" cy="4882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On this screen you will need to enter in the following:   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1)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 of the claim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Claim Package Created Date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3) Select the Business Line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Select all documents you want sent to VA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5) Select the date you sent the claim to VBA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C651-E62A-221A-3E88-9ECF35E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445" y="1277318"/>
            <a:ext cx="5497296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676335" cy="4882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Once saved you can view the changes prior to uploading the package to VA. </a:t>
            </a:r>
          </a:p>
          <a:p>
            <a:pPr marL="0" indent="0"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One thing to note is TVB will create a Submittal Letter which you can view. Once everything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been verified press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Upload to 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14:cNvPr>
              <p14:cNvContentPartPr/>
              <p14:nvPr/>
            </p14:nvContentPartPr>
            <p14:xfrm>
              <a:off x="8032154" y="5344228"/>
              <a:ext cx="111060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2154" y="5164588"/>
                <a:ext cx="1290240" cy="417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1A6A2-1A49-70FA-2FA0-008F9F4A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8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VA using TVB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353" y="1277318"/>
            <a:ext cx="4831479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676335" cy="48820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After the claim is submitted you can check the status by clicking “Check Status”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Once the status shows received the effective date is preserved. 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14:cNvPr>
              <p14:cNvContentPartPr/>
              <p14:nvPr/>
            </p14:nvContentPartPr>
            <p14:xfrm>
              <a:off x="8270474" y="5387788"/>
              <a:ext cx="84564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0474" y="5208148"/>
                <a:ext cx="1025280" cy="430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24CD9-2F45-C9E4-CCEE-4ECC27AA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4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338470"/>
            <a:ext cx="11141765" cy="483849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Here we will cover how to create a digital signature that is compatible with most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17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add a Signature to an electronic Document, you will first need to create your signature. To do this in Adobe, you will first locate the Sign Document Icon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58DA85-BE68-7C45-FAF0-184F357F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3116961"/>
            <a:ext cx="10201275" cy="819150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6EF681FA-913A-BB9C-44EC-F489DD2483D5}"/>
              </a:ext>
            </a:extLst>
          </p:cNvPr>
          <p:cNvSpPr/>
          <p:nvPr/>
        </p:nvSpPr>
        <p:spPr>
          <a:xfrm>
            <a:off x="10293471" y="3882561"/>
            <a:ext cx="414528" cy="73152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50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selected A drop-down box which looks like this will populate. You will then select  “Add Signature” 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20D5C0-C928-D915-9D78-D9B950AF3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88" y="2920061"/>
            <a:ext cx="4800368" cy="30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you have selected Add Signature, you will be given 3 options to capture the signature:</a:t>
            </a:r>
          </a:p>
          <a:p>
            <a:pPr marL="0" indent="0">
              <a:buNone/>
            </a:pPr>
            <a:r>
              <a:rPr lang="en-US" dirty="0"/>
              <a:t>	1) Type</a:t>
            </a:r>
          </a:p>
          <a:p>
            <a:pPr marL="0" indent="0">
              <a:buNone/>
            </a:pPr>
            <a:r>
              <a:rPr lang="en-US" dirty="0"/>
              <a:t>	2) Draw</a:t>
            </a:r>
          </a:p>
          <a:p>
            <a:pPr marL="0" indent="0">
              <a:buNone/>
            </a:pPr>
            <a:r>
              <a:rPr lang="en-US" dirty="0"/>
              <a:t>	3) (Upload) Image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is the easiest option to choose from but all 3 will be accepted by VA.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C1ADFC-7223-248D-FEB8-5DBB9044A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646821"/>
            <a:ext cx="4744646" cy="16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7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Once the signature is created, press “Apply”.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save your signature for future uses and allow you to apply the signature to the Electronic Document.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3F8A76-D6B0-D361-0AAA-D618E144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5" y="2003778"/>
            <a:ext cx="7696199" cy="3338793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80C6008-B864-0E45-553B-50F935EC4530}"/>
              </a:ext>
            </a:extLst>
          </p:cNvPr>
          <p:cNvSpPr/>
          <p:nvPr/>
        </p:nvSpPr>
        <p:spPr>
          <a:xfrm rot="10800000">
            <a:off x="4147811" y="4086737"/>
            <a:ext cx="365760" cy="70289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2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30FC5-680A-4506-9AC8-C6B978AA40C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75" y="1978413"/>
            <a:ext cx="109824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current version of TVB utilizes “Medical Conditions” to submit claims to VA.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 API is still under development and will be functional at a later date. Once this function is released, we will provide additional training.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6617" cy="1314995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claims through TVB</a:t>
            </a:r>
          </a:p>
        </p:txBody>
      </p:sp>
    </p:spTree>
    <p:extLst>
      <p:ext uri="{BB962C8B-B14F-4D97-AF65-F5344CB8AC3E}">
        <p14:creationId xmlns:p14="http://schemas.microsoft.com/office/powerpoint/2010/main" val="85921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538868"/>
            <a:ext cx="10600150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that you have your signature image, you will need to place it on a white background somewhere on the PDF.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signature in place you will need to open a new program called “Snipping Tool”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find this tool open your computer’s start menu and search “Snipping Tool”. When you find it press the icon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1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5875AD-8727-4100-102C-F17B6934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54" y="1538868"/>
            <a:ext cx="5367338" cy="3713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5DC9-7AFF-685C-9463-7484DBFDA4BB}"/>
              </a:ext>
            </a:extLst>
          </p:cNvPr>
          <p:cNvSpPr txBox="1"/>
          <p:nvPr/>
        </p:nvSpPr>
        <p:spPr>
          <a:xfrm>
            <a:off x="111512" y="1538868"/>
            <a:ext cx="552926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the Snipping Tool Open click “New” which will change your curser to a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From there you will cut out your signature.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54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875AD-8727-4100-102C-F17B6934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0775" y="1508523"/>
            <a:ext cx="5367338" cy="3169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5DC9-7AFF-685C-9463-7484DBFDA4BB}"/>
              </a:ext>
            </a:extLst>
          </p:cNvPr>
          <p:cNvSpPr txBox="1"/>
          <p:nvPr/>
        </p:nvSpPr>
        <p:spPr>
          <a:xfrm>
            <a:off x="111512" y="1538868"/>
            <a:ext cx="5529263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save your captured signatured click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Save as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Choose where to save your signature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1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353" y="2865300"/>
            <a:ext cx="55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71820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B5F57-8EE6-E369-37DE-D56AD589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3"/>
            <a:ext cx="10279566" cy="468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When using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TVB to submit a claim, you must first select the veteran you wish to submit a claim for.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home screen</a:t>
            </a:r>
            <a:r>
              <a:rPr lang="en-US" dirty="0">
                <a:cs typeface="Arial" panose="020B0604020202020204" pitchFamily="34" charset="0"/>
              </a:rPr>
              <a:t> click </a:t>
            </a:r>
            <a:r>
              <a:rPr lang="en-US" b="1" dirty="0">
                <a:cs typeface="Arial" panose="020B0604020202020204" pitchFamily="34" charset="0"/>
              </a:rPr>
              <a:t>Quick Search </a:t>
            </a:r>
            <a:r>
              <a:rPr lang="en-US" dirty="0">
                <a:cs typeface="Arial" panose="020B0604020202020204" pitchFamily="34" charset="0"/>
              </a:rPr>
              <a:t>and type in your veteran’s name. 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856773-2C80-B315-7DA7-8F2D5C826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17514" r="8825" b="45935"/>
          <a:stretch/>
        </p:blipFill>
        <p:spPr>
          <a:xfrm>
            <a:off x="977328" y="3972395"/>
            <a:ext cx="9305923" cy="21585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A61EA-11ED-07A9-F569-55655139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4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B5F57-8EE6-E369-37DE-D56AD589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17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you have your veteran folder opened, you will need to click on the </a:t>
            </a:r>
            <a:r>
              <a:rPr lang="en-US" b="1" dirty="0">
                <a:cs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tab at the top.</a:t>
            </a:r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C8434C-B9A7-F2B2-286D-D4B90B29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6" y="3245961"/>
            <a:ext cx="5827485" cy="2968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14:cNvPr>
              <p14:cNvContentPartPr/>
              <p14:nvPr/>
            </p14:nvContentPartPr>
            <p14:xfrm>
              <a:off x="3787040" y="5742681"/>
              <a:ext cx="596160" cy="3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040" y="5562681"/>
                <a:ext cx="775800" cy="390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Up 15">
            <a:extLst>
              <a:ext uri="{FF2B5EF4-FFF2-40B4-BE49-F238E27FC236}">
                <a16:creationId xmlns:a16="http://schemas.microsoft.com/office/drawing/2014/main" id="{CD8081F3-1A10-D37F-5198-1BC199DF4ED1}"/>
              </a:ext>
            </a:extLst>
          </p:cNvPr>
          <p:cNvSpPr/>
          <p:nvPr/>
        </p:nvSpPr>
        <p:spPr>
          <a:xfrm>
            <a:off x="3787040" y="6094350"/>
            <a:ext cx="596160" cy="571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D16CC-25BE-61BA-E697-2BA8DA24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54F39A1-754A-D3DF-6BF7-48E4E9C7C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9180" y="2191657"/>
            <a:ext cx="7235139" cy="404157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2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8DCF-9491-C7BC-CD4E-053F4219857A}"/>
              </a:ext>
            </a:extLst>
          </p:cNvPr>
          <p:cNvSpPr txBox="1"/>
          <p:nvPr/>
        </p:nvSpPr>
        <p:spPr>
          <a:xfrm>
            <a:off x="379141" y="2191657"/>
            <a:ext cx="33476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update key dates at any time during the claim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5510C-AF65-8E06-85DB-70121B30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54F39A1-754A-D3DF-6BF7-48E4E9C7C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913" y="1538514"/>
            <a:ext cx="7608550" cy="389139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8DCF-9491-C7BC-CD4E-053F4219857A}"/>
              </a:ext>
            </a:extLst>
          </p:cNvPr>
          <p:cNvSpPr txBox="1"/>
          <p:nvPr/>
        </p:nvSpPr>
        <p:spPr>
          <a:xfrm>
            <a:off x="334537" y="1343818"/>
            <a:ext cx="39143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you have clicked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the following screen will appear.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here you will enter in the required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Veteran the claimant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 Type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Compensation, DIC, Education, NSC Pension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 Status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Active, Closed, Pending, HLR, Remand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4037C-3EC5-5009-AFE1-26BA9E66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8DCF-9491-C7BC-CD4E-053F4219857A}"/>
              </a:ext>
            </a:extLst>
          </p:cNvPr>
          <p:cNvSpPr txBox="1"/>
          <p:nvPr/>
        </p:nvSpPr>
        <p:spPr>
          <a:xfrm>
            <a:off x="334537" y="1538514"/>
            <a:ext cx="33811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you have captured the required fields click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DFA81-E2AF-29F4-540D-69F88610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09"/>
          <a:stretch/>
        </p:blipFill>
        <p:spPr>
          <a:xfrm>
            <a:off x="3544753" y="1538514"/>
            <a:ext cx="7298298" cy="25908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C96E8-EA6C-115E-E43E-95F94241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0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1393236"/>
            <a:ext cx="10086535" cy="1349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you have saved you click, “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Document and Form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Underneath it click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+New 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97" y="3179300"/>
            <a:ext cx="7904230" cy="2472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DD0AA8-9FBD-8E57-4739-F8914C49CCE6}"/>
              </a:ext>
            </a:extLst>
          </p:cNvPr>
          <p:cNvSpPr/>
          <p:nvPr/>
        </p:nvSpPr>
        <p:spPr>
          <a:xfrm>
            <a:off x="2676936" y="3763618"/>
            <a:ext cx="1444486" cy="33130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E6DF6-8A09-29A3-939B-D14BC12C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28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1225</Words>
  <Application>Microsoft Office PowerPoint</Application>
  <PresentationFormat>Widescreen</PresentationFormat>
  <Paragraphs>253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1_Office Theme</vt:lpstr>
      <vt:lpstr>1_Custom Design</vt:lpstr>
      <vt:lpstr>Office Theme</vt:lpstr>
      <vt:lpstr>PowerPoint Presentation</vt:lpstr>
      <vt:lpstr>Lesson Plan</vt:lpstr>
      <vt:lpstr>Submitting claims through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Creating a Signature Image</vt:lpstr>
      <vt:lpstr>Creating a Signature Image</vt:lpstr>
      <vt:lpstr>Creating a Signature Image</vt:lpstr>
      <vt:lpstr>Creating a Signature Image</vt:lpstr>
      <vt:lpstr>Creating a Signature Image</vt:lpstr>
      <vt:lpstr>Saving a Signature Image</vt:lpstr>
      <vt:lpstr>Saving a Signature Image</vt:lpstr>
      <vt:lpstr>Saving a Signature Image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a claim to VA using TVB</dc:title>
  <dc:creator>Dale Phillips</dc:creator>
  <cp:lastModifiedBy>Dale Phillips</cp:lastModifiedBy>
  <cp:revision>13</cp:revision>
  <dcterms:created xsi:type="dcterms:W3CDTF">2022-08-22T20:18:03Z</dcterms:created>
  <dcterms:modified xsi:type="dcterms:W3CDTF">2022-09-14T17:56:34Z</dcterms:modified>
</cp:coreProperties>
</file>