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9.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5" r:id="rId3"/>
    <p:sldMasterId id="2147483689" r:id="rId4"/>
    <p:sldMasterId id="2147483691" r:id="rId5"/>
    <p:sldMasterId id="2147483694" r:id="rId6"/>
    <p:sldMasterId id="2147483700" r:id="rId7"/>
    <p:sldMasterId id="2147483754" r:id="rId8"/>
    <p:sldMasterId id="2147483785" r:id="rId9"/>
  </p:sldMasterIdLst>
  <p:notesMasterIdLst>
    <p:notesMasterId r:id="rId39"/>
  </p:notesMasterIdLst>
  <p:sldIdLst>
    <p:sldId id="2770" r:id="rId10"/>
    <p:sldId id="270" r:id="rId11"/>
    <p:sldId id="325" r:id="rId12"/>
    <p:sldId id="258" r:id="rId13"/>
    <p:sldId id="259" r:id="rId14"/>
    <p:sldId id="264" r:id="rId15"/>
    <p:sldId id="265" r:id="rId16"/>
    <p:sldId id="267" r:id="rId17"/>
    <p:sldId id="269" r:id="rId18"/>
    <p:sldId id="2768" r:id="rId19"/>
    <p:sldId id="261" r:id="rId20"/>
    <p:sldId id="279" r:id="rId21"/>
    <p:sldId id="326" r:id="rId22"/>
    <p:sldId id="2691" r:id="rId23"/>
    <p:sldId id="2693" r:id="rId24"/>
    <p:sldId id="2694" r:id="rId25"/>
    <p:sldId id="2695" r:id="rId26"/>
    <p:sldId id="2696" r:id="rId27"/>
    <p:sldId id="2697" r:id="rId28"/>
    <p:sldId id="2692" r:id="rId29"/>
    <p:sldId id="2708" r:id="rId30"/>
    <p:sldId id="2703" r:id="rId31"/>
    <p:sldId id="2760" r:id="rId32"/>
    <p:sldId id="318" r:id="rId33"/>
    <p:sldId id="320" r:id="rId34"/>
    <p:sldId id="2766" r:id="rId35"/>
    <p:sldId id="322" r:id="rId36"/>
    <p:sldId id="323" r:id="rId37"/>
    <p:sldId id="27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E20"/>
    <a:srgbClr val="003057"/>
    <a:srgbClr val="4A7729"/>
    <a:srgbClr val="0074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90CD2-D785-4BAE-95A3-43682421E8D6}" v="40" dt="2022-09-07T06:18:02.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7" d="100"/>
          <a:sy n="87" d="100"/>
        </p:scale>
        <p:origin x="48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1F61-B14C-AE9E-D103881C6EBB}"/>
              </c:ext>
            </c:extLst>
          </c:dPt>
          <c:dPt>
            <c:idx val="1"/>
            <c:bubble3D val="0"/>
            <c:spPr>
              <a:solidFill>
                <a:schemeClr val="accent1">
                  <a:alpha val="10000"/>
                </a:schemeClr>
              </a:solidFill>
              <a:ln w="19050">
                <a:noFill/>
              </a:ln>
              <a:effectLst/>
            </c:spPr>
            <c:extLst>
              <c:ext xmlns:c16="http://schemas.microsoft.com/office/drawing/2014/chart" uri="{C3380CC4-5D6E-409C-BE32-E72D297353CC}">
                <c16:uniqueId val="{00000003-1F61-B14C-AE9E-D103881C6E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61-B14C-AE9E-D103881C6E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61-B14C-AE9E-D103881C6EBB}"/>
              </c:ext>
            </c:extLst>
          </c:dPt>
          <c:cat>
            <c:strRef>
              <c:f>Sheet1!$A$2:$A$5</c:f>
              <c:strCache>
                <c:ptCount val="2"/>
                <c:pt idx="0">
                  <c:v>1st Qtr</c:v>
                </c:pt>
                <c:pt idx="1">
                  <c:v>2nd Qtr</c:v>
                </c:pt>
              </c:strCache>
            </c:strRef>
          </c:cat>
          <c:val>
            <c:numRef>
              <c:f>Sheet1!$B$2:$B$5</c:f>
              <c:numCache>
                <c:formatCode>General</c:formatCode>
                <c:ptCount val="4"/>
                <c:pt idx="0">
                  <c:v>17</c:v>
                </c:pt>
                <c:pt idx="1">
                  <c:v>83</c:v>
                </c:pt>
              </c:numCache>
            </c:numRef>
          </c:val>
          <c:extLst>
            <c:ext xmlns:c16="http://schemas.microsoft.com/office/drawing/2014/chart" uri="{C3380CC4-5D6E-409C-BE32-E72D297353CC}">
              <c16:uniqueId val="{00000008-1F61-B14C-AE9E-D103881C6EBB}"/>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C228-5747-87DC-847C8856FC70}"/>
              </c:ext>
            </c:extLst>
          </c:dPt>
          <c:dPt>
            <c:idx val="1"/>
            <c:bubble3D val="0"/>
            <c:spPr>
              <a:solidFill>
                <a:schemeClr val="accent1">
                  <a:alpha val="10000"/>
                </a:schemeClr>
              </a:solidFill>
              <a:ln w="19050">
                <a:noFill/>
              </a:ln>
              <a:effectLst/>
            </c:spPr>
            <c:extLst>
              <c:ext xmlns:c16="http://schemas.microsoft.com/office/drawing/2014/chart" uri="{C3380CC4-5D6E-409C-BE32-E72D297353CC}">
                <c16:uniqueId val="{00000003-C228-5747-87DC-847C8856FC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28-5747-87DC-847C8856FC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28-5747-87DC-847C8856FC70}"/>
              </c:ext>
            </c:extLst>
          </c:dPt>
          <c:cat>
            <c:strRef>
              <c:f>Sheet1!$A$2:$A$5</c:f>
              <c:strCache>
                <c:ptCount val="2"/>
                <c:pt idx="0">
                  <c:v>1st Qtr</c:v>
                </c:pt>
                <c:pt idx="1">
                  <c:v>2nd Qtr</c:v>
                </c:pt>
              </c:strCache>
            </c:strRef>
          </c:cat>
          <c:val>
            <c:numRef>
              <c:f>Sheet1!$B$2:$B$5</c:f>
              <c:numCache>
                <c:formatCode>General</c:formatCode>
                <c:ptCount val="4"/>
                <c:pt idx="0">
                  <c:v>31</c:v>
                </c:pt>
                <c:pt idx="1">
                  <c:v>79</c:v>
                </c:pt>
              </c:numCache>
            </c:numRef>
          </c:val>
          <c:extLst>
            <c:ext xmlns:c16="http://schemas.microsoft.com/office/drawing/2014/chart" uri="{C3380CC4-5D6E-409C-BE32-E72D297353CC}">
              <c16:uniqueId val="{00000008-C228-5747-87DC-847C8856FC70}"/>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BF09-CC4D-857C-6B817B0B17A3}"/>
              </c:ext>
            </c:extLst>
          </c:dPt>
          <c:dPt>
            <c:idx val="1"/>
            <c:bubble3D val="0"/>
            <c:spPr>
              <a:solidFill>
                <a:schemeClr val="accent1">
                  <a:alpha val="10000"/>
                </a:schemeClr>
              </a:solidFill>
              <a:ln w="19050">
                <a:noFill/>
              </a:ln>
              <a:effectLst/>
            </c:spPr>
            <c:extLst>
              <c:ext xmlns:c16="http://schemas.microsoft.com/office/drawing/2014/chart" uri="{C3380CC4-5D6E-409C-BE32-E72D297353CC}">
                <c16:uniqueId val="{00000003-BF09-CC4D-857C-6B817B0B17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09-CC4D-857C-6B817B0B17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09-CC4D-857C-6B817B0B17A3}"/>
              </c:ext>
            </c:extLst>
          </c:dPt>
          <c:cat>
            <c:strRef>
              <c:f>Sheet1!$A$2:$A$5</c:f>
              <c:strCache>
                <c:ptCount val="2"/>
                <c:pt idx="0">
                  <c:v>1st Qtr</c:v>
                </c:pt>
                <c:pt idx="1">
                  <c:v>2nd Qtr</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BF09-CC4D-857C-6B817B0B17A3}"/>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C4E0-414C-B3F2-CC8D2CF414CC}"/>
              </c:ext>
            </c:extLst>
          </c:dPt>
          <c:dPt>
            <c:idx val="1"/>
            <c:bubble3D val="0"/>
            <c:spPr>
              <a:solidFill>
                <a:schemeClr val="accent1">
                  <a:alpha val="10000"/>
                </a:schemeClr>
              </a:solidFill>
              <a:ln w="19050">
                <a:noFill/>
              </a:ln>
              <a:effectLst/>
            </c:spPr>
            <c:extLst>
              <c:ext xmlns:c16="http://schemas.microsoft.com/office/drawing/2014/chart" uri="{C3380CC4-5D6E-409C-BE32-E72D297353CC}">
                <c16:uniqueId val="{00000003-C4E0-414C-B3F2-CC8D2CF41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4E0-414C-B3F2-CC8D2CF414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4E0-414C-B3F2-CC8D2CF414CC}"/>
              </c:ext>
            </c:extLst>
          </c:dPt>
          <c:cat>
            <c:strRef>
              <c:f>Sheet1!$A$2:$A$5</c:f>
              <c:strCache>
                <c:ptCount val="2"/>
                <c:pt idx="0">
                  <c:v>1st Qtr</c:v>
                </c:pt>
                <c:pt idx="1">
                  <c:v>2nd Qtr</c:v>
                </c:pt>
              </c:strCache>
            </c:strRef>
          </c:cat>
          <c:val>
            <c:numRef>
              <c:f>Sheet1!$B$2:$B$5</c:f>
              <c:numCache>
                <c:formatCode>General</c:formatCode>
                <c:ptCount val="4"/>
                <c:pt idx="0">
                  <c:v>8</c:v>
                </c:pt>
                <c:pt idx="1">
                  <c:v>92</c:v>
                </c:pt>
              </c:numCache>
            </c:numRef>
          </c:val>
          <c:extLst>
            <c:ext xmlns:c16="http://schemas.microsoft.com/office/drawing/2014/chart" uri="{C3380CC4-5D6E-409C-BE32-E72D297353CC}">
              <c16:uniqueId val="{00000008-C4E0-414C-B3F2-CC8D2CF414CC}"/>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0C87-F44E-98D6-55585E8B2F1F}"/>
              </c:ext>
            </c:extLst>
          </c:dPt>
          <c:dPt>
            <c:idx val="1"/>
            <c:bubble3D val="0"/>
            <c:spPr>
              <a:solidFill>
                <a:schemeClr val="accent1">
                  <a:alpha val="10000"/>
                </a:schemeClr>
              </a:solidFill>
              <a:ln w="19050">
                <a:noFill/>
              </a:ln>
              <a:effectLst/>
            </c:spPr>
            <c:extLst>
              <c:ext xmlns:c16="http://schemas.microsoft.com/office/drawing/2014/chart" uri="{C3380CC4-5D6E-409C-BE32-E72D297353CC}">
                <c16:uniqueId val="{00000003-0C87-F44E-98D6-55585E8B2F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C87-F44E-98D6-55585E8B2F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C87-F44E-98D6-55585E8B2F1F}"/>
              </c:ext>
            </c:extLst>
          </c:dPt>
          <c:cat>
            <c:strRef>
              <c:f>Sheet1!$A$2:$A$5</c:f>
              <c:strCache>
                <c:ptCount val="2"/>
                <c:pt idx="0">
                  <c:v>1st Qtr</c:v>
                </c:pt>
                <c:pt idx="1">
                  <c:v>2nd Qtr</c:v>
                </c:pt>
              </c:strCache>
            </c:strRef>
          </c:cat>
          <c:val>
            <c:numRef>
              <c:f>Sheet1!$B$2:$B$5</c:f>
              <c:numCache>
                <c:formatCode>General</c:formatCode>
                <c:ptCount val="4"/>
                <c:pt idx="0">
                  <c:v>31</c:v>
                </c:pt>
                <c:pt idx="1">
                  <c:v>79</c:v>
                </c:pt>
              </c:numCache>
            </c:numRef>
          </c:val>
          <c:extLst>
            <c:ext xmlns:c16="http://schemas.microsoft.com/office/drawing/2014/chart" uri="{C3380CC4-5D6E-409C-BE32-E72D297353CC}">
              <c16:uniqueId val="{00000008-0C87-F44E-98D6-55585E8B2F1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142E3-6014-4C03-A833-DB53064C6FD7}"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CE02B062-8E87-48F1-A69C-AAB4868384DE}">
      <dgm:prSet custT="1"/>
      <dgm:spPr/>
      <dgm:t>
        <a:bodyPr/>
        <a:lstStyle/>
        <a:p>
          <a:pPr rtl="0"/>
          <a:r>
            <a:rPr lang="en-US" sz="900" dirty="0"/>
            <a:t>UTCH inaugural campaign launches at VFW National Convention with a focus on Kansas City, 175,000 meals raised </a:t>
          </a:r>
        </a:p>
      </dgm:t>
    </dgm:pt>
    <dgm:pt modelId="{65FF49FF-75B5-4AB7-84C3-E57C036BAF93}" type="parTrans" cxnId="{AE322D7E-526A-4051-8A0D-9C660868FFF4}">
      <dgm:prSet/>
      <dgm:spPr/>
      <dgm:t>
        <a:bodyPr/>
        <a:lstStyle/>
        <a:p>
          <a:endParaRPr lang="en-US"/>
        </a:p>
      </dgm:t>
    </dgm:pt>
    <dgm:pt modelId="{55E4725D-2EC6-452A-83DD-C23266228601}" type="sibTrans" cxnId="{AE322D7E-526A-4051-8A0D-9C660868FFF4}">
      <dgm:prSet/>
      <dgm:spPr/>
      <dgm:t>
        <a:bodyPr/>
        <a:lstStyle/>
        <a:p>
          <a:endParaRPr lang="en-US"/>
        </a:p>
      </dgm:t>
    </dgm:pt>
    <dgm:pt modelId="{173C10E8-1206-4DFB-88F9-F5EFA3146143}">
      <dgm:prSet/>
      <dgm:spPr/>
      <dgm:t>
        <a:bodyPr/>
        <a:lstStyle/>
        <a:p>
          <a:pPr rtl="0"/>
          <a:r>
            <a:rPr lang="en-US" dirty="0"/>
            <a:t>UTCH expands across the entire state of Florida, 321,528 meals raised</a:t>
          </a:r>
        </a:p>
      </dgm:t>
    </dgm:pt>
    <dgm:pt modelId="{44847430-B99C-41A1-A20E-828A514C6867}" type="parTrans" cxnId="{6A3BEF23-D076-49A5-9D7B-2F0772ED91B5}">
      <dgm:prSet/>
      <dgm:spPr/>
      <dgm:t>
        <a:bodyPr/>
        <a:lstStyle/>
        <a:p>
          <a:endParaRPr lang="en-US"/>
        </a:p>
      </dgm:t>
    </dgm:pt>
    <dgm:pt modelId="{BF05EA26-9699-466A-88EE-9F40AF72A48C}" type="sibTrans" cxnId="{6A3BEF23-D076-49A5-9D7B-2F0772ED91B5}">
      <dgm:prSet/>
      <dgm:spPr/>
      <dgm:t>
        <a:bodyPr/>
        <a:lstStyle/>
        <a:p>
          <a:endParaRPr lang="en-US"/>
        </a:p>
      </dgm:t>
    </dgm:pt>
    <dgm:pt modelId="{07A158AE-D2B4-436A-9EE4-A03EBF6C78B3}">
      <dgm:prSet/>
      <dgm:spPr/>
      <dgm:t>
        <a:bodyPr/>
        <a:lstStyle/>
        <a:p>
          <a:pPr rtl="0"/>
          <a:r>
            <a:rPr lang="en-US" dirty="0"/>
            <a:t>UTCH becomes a national campaign and 1 million meals are raised during a global pandemic</a:t>
          </a:r>
        </a:p>
      </dgm:t>
    </dgm:pt>
    <dgm:pt modelId="{FABCAB6C-8236-45BA-8B47-AECBDEA62D8D}" type="parTrans" cxnId="{0BEF04E2-8A34-434F-8777-69C54017254B}">
      <dgm:prSet/>
      <dgm:spPr/>
      <dgm:t>
        <a:bodyPr/>
        <a:lstStyle/>
        <a:p>
          <a:endParaRPr lang="en-US"/>
        </a:p>
      </dgm:t>
    </dgm:pt>
    <dgm:pt modelId="{3B8EF6ED-3D4B-4443-8321-803ACD581DAC}" type="sibTrans" cxnId="{0BEF04E2-8A34-434F-8777-69C54017254B}">
      <dgm:prSet/>
      <dgm:spPr/>
      <dgm:t>
        <a:bodyPr/>
        <a:lstStyle/>
        <a:p>
          <a:endParaRPr lang="en-US"/>
        </a:p>
      </dgm:t>
    </dgm:pt>
    <dgm:pt modelId="{E83C23D7-C84D-46E6-A566-2469AA83D0C2}">
      <dgm:prSet/>
      <dgm:spPr/>
      <dgm:t>
        <a:bodyPr/>
        <a:lstStyle/>
        <a:p>
          <a:pPr rtl="0"/>
          <a:r>
            <a:rPr lang="en-US" dirty="0"/>
            <a:t>UTCH continues to grow, 1,047,369 meals raised</a:t>
          </a:r>
        </a:p>
      </dgm:t>
    </dgm:pt>
    <dgm:pt modelId="{9C7BEB54-08E1-421F-A8A0-C2E2BED17CF7}" type="parTrans" cxnId="{B0FF1576-5E85-4939-9866-62811D2AF140}">
      <dgm:prSet/>
      <dgm:spPr/>
      <dgm:t>
        <a:bodyPr/>
        <a:lstStyle/>
        <a:p>
          <a:endParaRPr lang="en-US"/>
        </a:p>
      </dgm:t>
    </dgm:pt>
    <dgm:pt modelId="{A3907394-DBE8-4F7D-BA6D-5BD60A54A78C}" type="sibTrans" cxnId="{B0FF1576-5E85-4939-9866-62811D2AF140}">
      <dgm:prSet/>
      <dgm:spPr/>
      <dgm:t>
        <a:bodyPr/>
        <a:lstStyle/>
        <a:p>
          <a:endParaRPr lang="en-US"/>
        </a:p>
      </dgm:t>
    </dgm:pt>
    <dgm:pt modelId="{FFD79FDE-E21C-4342-8784-869E4CFC0B48}">
      <dgm:prSet/>
      <dgm:spPr/>
      <dgm:t>
        <a:bodyPr/>
        <a:lstStyle/>
        <a:p>
          <a:pPr rtl="0"/>
          <a:r>
            <a:rPr lang="en-US" dirty="0"/>
            <a:t>UTCH raises 1,018,832 meals in just 7 months</a:t>
          </a:r>
        </a:p>
      </dgm:t>
    </dgm:pt>
    <dgm:pt modelId="{F33707D2-2D51-44C7-93D1-D9F1BA156313}" type="parTrans" cxnId="{E94DE893-0C3F-470A-B10C-48DB472D7640}">
      <dgm:prSet/>
      <dgm:spPr/>
      <dgm:t>
        <a:bodyPr/>
        <a:lstStyle/>
        <a:p>
          <a:endParaRPr lang="en-US"/>
        </a:p>
      </dgm:t>
    </dgm:pt>
    <dgm:pt modelId="{804FEE8C-DD6B-4123-9111-5ADA81D979A8}" type="sibTrans" cxnId="{E94DE893-0C3F-470A-B10C-48DB472D7640}">
      <dgm:prSet/>
      <dgm:spPr/>
      <dgm:t>
        <a:bodyPr/>
        <a:lstStyle/>
        <a:p>
          <a:endParaRPr lang="en-US"/>
        </a:p>
      </dgm:t>
    </dgm:pt>
    <dgm:pt modelId="{7C41B9D3-1261-4CB4-89FC-ABE74759D568}">
      <dgm:prSet/>
      <dgm:spPr/>
      <dgm:t>
        <a:bodyPr/>
        <a:lstStyle/>
        <a:p>
          <a:r>
            <a:rPr lang="en-US" dirty="0"/>
            <a:t>Over 3.5 million meals raised to date, campaign goal set to 1 million meals</a:t>
          </a:r>
        </a:p>
      </dgm:t>
    </dgm:pt>
    <dgm:pt modelId="{AC1E4F00-DD79-4F14-9265-FCE70BCEDCDA}" type="parTrans" cxnId="{44911C4E-412E-432C-ABC8-B02D5DA4BE46}">
      <dgm:prSet/>
      <dgm:spPr/>
      <dgm:t>
        <a:bodyPr/>
        <a:lstStyle/>
        <a:p>
          <a:endParaRPr lang="en-US"/>
        </a:p>
      </dgm:t>
    </dgm:pt>
    <dgm:pt modelId="{187EB2F1-0C3D-4EE1-854F-41FCF2413379}" type="sibTrans" cxnId="{44911C4E-412E-432C-ABC8-B02D5DA4BE46}">
      <dgm:prSet/>
      <dgm:spPr/>
      <dgm:t>
        <a:bodyPr/>
        <a:lstStyle/>
        <a:p>
          <a:endParaRPr lang="en-US"/>
        </a:p>
      </dgm:t>
    </dgm:pt>
    <dgm:pt modelId="{4DE07ABB-EBEA-4987-8AF4-64EC0CD0A72B}" type="pres">
      <dgm:prSet presAssocID="{E85142E3-6014-4C03-A833-DB53064C6FD7}" presName="Name0" presStyleCnt="0">
        <dgm:presLayoutVars>
          <dgm:dir/>
          <dgm:resizeHandles val="exact"/>
        </dgm:presLayoutVars>
      </dgm:prSet>
      <dgm:spPr/>
    </dgm:pt>
    <dgm:pt modelId="{6C0E8432-127E-4C74-B75D-F113EC53D312}" type="pres">
      <dgm:prSet presAssocID="{E85142E3-6014-4C03-A833-DB53064C6FD7}" presName="arrow" presStyleLbl="bgShp" presStyleIdx="0" presStyleCnt="1"/>
      <dgm:spPr/>
    </dgm:pt>
    <dgm:pt modelId="{F5E01095-C4CC-4EAB-8EA9-DDD432377018}" type="pres">
      <dgm:prSet presAssocID="{E85142E3-6014-4C03-A833-DB53064C6FD7}" presName="points" presStyleCnt="0"/>
      <dgm:spPr/>
    </dgm:pt>
    <dgm:pt modelId="{1ACCD6C2-06B3-4172-8AEE-7CAB8F20EEFC}" type="pres">
      <dgm:prSet presAssocID="{CE02B062-8E87-48F1-A69C-AAB4868384DE}" presName="compositeA" presStyleCnt="0"/>
      <dgm:spPr/>
    </dgm:pt>
    <dgm:pt modelId="{09CE96C2-55AA-4EEC-9558-EEB43C52ADC5}" type="pres">
      <dgm:prSet presAssocID="{CE02B062-8E87-48F1-A69C-AAB4868384DE}" presName="textA" presStyleLbl="revTx" presStyleIdx="0" presStyleCnt="6" custScaleX="167910">
        <dgm:presLayoutVars>
          <dgm:bulletEnabled val="1"/>
        </dgm:presLayoutVars>
      </dgm:prSet>
      <dgm:spPr/>
    </dgm:pt>
    <dgm:pt modelId="{51BAC713-18A1-4CBC-816F-F34186DCAE12}" type="pres">
      <dgm:prSet presAssocID="{CE02B062-8E87-48F1-A69C-AAB4868384DE}" presName="circleA" presStyleLbl="node1" presStyleIdx="0" presStyleCnt="6" custScaleX="192311" custScaleY="199972"/>
      <dgm:spPr/>
    </dgm:pt>
    <dgm:pt modelId="{41B1DDCE-4395-4FBD-B6A0-DC17C41AC24F}" type="pres">
      <dgm:prSet presAssocID="{CE02B062-8E87-48F1-A69C-AAB4868384DE}" presName="spaceA" presStyleCnt="0"/>
      <dgm:spPr/>
    </dgm:pt>
    <dgm:pt modelId="{A33BF026-AA16-4C03-A52C-9842BE1FE56C}" type="pres">
      <dgm:prSet presAssocID="{55E4725D-2EC6-452A-83DD-C23266228601}" presName="space" presStyleCnt="0"/>
      <dgm:spPr/>
    </dgm:pt>
    <dgm:pt modelId="{6280C599-58C2-4523-A600-9DCF629054E6}" type="pres">
      <dgm:prSet presAssocID="{173C10E8-1206-4DFB-88F9-F5EFA3146143}" presName="compositeB" presStyleCnt="0"/>
      <dgm:spPr/>
    </dgm:pt>
    <dgm:pt modelId="{02595607-A2E9-4543-9C13-9F4E8B8E7C05}" type="pres">
      <dgm:prSet presAssocID="{173C10E8-1206-4DFB-88F9-F5EFA3146143}" presName="textB" presStyleLbl="revTx" presStyleIdx="1" presStyleCnt="6">
        <dgm:presLayoutVars>
          <dgm:bulletEnabled val="1"/>
        </dgm:presLayoutVars>
      </dgm:prSet>
      <dgm:spPr/>
    </dgm:pt>
    <dgm:pt modelId="{E3A13392-B6D5-4CEC-812F-2B6BA2961B21}" type="pres">
      <dgm:prSet presAssocID="{173C10E8-1206-4DFB-88F9-F5EFA3146143}" presName="circleB" presStyleLbl="node1" presStyleIdx="1" presStyleCnt="6" custScaleX="192311" custScaleY="199972"/>
      <dgm:spPr/>
    </dgm:pt>
    <dgm:pt modelId="{CDC7BD75-6B4E-47A0-B7F1-BF3E17808051}" type="pres">
      <dgm:prSet presAssocID="{173C10E8-1206-4DFB-88F9-F5EFA3146143}" presName="spaceB" presStyleCnt="0"/>
      <dgm:spPr/>
    </dgm:pt>
    <dgm:pt modelId="{9A577E84-B35D-4849-81E5-686DDCB80BCA}" type="pres">
      <dgm:prSet presAssocID="{BF05EA26-9699-466A-88EE-9F40AF72A48C}" presName="space" presStyleCnt="0"/>
      <dgm:spPr/>
    </dgm:pt>
    <dgm:pt modelId="{356E0281-8647-49C7-85A7-D1566AF6CD70}" type="pres">
      <dgm:prSet presAssocID="{07A158AE-D2B4-436A-9EE4-A03EBF6C78B3}" presName="compositeA" presStyleCnt="0"/>
      <dgm:spPr/>
    </dgm:pt>
    <dgm:pt modelId="{CAC9D2DA-BF6F-4D7E-989B-95A1C14A7388}" type="pres">
      <dgm:prSet presAssocID="{07A158AE-D2B4-436A-9EE4-A03EBF6C78B3}" presName="textA" presStyleLbl="revTx" presStyleIdx="2" presStyleCnt="6">
        <dgm:presLayoutVars>
          <dgm:bulletEnabled val="1"/>
        </dgm:presLayoutVars>
      </dgm:prSet>
      <dgm:spPr/>
    </dgm:pt>
    <dgm:pt modelId="{A2FD823C-1F44-4875-97CB-2EC851A83217}" type="pres">
      <dgm:prSet presAssocID="{07A158AE-D2B4-436A-9EE4-A03EBF6C78B3}" presName="circleA" presStyleLbl="node1" presStyleIdx="2" presStyleCnt="6" custScaleX="192311" custScaleY="199972"/>
      <dgm:spPr/>
    </dgm:pt>
    <dgm:pt modelId="{ACBB319F-F415-470B-8513-658D0EC97851}" type="pres">
      <dgm:prSet presAssocID="{07A158AE-D2B4-436A-9EE4-A03EBF6C78B3}" presName="spaceA" presStyleCnt="0"/>
      <dgm:spPr/>
    </dgm:pt>
    <dgm:pt modelId="{727B46D5-9168-4E23-B81B-72523586C7A6}" type="pres">
      <dgm:prSet presAssocID="{3B8EF6ED-3D4B-4443-8321-803ACD581DAC}" presName="space" presStyleCnt="0"/>
      <dgm:spPr/>
    </dgm:pt>
    <dgm:pt modelId="{CA177815-1502-4D74-9C57-CBEE0C570768}" type="pres">
      <dgm:prSet presAssocID="{E83C23D7-C84D-46E6-A566-2469AA83D0C2}" presName="compositeB" presStyleCnt="0"/>
      <dgm:spPr/>
    </dgm:pt>
    <dgm:pt modelId="{F9710DE6-0763-495F-B529-F6EE57E206F5}" type="pres">
      <dgm:prSet presAssocID="{E83C23D7-C84D-46E6-A566-2469AA83D0C2}" presName="textB" presStyleLbl="revTx" presStyleIdx="3" presStyleCnt="6">
        <dgm:presLayoutVars>
          <dgm:bulletEnabled val="1"/>
        </dgm:presLayoutVars>
      </dgm:prSet>
      <dgm:spPr/>
    </dgm:pt>
    <dgm:pt modelId="{E4A4605E-A856-4311-8EAA-EC0B462F2462}" type="pres">
      <dgm:prSet presAssocID="{E83C23D7-C84D-46E6-A566-2469AA83D0C2}" presName="circleB" presStyleLbl="node1" presStyleIdx="3" presStyleCnt="6" custScaleX="192311" custScaleY="199972"/>
      <dgm:spPr/>
    </dgm:pt>
    <dgm:pt modelId="{358C9E33-18A9-4C42-B1F5-BB1652A5BDD5}" type="pres">
      <dgm:prSet presAssocID="{E83C23D7-C84D-46E6-A566-2469AA83D0C2}" presName="spaceB" presStyleCnt="0"/>
      <dgm:spPr/>
    </dgm:pt>
    <dgm:pt modelId="{27B5C115-4878-4400-AF77-647367E20BAE}" type="pres">
      <dgm:prSet presAssocID="{A3907394-DBE8-4F7D-BA6D-5BD60A54A78C}" presName="space" presStyleCnt="0"/>
      <dgm:spPr/>
    </dgm:pt>
    <dgm:pt modelId="{41315367-69B9-474B-9439-D9ED9CE34237}" type="pres">
      <dgm:prSet presAssocID="{FFD79FDE-E21C-4342-8784-869E4CFC0B48}" presName="compositeA" presStyleCnt="0"/>
      <dgm:spPr/>
    </dgm:pt>
    <dgm:pt modelId="{5AF84FBE-2FF2-4564-8AB9-6601EAA62413}" type="pres">
      <dgm:prSet presAssocID="{FFD79FDE-E21C-4342-8784-869E4CFC0B48}" presName="textA" presStyleLbl="revTx" presStyleIdx="4" presStyleCnt="6">
        <dgm:presLayoutVars>
          <dgm:bulletEnabled val="1"/>
        </dgm:presLayoutVars>
      </dgm:prSet>
      <dgm:spPr/>
    </dgm:pt>
    <dgm:pt modelId="{5A6B4EAF-3FFA-40AE-AEB0-0F0DABEBADC9}" type="pres">
      <dgm:prSet presAssocID="{FFD79FDE-E21C-4342-8784-869E4CFC0B48}" presName="circleA" presStyleLbl="node1" presStyleIdx="4" presStyleCnt="6" custScaleX="216207" custScaleY="213763"/>
      <dgm:spPr/>
    </dgm:pt>
    <dgm:pt modelId="{69203313-0C7D-4F25-ADD1-6CBB6ABA1D54}" type="pres">
      <dgm:prSet presAssocID="{FFD79FDE-E21C-4342-8784-869E4CFC0B48}" presName="spaceA" presStyleCnt="0"/>
      <dgm:spPr/>
    </dgm:pt>
    <dgm:pt modelId="{B5F3C618-4F7D-456C-A767-D1ED744774B1}" type="pres">
      <dgm:prSet presAssocID="{804FEE8C-DD6B-4123-9111-5ADA81D979A8}" presName="space" presStyleCnt="0"/>
      <dgm:spPr/>
    </dgm:pt>
    <dgm:pt modelId="{185B1C95-7C07-4853-97D7-BDCE3FD2E94D}" type="pres">
      <dgm:prSet presAssocID="{7C41B9D3-1261-4CB4-89FC-ABE74759D568}" presName="compositeB" presStyleCnt="0"/>
      <dgm:spPr/>
    </dgm:pt>
    <dgm:pt modelId="{1C6EEE5D-0C6D-4A45-A6FE-2925E9255E5E}" type="pres">
      <dgm:prSet presAssocID="{7C41B9D3-1261-4CB4-89FC-ABE74759D568}" presName="textB" presStyleLbl="revTx" presStyleIdx="5" presStyleCnt="6">
        <dgm:presLayoutVars>
          <dgm:bulletEnabled val="1"/>
        </dgm:presLayoutVars>
      </dgm:prSet>
      <dgm:spPr/>
    </dgm:pt>
    <dgm:pt modelId="{A976EB93-3BC4-4069-9332-932972D72903}" type="pres">
      <dgm:prSet presAssocID="{7C41B9D3-1261-4CB4-89FC-ABE74759D568}" presName="circleB" presStyleLbl="node1" presStyleIdx="5" presStyleCnt="6" custScaleX="222705" custScaleY="218638"/>
      <dgm:spPr/>
    </dgm:pt>
    <dgm:pt modelId="{9938D33C-18B1-45C9-9B7D-3D6EB650F2E6}" type="pres">
      <dgm:prSet presAssocID="{7C41B9D3-1261-4CB4-89FC-ABE74759D568}" presName="spaceB" presStyleCnt="0"/>
      <dgm:spPr/>
    </dgm:pt>
  </dgm:ptLst>
  <dgm:cxnLst>
    <dgm:cxn modelId="{6A3BEF23-D076-49A5-9D7B-2F0772ED91B5}" srcId="{E85142E3-6014-4C03-A833-DB53064C6FD7}" destId="{173C10E8-1206-4DFB-88F9-F5EFA3146143}" srcOrd="1" destOrd="0" parTransId="{44847430-B99C-41A1-A20E-828A514C6867}" sibTransId="{BF05EA26-9699-466A-88EE-9F40AF72A48C}"/>
    <dgm:cxn modelId="{A3E59869-D52B-4E78-84E4-C443D912713C}" type="presOf" srcId="{FFD79FDE-E21C-4342-8784-869E4CFC0B48}" destId="{5AF84FBE-2FF2-4564-8AB9-6601EAA62413}" srcOrd="0" destOrd="0" presId="urn:microsoft.com/office/officeart/2005/8/layout/hProcess11"/>
    <dgm:cxn modelId="{3283F549-4F0E-4543-90DF-E43CBD32BEC6}" type="presOf" srcId="{CE02B062-8E87-48F1-A69C-AAB4868384DE}" destId="{09CE96C2-55AA-4EEC-9558-EEB43C52ADC5}" srcOrd="0" destOrd="0" presId="urn:microsoft.com/office/officeart/2005/8/layout/hProcess11"/>
    <dgm:cxn modelId="{AC742D6B-DDE9-44FE-88B9-88DAB4AD3105}" type="presOf" srcId="{173C10E8-1206-4DFB-88F9-F5EFA3146143}" destId="{02595607-A2E9-4543-9C13-9F4E8B8E7C05}" srcOrd="0" destOrd="0" presId="urn:microsoft.com/office/officeart/2005/8/layout/hProcess11"/>
    <dgm:cxn modelId="{44911C4E-412E-432C-ABC8-B02D5DA4BE46}" srcId="{E85142E3-6014-4C03-A833-DB53064C6FD7}" destId="{7C41B9D3-1261-4CB4-89FC-ABE74759D568}" srcOrd="5" destOrd="0" parTransId="{AC1E4F00-DD79-4F14-9265-FCE70BCEDCDA}" sibTransId="{187EB2F1-0C3D-4EE1-854F-41FCF2413379}"/>
    <dgm:cxn modelId="{B0FF1576-5E85-4939-9866-62811D2AF140}" srcId="{E85142E3-6014-4C03-A833-DB53064C6FD7}" destId="{E83C23D7-C84D-46E6-A566-2469AA83D0C2}" srcOrd="3" destOrd="0" parTransId="{9C7BEB54-08E1-421F-A8A0-C2E2BED17CF7}" sibTransId="{A3907394-DBE8-4F7D-BA6D-5BD60A54A78C}"/>
    <dgm:cxn modelId="{58915476-80EA-418D-B096-A2FE7BFAACDB}" type="presOf" srcId="{E83C23D7-C84D-46E6-A566-2469AA83D0C2}" destId="{F9710DE6-0763-495F-B529-F6EE57E206F5}" srcOrd="0" destOrd="0" presId="urn:microsoft.com/office/officeart/2005/8/layout/hProcess11"/>
    <dgm:cxn modelId="{AE322D7E-526A-4051-8A0D-9C660868FFF4}" srcId="{E85142E3-6014-4C03-A833-DB53064C6FD7}" destId="{CE02B062-8E87-48F1-A69C-AAB4868384DE}" srcOrd="0" destOrd="0" parTransId="{65FF49FF-75B5-4AB7-84C3-E57C036BAF93}" sibTransId="{55E4725D-2EC6-452A-83DD-C23266228601}"/>
    <dgm:cxn modelId="{E94DE893-0C3F-470A-B10C-48DB472D7640}" srcId="{E85142E3-6014-4C03-A833-DB53064C6FD7}" destId="{FFD79FDE-E21C-4342-8784-869E4CFC0B48}" srcOrd="4" destOrd="0" parTransId="{F33707D2-2D51-44C7-93D1-D9F1BA156313}" sibTransId="{804FEE8C-DD6B-4123-9111-5ADA81D979A8}"/>
    <dgm:cxn modelId="{B6E978CF-BBC5-4C83-AB8A-68CD7C3AFF58}" type="presOf" srcId="{07A158AE-D2B4-436A-9EE4-A03EBF6C78B3}" destId="{CAC9D2DA-BF6F-4D7E-989B-95A1C14A7388}" srcOrd="0" destOrd="0" presId="urn:microsoft.com/office/officeart/2005/8/layout/hProcess11"/>
    <dgm:cxn modelId="{0BEF04E2-8A34-434F-8777-69C54017254B}" srcId="{E85142E3-6014-4C03-A833-DB53064C6FD7}" destId="{07A158AE-D2B4-436A-9EE4-A03EBF6C78B3}" srcOrd="2" destOrd="0" parTransId="{FABCAB6C-8236-45BA-8B47-AECBDEA62D8D}" sibTransId="{3B8EF6ED-3D4B-4443-8321-803ACD581DAC}"/>
    <dgm:cxn modelId="{B4817CEC-4A19-4C6F-9CAF-0907D266260F}" type="presOf" srcId="{7C41B9D3-1261-4CB4-89FC-ABE74759D568}" destId="{1C6EEE5D-0C6D-4A45-A6FE-2925E9255E5E}" srcOrd="0" destOrd="0" presId="urn:microsoft.com/office/officeart/2005/8/layout/hProcess11"/>
    <dgm:cxn modelId="{54992BFB-5388-4519-AAE1-4A4DEDE12E89}" type="presOf" srcId="{E85142E3-6014-4C03-A833-DB53064C6FD7}" destId="{4DE07ABB-EBEA-4987-8AF4-64EC0CD0A72B}" srcOrd="0" destOrd="0" presId="urn:microsoft.com/office/officeart/2005/8/layout/hProcess11"/>
    <dgm:cxn modelId="{BF436981-FC4F-4FF3-991B-34BEF0E67D07}" type="presParOf" srcId="{4DE07ABB-EBEA-4987-8AF4-64EC0CD0A72B}" destId="{6C0E8432-127E-4C74-B75D-F113EC53D312}" srcOrd="0" destOrd="0" presId="urn:microsoft.com/office/officeart/2005/8/layout/hProcess11"/>
    <dgm:cxn modelId="{E67033E1-3136-44BF-BE44-079A1A978EA3}" type="presParOf" srcId="{4DE07ABB-EBEA-4987-8AF4-64EC0CD0A72B}" destId="{F5E01095-C4CC-4EAB-8EA9-DDD432377018}" srcOrd="1" destOrd="0" presId="urn:microsoft.com/office/officeart/2005/8/layout/hProcess11"/>
    <dgm:cxn modelId="{4690D9BE-20D3-4E56-9FD3-16AD6499A772}" type="presParOf" srcId="{F5E01095-C4CC-4EAB-8EA9-DDD432377018}" destId="{1ACCD6C2-06B3-4172-8AEE-7CAB8F20EEFC}" srcOrd="0" destOrd="0" presId="urn:microsoft.com/office/officeart/2005/8/layout/hProcess11"/>
    <dgm:cxn modelId="{156A3C5F-9744-423C-90CE-2AB527A903BF}" type="presParOf" srcId="{1ACCD6C2-06B3-4172-8AEE-7CAB8F20EEFC}" destId="{09CE96C2-55AA-4EEC-9558-EEB43C52ADC5}" srcOrd="0" destOrd="0" presId="urn:microsoft.com/office/officeart/2005/8/layout/hProcess11"/>
    <dgm:cxn modelId="{D7FA7C0A-4DBE-4469-8C21-FDCBC066B317}" type="presParOf" srcId="{1ACCD6C2-06B3-4172-8AEE-7CAB8F20EEFC}" destId="{51BAC713-18A1-4CBC-816F-F34186DCAE12}" srcOrd="1" destOrd="0" presId="urn:microsoft.com/office/officeart/2005/8/layout/hProcess11"/>
    <dgm:cxn modelId="{90C9A79C-26DB-48DF-80A6-E6D13EDF1A8C}" type="presParOf" srcId="{1ACCD6C2-06B3-4172-8AEE-7CAB8F20EEFC}" destId="{41B1DDCE-4395-4FBD-B6A0-DC17C41AC24F}" srcOrd="2" destOrd="0" presId="urn:microsoft.com/office/officeart/2005/8/layout/hProcess11"/>
    <dgm:cxn modelId="{506CCC4C-C99F-4021-8EC3-73DE68505975}" type="presParOf" srcId="{F5E01095-C4CC-4EAB-8EA9-DDD432377018}" destId="{A33BF026-AA16-4C03-A52C-9842BE1FE56C}" srcOrd="1" destOrd="0" presId="urn:microsoft.com/office/officeart/2005/8/layout/hProcess11"/>
    <dgm:cxn modelId="{DDD3F82D-23DD-4D1C-A72F-1E06F6E6C15A}" type="presParOf" srcId="{F5E01095-C4CC-4EAB-8EA9-DDD432377018}" destId="{6280C599-58C2-4523-A600-9DCF629054E6}" srcOrd="2" destOrd="0" presId="urn:microsoft.com/office/officeart/2005/8/layout/hProcess11"/>
    <dgm:cxn modelId="{6DA0549F-C3F6-4C6A-A7AA-8143FDAC789A}" type="presParOf" srcId="{6280C599-58C2-4523-A600-9DCF629054E6}" destId="{02595607-A2E9-4543-9C13-9F4E8B8E7C05}" srcOrd="0" destOrd="0" presId="urn:microsoft.com/office/officeart/2005/8/layout/hProcess11"/>
    <dgm:cxn modelId="{E220AFAD-F878-4D16-9E08-C5073863ED31}" type="presParOf" srcId="{6280C599-58C2-4523-A600-9DCF629054E6}" destId="{E3A13392-B6D5-4CEC-812F-2B6BA2961B21}" srcOrd="1" destOrd="0" presId="urn:microsoft.com/office/officeart/2005/8/layout/hProcess11"/>
    <dgm:cxn modelId="{744BCF3A-C8D3-4921-9236-3A1ABED92D24}" type="presParOf" srcId="{6280C599-58C2-4523-A600-9DCF629054E6}" destId="{CDC7BD75-6B4E-47A0-B7F1-BF3E17808051}" srcOrd="2" destOrd="0" presId="urn:microsoft.com/office/officeart/2005/8/layout/hProcess11"/>
    <dgm:cxn modelId="{DB499AA6-376B-42A5-A093-908A8DE9851F}" type="presParOf" srcId="{F5E01095-C4CC-4EAB-8EA9-DDD432377018}" destId="{9A577E84-B35D-4849-81E5-686DDCB80BCA}" srcOrd="3" destOrd="0" presId="urn:microsoft.com/office/officeart/2005/8/layout/hProcess11"/>
    <dgm:cxn modelId="{E03965AC-3708-4F86-9525-E9AFBB21AF94}" type="presParOf" srcId="{F5E01095-C4CC-4EAB-8EA9-DDD432377018}" destId="{356E0281-8647-49C7-85A7-D1566AF6CD70}" srcOrd="4" destOrd="0" presId="urn:microsoft.com/office/officeart/2005/8/layout/hProcess11"/>
    <dgm:cxn modelId="{1C44D7D1-4B11-4651-BC46-A844709BE6F9}" type="presParOf" srcId="{356E0281-8647-49C7-85A7-D1566AF6CD70}" destId="{CAC9D2DA-BF6F-4D7E-989B-95A1C14A7388}" srcOrd="0" destOrd="0" presId="urn:microsoft.com/office/officeart/2005/8/layout/hProcess11"/>
    <dgm:cxn modelId="{3FF8FD0B-18AB-4804-B915-0A210A7F8FE8}" type="presParOf" srcId="{356E0281-8647-49C7-85A7-D1566AF6CD70}" destId="{A2FD823C-1F44-4875-97CB-2EC851A83217}" srcOrd="1" destOrd="0" presId="urn:microsoft.com/office/officeart/2005/8/layout/hProcess11"/>
    <dgm:cxn modelId="{0A168E5C-351E-4BE4-B1D9-CEF5930199BB}" type="presParOf" srcId="{356E0281-8647-49C7-85A7-D1566AF6CD70}" destId="{ACBB319F-F415-470B-8513-658D0EC97851}" srcOrd="2" destOrd="0" presId="urn:microsoft.com/office/officeart/2005/8/layout/hProcess11"/>
    <dgm:cxn modelId="{7EE8F788-1EDE-49E4-A920-D9FA6AE0494B}" type="presParOf" srcId="{F5E01095-C4CC-4EAB-8EA9-DDD432377018}" destId="{727B46D5-9168-4E23-B81B-72523586C7A6}" srcOrd="5" destOrd="0" presId="urn:microsoft.com/office/officeart/2005/8/layout/hProcess11"/>
    <dgm:cxn modelId="{0E18B250-F984-4BE6-9E7D-0D4B557F6F61}" type="presParOf" srcId="{F5E01095-C4CC-4EAB-8EA9-DDD432377018}" destId="{CA177815-1502-4D74-9C57-CBEE0C570768}" srcOrd="6" destOrd="0" presId="urn:microsoft.com/office/officeart/2005/8/layout/hProcess11"/>
    <dgm:cxn modelId="{73F23FE3-8270-453B-94E7-87281A80A521}" type="presParOf" srcId="{CA177815-1502-4D74-9C57-CBEE0C570768}" destId="{F9710DE6-0763-495F-B529-F6EE57E206F5}" srcOrd="0" destOrd="0" presId="urn:microsoft.com/office/officeart/2005/8/layout/hProcess11"/>
    <dgm:cxn modelId="{0A7828C0-9C71-4EF0-B3E5-7642DCDE6604}" type="presParOf" srcId="{CA177815-1502-4D74-9C57-CBEE0C570768}" destId="{E4A4605E-A856-4311-8EAA-EC0B462F2462}" srcOrd="1" destOrd="0" presId="urn:microsoft.com/office/officeart/2005/8/layout/hProcess11"/>
    <dgm:cxn modelId="{A7F7B2DB-880E-425E-A3F9-DB5B8AB844F6}" type="presParOf" srcId="{CA177815-1502-4D74-9C57-CBEE0C570768}" destId="{358C9E33-18A9-4C42-B1F5-BB1652A5BDD5}" srcOrd="2" destOrd="0" presId="urn:microsoft.com/office/officeart/2005/8/layout/hProcess11"/>
    <dgm:cxn modelId="{B24E1D46-BC27-4B6E-90CF-839FEF95A740}" type="presParOf" srcId="{F5E01095-C4CC-4EAB-8EA9-DDD432377018}" destId="{27B5C115-4878-4400-AF77-647367E20BAE}" srcOrd="7" destOrd="0" presId="urn:microsoft.com/office/officeart/2005/8/layout/hProcess11"/>
    <dgm:cxn modelId="{597E3DC9-496D-469F-AF2C-14C447D121E4}" type="presParOf" srcId="{F5E01095-C4CC-4EAB-8EA9-DDD432377018}" destId="{41315367-69B9-474B-9439-D9ED9CE34237}" srcOrd="8" destOrd="0" presId="urn:microsoft.com/office/officeart/2005/8/layout/hProcess11"/>
    <dgm:cxn modelId="{78E78B5E-B1DF-4F81-B0A2-1EF1A61D2FFA}" type="presParOf" srcId="{41315367-69B9-474B-9439-D9ED9CE34237}" destId="{5AF84FBE-2FF2-4564-8AB9-6601EAA62413}" srcOrd="0" destOrd="0" presId="urn:microsoft.com/office/officeart/2005/8/layout/hProcess11"/>
    <dgm:cxn modelId="{55B3DB30-C8CC-4862-961E-19FF04C5FFE3}" type="presParOf" srcId="{41315367-69B9-474B-9439-D9ED9CE34237}" destId="{5A6B4EAF-3FFA-40AE-AEB0-0F0DABEBADC9}" srcOrd="1" destOrd="0" presId="urn:microsoft.com/office/officeart/2005/8/layout/hProcess11"/>
    <dgm:cxn modelId="{88E2E929-8ABC-4150-A347-8E40A854C0C1}" type="presParOf" srcId="{41315367-69B9-474B-9439-D9ED9CE34237}" destId="{69203313-0C7D-4F25-ADD1-6CBB6ABA1D54}" srcOrd="2" destOrd="0" presId="urn:microsoft.com/office/officeart/2005/8/layout/hProcess11"/>
    <dgm:cxn modelId="{E28FCD2C-9F95-4A9B-95F4-0A4D6C2393CF}" type="presParOf" srcId="{F5E01095-C4CC-4EAB-8EA9-DDD432377018}" destId="{B5F3C618-4F7D-456C-A767-D1ED744774B1}" srcOrd="9" destOrd="0" presId="urn:microsoft.com/office/officeart/2005/8/layout/hProcess11"/>
    <dgm:cxn modelId="{5EE3B532-7035-4BAF-B0B0-F9A0D2FD7DE8}" type="presParOf" srcId="{F5E01095-C4CC-4EAB-8EA9-DDD432377018}" destId="{185B1C95-7C07-4853-97D7-BDCE3FD2E94D}" srcOrd="10" destOrd="0" presId="urn:microsoft.com/office/officeart/2005/8/layout/hProcess11"/>
    <dgm:cxn modelId="{B3726E85-76D3-4C19-8C38-14A205E75670}" type="presParOf" srcId="{185B1C95-7C07-4853-97D7-BDCE3FD2E94D}" destId="{1C6EEE5D-0C6D-4A45-A6FE-2925E9255E5E}" srcOrd="0" destOrd="0" presId="urn:microsoft.com/office/officeart/2005/8/layout/hProcess11"/>
    <dgm:cxn modelId="{2086452A-CE5A-46A8-8A61-BBD2D9228A51}" type="presParOf" srcId="{185B1C95-7C07-4853-97D7-BDCE3FD2E94D}" destId="{A976EB93-3BC4-4069-9332-932972D72903}" srcOrd="1" destOrd="0" presId="urn:microsoft.com/office/officeart/2005/8/layout/hProcess11"/>
    <dgm:cxn modelId="{B57C228C-710F-4C20-9002-FFC84B562D49}" type="presParOf" srcId="{185B1C95-7C07-4853-97D7-BDCE3FD2E94D}" destId="{9938D33C-18B1-45C9-9B7D-3D6EB650F2E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E8432-127E-4C74-B75D-F113EC53D312}">
      <dsp:nvSpPr>
        <dsp:cNvPr id="0" name=""/>
        <dsp:cNvSpPr/>
      </dsp:nvSpPr>
      <dsp:spPr>
        <a:xfrm>
          <a:off x="0" y="609397"/>
          <a:ext cx="10961827" cy="81253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E96C2-55AA-4EEC-9558-EEB43C52ADC5}">
      <dsp:nvSpPr>
        <dsp:cNvPr id="0" name=""/>
        <dsp:cNvSpPr/>
      </dsp:nvSpPr>
      <dsp:spPr>
        <a:xfrm>
          <a:off x="1086" y="0"/>
          <a:ext cx="2390174"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kern="1200" dirty="0"/>
            <a:t>UTCH inaugural campaign launches at VFW National Convention with a focus on Kansas City, 175,000 meals raised </a:t>
          </a:r>
        </a:p>
      </dsp:txBody>
      <dsp:txXfrm>
        <a:off x="1086" y="0"/>
        <a:ext cx="2390174" cy="812530"/>
      </dsp:txXfrm>
    </dsp:sp>
    <dsp:sp modelId="{51BAC713-18A1-4CBC-816F-F34186DCAE12}">
      <dsp:nvSpPr>
        <dsp:cNvPr id="0" name=""/>
        <dsp:cNvSpPr/>
      </dsp:nvSpPr>
      <dsp:spPr>
        <a:xfrm>
          <a:off x="1000850" y="812558"/>
          <a:ext cx="390646" cy="406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595607-A2E9-4543-9C13-9F4E8B8E7C05}">
      <dsp:nvSpPr>
        <dsp:cNvPr id="0" name=""/>
        <dsp:cNvSpPr/>
      </dsp:nvSpPr>
      <dsp:spPr>
        <a:xfrm>
          <a:off x="2462434" y="1218795"/>
          <a:ext cx="1423485"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rtl="0">
            <a:lnSpc>
              <a:spcPct val="90000"/>
            </a:lnSpc>
            <a:spcBef>
              <a:spcPct val="0"/>
            </a:spcBef>
            <a:spcAft>
              <a:spcPct val="35000"/>
            </a:spcAft>
            <a:buNone/>
          </a:pPr>
          <a:r>
            <a:rPr lang="en-US" sz="900" kern="1200" dirty="0"/>
            <a:t>UTCH expands across the entire state of Florida, 321,528 meals raised</a:t>
          </a:r>
        </a:p>
      </dsp:txBody>
      <dsp:txXfrm>
        <a:off x="2462434" y="1218795"/>
        <a:ext cx="1423485" cy="812530"/>
      </dsp:txXfrm>
    </dsp:sp>
    <dsp:sp modelId="{E3A13392-B6D5-4CEC-812F-2B6BA2961B21}">
      <dsp:nvSpPr>
        <dsp:cNvPr id="0" name=""/>
        <dsp:cNvSpPr/>
      </dsp:nvSpPr>
      <dsp:spPr>
        <a:xfrm>
          <a:off x="2978854" y="812558"/>
          <a:ext cx="390646" cy="406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9D2DA-BF6F-4D7E-989B-95A1C14A7388}">
      <dsp:nvSpPr>
        <dsp:cNvPr id="0" name=""/>
        <dsp:cNvSpPr/>
      </dsp:nvSpPr>
      <dsp:spPr>
        <a:xfrm>
          <a:off x="3957094" y="0"/>
          <a:ext cx="1423485"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kern="1200" dirty="0"/>
            <a:t>UTCH becomes a national campaign and 1 million meals are raised during a global pandemic</a:t>
          </a:r>
        </a:p>
      </dsp:txBody>
      <dsp:txXfrm>
        <a:off x="3957094" y="0"/>
        <a:ext cx="1423485" cy="812530"/>
      </dsp:txXfrm>
    </dsp:sp>
    <dsp:sp modelId="{A2FD823C-1F44-4875-97CB-2EC851A83217}">
      <dsp:nvSpPr>
        <dsp:cNvPr id="0" name=""/>
        <dsp:cNvSpPr/>
      </dsp:nvSpPr>
      <dsp:spPr>
        <a:xfrm>
          <a:off x="4473513" y="812558"/>
          <a:ext cx="390646" cy="406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710DE6-0763-495F-B529-F6EE57E206F5}">
      <dsp:nvSpPr>
        <dsp:cNvPr id="0" name=""/>
        <dsp:cNvSpPr/>
      </dsp:nvSpPr>
      <dsp:spPr>
        <a:xfrm>
          <a:off x="5451753" y="1218795"/>
          <a:ext cx="1423485"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rtl="0">
            <a:lnSpc>
              <a:spcPct val="90000"/>
            </a:lnSpc>
            <a:spcBef>
              <a:spcPct val="0"/>
            </a:spcBef>
            <a:spcAft>
              <a:spcPct val="35000"/>
            </a:spcAft>
            <a:buNone/>
          </a:pPr>
          <a:r>
            <a:rPr lang="en-US" sz="900" kern="1200" dirty="0"/>
            <a:t>UTCH continues to grow, 1,047,369 meals raised</a:t>
          </a:r>
        </a:p>
      </dsp:txBody>
      <dsp:txXfrm>
        <a:off x="5451753" y="1218795"/>
        <a:ext cx="1423485" cy="812530"/>
      </dsp:txXfrm>
    </dsp:sp>
    <dsp:sp modelId="{E4A4605E-A856-4311-8EAA-EC0B462F2462}">
      <dsp:nvSpPr>
        <dsp:cNvPr id="0" name=""/>
        <dsp:cNvSpPr/>
      </dsp:nvSpPr>
      <dsp:spPr>
        <a:xfrm>
          <a:off x="5968173" y="812558"/>
          <a:ext cx="390646" cy="4062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84FBE-2FF2-4564-8AB9-6601EAA62413}">
      <dsp:nvSpPr>
        <dsp:cNvPr id="0" name=""/>
        <dsp:cNvSpPr/>
      </dsp:nvSpPr>
      <dsp:spPr>
        <a:xfrm>
          <a:off x="6946413" y="0"/>
          <a:ext cx="1423485"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kern="1200" dirty="0"/>
            <a:t>UTCH raises 1,018,832 meals in just 7 months</a:t>
          </a:r>
        </a:p>
      </dsp:txBody>
      <dsp:txXfrm>
        <a:off x="6946413" y="0"/>
        <a:ext cx="1423485" cy="812530"/>
      </dsp:txXfrm>
    </dsp:sp>
    <dsp:sp modelId="{5A6B4EAF-3FFA-40AE-AEB0-0F0DABEBADC9}">
      <dsp:nvSpPr>
        <dsp:cNvPr id="0" name=""/>
        <dsp:cNvSpPr/>
      </dsp:nvSpPr>
      <dsp:spPr>
        <a:xfrm>
          <a:off x="7438562" y="798551"/>
          <a:ext cx="439186" cy="4342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6EEE5D-0C6D-4A45-A6FE-2925E9255E5E}">
      <dsp:nvSpPr>
        <dsp:cNvPr id="0" name=""/>
        <dsp:cNvSpPr/>
      </dsp:nvSpPr>
      <dsp:spPr>
        <a:xfrm>
          <a:off x="8441072" y="1218795"/>
          <a:ext cx="1423485" cy="81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Over 3.5 million meals raised to date, campaign goal set to 1 million meals</a:t>
          </a:r>
        </a:p>
      </dsp:txBody>
      <dsp:txXfrm>
        <a:off x="8441072" y="1218795"/>
        <a:ext cx="1423485" cy="812530"/>
      </dsp:txXfrm>
    </dsp:sp>
    <dsp:sp modelId="{A976EB93-3BC4-4069-9332-932972D72903}">
      <dsp:nvSpPr>
        <dsp:cNvPr id="0" name=""/>
        <dsp:cNvSpPr/>
      </dsp:nvSpPr>
      <dsp:spPr>
        <a:xfrm>
          <a:off x="8926622" y="793600"/>
          <a:ext cx="452386" cy="444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147B-DAF6-451D-B4FC-BE8EAEF64566}"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A57C7-4C63-44ED-A55F-8FF1437AE66E}" type="slidenum">
              <a:rPr lang="en-US" smtClean="0"/>
              <a:t>‹#›</a:t>
            </a:fld>
            <a:endParaRPr lang="en-US"/>
          </a:p>
        </p:txBody>
      </p:sp>
    </p:spTree>
    <p:extLst>
      <p:ext uri="{BB962C8B-B14F-4D97-AF65-F5344CB8AC3E}">
        <p14:creationId xmlns:p14="http://schemas.microsoft.com/office/powerpoint/2010/main" val="244535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p.edu/catalog/25663/social-isolation-and-loneliness-in-older-adults-opportunities-for-th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wresearch.org/fact-tank/2021/04/05/the-changing-face-of-americas-veteran-population/#:~:text=There%20are%20around%2019%20million,the%20total%20U.S.%20adult%20popul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4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uk-UA"/>
          </a:p>
        </p:txBody>
      </p:sp>
      <p:sp>
        <p:nvSpPr>
          <p:cNvPr id="5" name="Slide Number Placeholder 4"/>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402689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lnSpc>
                <a:spcPts val="6114"/>
              </a:lnSpc>
              <a:buFont typeface="+mj-lt"/>
              <a:buAutoNum type="arabicPeriod"/>
            </a:pPr>
            <a:r>
              <a:rPr lang="en-US" sz="1200" dirty="0">
                <a:solidFill>
                  <a:schemeClr val="accent2"/>
                </a:solidFill>
              </a:rPr>
              <a:t>We have a team of tremendous individuals who, I can confidently say, lead with their hearts in everything they do, especially when it comes to helping veterans.</a:t>
            </a:r>
          </a:p>
          <a:p>
            <a:pPr marL="232943" indent="-232943">
              <a:lnSpc>
                <a:spcPts val="6114"/>
              </a:lnSpc>
              <a:buFont typeface="+mj-lt"/>
              <a:buAutoNum type="arabicPeriod"/>
            </a:pPr>
            <a:r>
              <a:rPr lang="en-US" sz="1200" dirty="0">
                <a:solidFill>
                  <a:schemeClr val="accent2"/>
                </a:solidFill>
              </a:rPr>
              <a:t>Each person has a story and uses their experience to help other veterans. For example, </a:t>
            </a:r>
            <a:r>
              <a:rPr lang="en-US" sz="1200" dirty="0">
                <a:solidFill>
                  <a:srgbClr val="1F497D"/>
                </a:solidFill>
                <a:latin typeface="Calibri" panose="020F0502020204030204" pitchFamily="34" charset="0"/>
                <a:ea typeface="Calibri" panose="020F0502020204030204" pitchFamily="34" charset="0"/>
              </a:rPr>
              <a:t>Megan and Alan joined our team in January of 2020. While the COVID-19 pandemic brought the world to a stop, Megan, Alan and their team found ways to safely help people in their community even during lockdowns.</a:t>
            </a:r>
            <a:endParaRPr lang="en-US" sz="1200" dirty="0">
              <a:latin typeface="Calibri" panose="020F0502020204030204" pitchFamily="34" charset="0"/>
              <a:ea typeface="Calibri" panose="020F0502020204030204" pitchFamily="34" charset="0"/>
            </a:endParaRPr>
          </a:p>
          <a:p>
            <a:pPr marL="232943" indent="-232943">
              <a:lnSpc>
                <a:spcPts val="6114"/>
              </a:lnSpc>
              <a:buFont typeface="+mj-lt"/>
              <a:buAutoNum type="arabicPeriod"/>
            </a:pPr>
            <a:r>
              <a:rPr lang="en-US" sz="1200" dirty="0">
                <a:solidFill>
                  <a:srgbClr val="1F497D"/>
                </a:solidFill>
                <a:latin typeface="Calibri" panose="020F0502020204030204" pitchFamily="34" charset="0"/>
                <a:ea typeface="Calibri" panose="020F0502020204030204" pitchFamily="34" charset="0"/>
              </a:rPr>
              <a:t>We are also thankful to have a Gold Star Mother, Dee Hughes, who lives for what she can do to help the veteran community, and Stephanie Stephanie Muckey, has been a military advocate all her adult life, as spouse of a Marine who deployed 8 times, and mother raising two children.</a:t>
            </a:r>
            <a:endParaRPr lang="en-US" sz="1200" dirty="0">
              <a:latin typeface="Calibri" panose="020F0502020204030204" pitchFamily="34" charset="0"/>
              <a:ea typeface="Calibri" panose="020F0502020204030204" pitchFamily="34" charset="0"/>
            </a:endParaRPr>
          </a:p>
          <a:p>
            <a:pPr marL="232943" indent="-232943">
              <a:lnSpc>
                <a:spcPts val="6114"/>
              </a:lnSpc>
              <a:buFont typeface="+mj-lt"/>
              <a:buAutoNum type="arabicPeriod"/>
            </a:pPr>
            <a:r>
              <a:rPr lang="en-US" sz="1200" dirty="0">
                <a:latin typeface="Calibri" panose="020F0502020204030204" pitchFamily="34" charset="0"/>
                <a:ea typeface="Calibri" panose="020F0502020204030204" pitchFamily="34" charset="0"/>
              </a:rPr>
              <a:t>I could go on, but I hope you understand how passionate we are about </a:t>
            </a:r>
            <a:r>
              <a:rPr lang="en-US" sz="1200" dirty="0">
                <a:solidFill>
                  <a:srgbClr val="1F497D"/>
                </a:solidFill>
                <a:latin typeface="Calibri" panose="020F0502020204030204" pitchFamily="34" charset="0"/>
                <a:ea typeface="Calibri" panose="020F0502020204030204" pitchFamily="34" charset="0"/>
              </a:rPr>
              <a:t>our team, the things that they do and how they truly lead with their heart. </a:t>
            </a:r>
            <a:endParaRPr lang="en-US" sz="1200" dirty="0"/>
          </a:p>
        </p:txBody>
      </p:sp>
      <p:sp>
        <p:nvSpPr>
          <p:cNvPr id="4" name="Header Placeholder 3"/>
          <p:cNvSpPr>
            <a:spLocks noGrp="1"/>
          </p:cNvSpPr>
          <p:nvPr>
            <p:ph type="hdr" sz="quarter"/>
          </p:nvPr>
        </p:nvSpPr>
        <p:spPr/>
        <p:txBody>
          <a:bodyPr/>
          <a:lstStyle/>
          <a:p>
            <a:pPr defTabSz="931681">
              <a:defRPr/>
            </a:pPr>
            <a:endParaRPr lang="uk-UA">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31681">
              <a:defRPr/>
            </a:pPr>
            <a:fld id="{BD9C3A12-1E0F-412B-B376-8089A55D946C}" type="slidenum">
              <a:rPr lang="uk-UA">
                <a:solidFill>
                  <a:prstClr val="black"/>
                </a:solidFill>
                <a:latin typeface="Calibri" panose="020F0502020204030204"/>
              </a:rPr>
              <a:pPr defTabSz="931681">
                <a:defRPr/>
              </a:pPr>
              <a:t>11</a:t>
            </a:fld>
            <a:endParaRPr lang="uk-UA">
              <a:solidFill>
                <a:prstClr val="black"/>
              </a:solidFill>
              <a:latin typeface="Calibri" panose="020F0502020204030204"/>
            </a:endParaRPr>
          </a:p>
        </p:txBody>
      </p:sp>
    </p:spTree>
    <p:extLst>
      <p:ext uri="{BB962C8B-B14F-4D97-AF65-F5344CB8AC3E}">
        <p14:creationId xmlns:p14="http://schemas.microsoft.com/office/powerpoint/2010/main" val="192324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826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do we need to look beyond the exam room to understand a Veteran’s health situation?</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that influence health include genetics, behavior, environment, medical care, and social factors. Traditionally, healthcare and health insurance only addressed medical care. But social factors, known as social determinants of health or SDOH, play a role in overall health. Access to healthy food, a ride to the doctor, safe housing, and connections such as friends and family all contribute to a veteran’s wellbeing.</a:t>
            </a:r>
          </a:p>
          <a:p>
            <a:endParaRPr lang="en-US" dirty="0"/>
          </a:p>
          <a:p>
            <a:r>
              <a:rPr lang="en-US" dirty="0"/>
              <a:t>These SDOH affect everyone, but we’ve found that the groups served by Medicare Advantage plans including veterans are affected by disadvantages in this area. So what exactly does this look like for Veterans? Let’s take a look at some of these key social factors as they relate to Veterans.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insecurity means not having reliable access to affordable and nutritious food. Just how big a problem is food insecurity for Veterans?</a:t>
            </a:r>
          </a:p>
          <a:p>
            <a:endParaRPr lang="en-US" dirty="0"/>
          </a:p>
          <a:p>
            <a:r>
              <a:rPr lang="en-US" dirty="0"/>
              <a:t>Let’s let the numbers tell the story. Working-age Veterans have a </a:t>
            </a:r>
            <a:r>
              <a:rPr lang="en-US" b="1" dirty="0"/>
              <a:t>7.4 percent </a:t>
            </a:r>
            <a:r>
              <a:rPr lang="en-US" dirty="0"/>
              <a:t>greater risk of experiencing food insecurity than non-veterans. There are currently </a:t>
            </a:r>
            <a:r>
              <a:rPr lang="en-US" b="1" dirty="0"/>
              <a:t>1.3 million veterans </a:t>
            </a:r>
            <a:r>
              <a:rPr lang="en-US" dirty="0"/>
              <a:t>living in a household that relies on SNAP because they can’t afford the food they need.</a:t>
            </a:r>
          </a:p>
          <a:p>
            <a:endParaRPr lang="en-US" dirty="0"/>
          </a:p>
          <a:p>
            <a:r>
              <a:rPr lang="en-US" dirty="0"/>
              <a:t>But some Veteran groups experience food insecurity more than others.</a:t>
            </a:r>
            <a:endParaRPr lang="en-US" dirty="0">
              <a:cs typeface="Calibri"/>
            </a:endParaRPr>
          </a:p>
          <a:p>
            <a:r>
              <a:rPr lang="en-US" dirty="0"/>
              <a:t>•</a:t>
            </a:r>
            <a:r>
              <a:rPr lang="en-US" b="1" dirty="0"/>
              <a:t>2.8 percent </a:t>
            </a:r>
            <a:r>
              <a:rPr lang="en-US" dirty="0"/>
              <a:t>more </a:t>
            </a:r>
            <a:r>
              <a:rPr lang="en-US" b="1" dirty="0"/>
              <a:t>female</a:t>
            </a:r>
            <a:r>
              <a:rPr lang="en-US" dirty="0"/>
              <a:t> Veterans are food insecure than male Veterans.</a:t>
            </a:r>
            <a:endParaRPr lang="en-US" dirty="0">
              <a:cs typeface="Calibri"/>
            </a:endParaRPr>
          </a:p>
          <a:p>
            <a:r>
              <a:rPr lang="en-US" dirty="0"/>
              <a:t>•Food insecurity of Veterans in </a:t>
            </a:r>
            <a:r>
              <a:rPr lang="en-US" b="1" dirty="0"/>
              <a:t>rural areas </a:t>
            </a:r>
            <a:r>
              <a:rPr lang="en-US" dirty="0"/>
              <a:t>is </a:t>
            </a:r>
            <a:r>
              <a:rPr lang="en-US" b="1" dirty="0"/>
              <a:t>13.9 percent higher </a:t>
            </a:r>
            <a:r>
              <a:rPr lang="en-US" dirty="0"/>
              <a:t>than metropolitan areas and suburbs.</a:t>
            </a:r>
            <a:endParaRPr lang="en-US" dirty="0">
              <a:cs typeface="Calibri"/>
            </a:endParaRPr>
          </a:p>
          <a:p>
            <a:r>
              <a:rPr lang="en-US" dirty="0"/>
              <a:t>•</a:t>
            </a:r>
            <a:r>
              <a:rPr lang="en-US" b="1" dirty="0"/>
              <a:t>22.5 percent more disabled veterans </a:t>
            </a:r>
            <a:r>
              <a:rPr lang="en-US" dirty="0"/>
              <a:t>are food insecure than average working-age Veterans.</a:t>
            </a:r>
            <a:endParaRPr lang="en-US" dirty="0">
              <a:cs typeface="Calibri"/>
            </a:endParaRPr>
          </a:p>
          <a:p>
            <a:r>
              <a:rPr lang="en-US" dirty="0"/>
              <a:t>•and Veterans experiencing serious </a:t>
            </a:r>
            <a:r>
              <a:rPr lang="en-US" b="1" dirty="0"/>
              <a:t>mental illness </a:t>
            </a:r>
            <a:r>
              <a:rPr lang="en-US" dirty="0"/>
              <a:t>are </a:t>
            </a:r>
            <a:r>
              <a:rPr lang="en-US" b="1" dirty="0"/>
              <a:t>10 times </a:t>
            </a:r>
            <a:r>
              <a:rPr lang="en-US" dirty="0"/>
              <a:t>more likely to be food insecure.</a:t>
            </a:r>
            <a:endParaRPr lang="en-US" dirty="0">
              <a:cs typeface="Calibri"/>
            </a:endParaRPr>
          </a:p>
          <a:p>
            <a:endParaRPr lang="en-US" dirty="0"/>
          </a:p>
          <a:p>
            <a:r>
              <a:rPr lang="en-US" dirty="0"/>
              <a:t>When we took a close look, we discovered that </a:t>
            </a:r>
            <a:r>
              <a:rPr lang="en-US" b="1" dirty="0"/>
              <a:t>17% of Veterans </a:t>
            </a:r>
            <a:r>
              <a:rPr lang="en-US" dirty="0"/>
              <a:t>on Humana MA plans and </a:t>
            </a:r>
            <a:r>
              <a:rPr lang="en-US" b="1" dirty="0"/>
              <a:t>more than a quarter of Humana MA members </a:t>
            </a:r>
            <a:r>
              <a:rPr lang="en-US" dirty="0"/>
              <a:t>overall experience food insecurity. As you can see, food insecurity is a huge problem among Veterans. It’s hard to address health concerns when you’re worried about putting food on the table.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33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Loneliness is just a feeling, right? As it turns out, studies show that loneliness and social isolation significantly increase the risk of premature death from all causes, rivaling other factors like smoking, obesity, and physical inactivity. They are associated with increased risk of dementia, heart disease, stroke, depression, anxiety, hospitalization, ER visits, and suicide.1</a:t>
            </a:r>
          </a:p>
          <a:p>
            <a:endParaRPr lang="en-US" dirty="0"/>
          </a:p>
          <a:p>
            <a:r>
              <a:rPr lang="en-US" dirty="0"/>
              <a:t>A quarter of Humana MA Veteran members report feelings of loneliness and/or social isolation; and 27.9% of Veterans reported having suicidal thoughts in the past two years.</a:t>
            </a:r>
            <a:endParaRPr lang="en-US" dirty="0">
              <a:cs typeface="Calibri" panose="020F0502020204030204"/>
            </a:endParaRPr>
          </a:p>
          <a:p>
            <a:endParaRPr lang="en-US" dirty="0"/>
          </a:p>
          <a:p>
            <a:r>
              <a:rPr lang="en-US" dirty="0"/>
              <a:t>1National Academies of Sciences, Engineering, and Medicine. 2020. </a:t>
            </a:r>
            <a:r>
              <a:rPr lang="en-US" i="1" dirty="0"/>
              <a:t>Social Isolation and Loneliness in Older Adults: Opportunities for the Health Care System</a:t>
            </a:r>
            <a:r>
              <a:rPr lang="en-US" dirty="0"/>
              <a:t>. Washington, DC: The National Academies Press. </a:t>
            </a:r>
            <a:r>
              <a:rPr lang="en-US" dirty="0">
                <a:hlinkClick r:id="rId3"/>
              </a:rPr>
              <a:t>https://doi.org/10.17226/25663</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17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reliable or affordable transportation presents a barrier to receiving medical care. This affects 8% of Humana MA Veteran members, and 10% of all Humana MA members.</a:t>
            </a:r>
          </a:p>
          <a:p>
            <a:endParaRPr lang="en-US" dirty="0"/>
          </a:p>
          <a:p>
            <a:r>
              <a:rPr lang="en-US" dirty="0"/>
              <a:t>Veterans who live farther from care sites and who depend on public transportation experience the greatest difficulty getting to medical visits. These conditions are more likely to be found in rural areas and certain urban areas.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14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Unexpected and high medical costs can create financial strain on Veterans. Over 1.2 million Veterans aged 65 and older experience catastrophic household spending due to out-of-pocket healthcare costs. The biggest include:</a:t>
            </a:r>
          </a:p>
          <a:p>
            <a:r>
              <a:rPr lang="en-US" dirty="0"/>
              <a:t>•Dental care</a:t>
            </a:r>
            <a:endParaRPr lang="en-US" dirty="0">
              <a:cs typeface="Calibri"/>
            </a:endParaRPr>
          </a:p>
          <a:p>
            <a:r>
              <a:rPr lang="en-US" dirty="0"/>
              <a:t>•Prescription drug costs</a:t>
            </a:r>
            <a:endParaRPr lang="en-US" dirty="0">
              <a:cs typeface="Calibri"/>
            </a:endParaRPr>
          </a:p>
          <a:p>
            <a:r>
              <a:rPr lang="en-US" dirty="0"/>
              <a:t>•and Home healthcare costs</a:t>
            </a:r>
            <a:endParaRPr lang="en-US" dirty="0">
              <a:cs typeface="Calibri"/>
            </a:endParaRPr>
          </a:p>
          <a:p>
            <a:endParaRPr lang="en-US" dirty="0">
              <a:cs typeface="Calibri"/>
            </a:endParaRPr>
          </a:p>
          <a:p>
            <a:r>
              <a:rPr lang="en-US" dirty="0"/>
              <a:t>31% of Humana MA Veteran members experience financial strain, and 41% of Humana MA members overall.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31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factor we’ll look at is housing insecurity. It’s not enough to address homelessness, which is the main housing issue most people think of as relating to Veterans. Housing insecurity is the problem of insufficient housing, and it accounts for a wider range of housing issues. Housing quality issues can include high housing costs in proportion to income, substandard housing, overcrowding, sharing a home with another family, transience and homelessness.</a:t>
            </a:r>
          </a:p>
          <a:p>
            <a:endParaRPr lang="en-US" dirty="0"/>
          </a:p>
          <a:p>
            <a:r>
              <a:rPr lang="en-US" dirty="0"/>
              <a:t>Veterans experiencing housing instability are more likely to have Alzheimer’s disease and related dementias than those who are stably housed. Almost one out of </a:t>
            </a:r>
            <a:r>
              <a:rPr lang="en-US" b="1" dirty="0"/>
              <a:t>five </a:t>
            </a:r>
            <a:r>
              <a:rPr lang="en-US" dirty="0"/>
              <a:t>Humana MA Veteran members report experiencing at least one housing quality issue.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24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I’m Stephanie Muckey and I’m the Population Health Lead for Humana’s Veteran Bold Goal. As a military spouse for more than 20 years myself, I care a lot about the Veteran health support that the Veteran Bold Goal represents. Today, I’ll introduce you to Humana’s Veteran Bold Goal initiative and show you where you fit in.</a:t>
            </a:r>
          </a:p>
        </p:txBody>
      </p:sp>
      <p:sp>
        <p:nvSpPr>
          <p:cNvPr id="4" name="Header Placeholder 3"/>
          <p:cNvSpPr>
            <a:spLocks noGrp="1"/>
          </p:cNvSpPr>
          <p:nvPr>
            <p:ph type="hdr" sz="quarter"/>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511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We remove barriers to care by: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Partnering with agents, communities, national organizations, providers and clinicians</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Connecting members to solutions, and </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Achieving positive health outcomes by focusing on the person first and promoting industry-wide improvements in health. </a:t>
            </a:r>
          </a:p>
        </p:txBody>
      </p:sp>
      <p:sp>
        <p:nvSpPr>
          <p:cNvPr id="4" name="Header Placeholder 3"/>
          <p:cNvSpPr>
            <a:spLocks noGrp="1"/>
          </p:cNvSpPr>
          <p:nvPr>
            <p:ph type="hdr" sz="quarter"/>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2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20</a:t>
            </a:fld>
            <a:endParaRPr kumimoji="0" lang="uk-UA"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6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way to connect with veterans and make a difference is to listen. We can’t know what their needs, wants, lifestyle, and budget are until you ask them some questions. When they share about themselves, you may hear cues like these that signal SDOH barriers:</a:t>
            </a:r>
          </a:p>
          <a:p>
            <a:endParaRPr lang="en-US"/>
          </a:p>
          <a:p>
            <a:r>
              <a:rPr lang="en-US"/>
              <a:t>[Read slide quotes]</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12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Findhelp.org is a really simple tool that helps you find free and low-cost community-based resources. You just type in your ZIP code and select the type of resource you’re looking for. It even translates webpages to provide in-language resource information.</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118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Bold Goal Whole Health Toolkit will help you apply the principles of the Bold Goal to your clients. It goes deeper into much of what we talked about here today, and it even has resources from Humana’s Marketing Resource Center to help you connect with Veterans.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135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2012,</a:t>
            </a:r>
            <a:r>
              <a:rPr lang="en-US" baseline="0" dirty="0"/>
              <a:t> Humana has had a partnership with the VFW to positively effect the health and well being of veterans and their families.  In 2018, we kicked off UTCH to combat food insecurity.   When we learned that 1 in 5 Veterans is food insecure, we knew had to do something about it. </a:t>
            </a:r>
            <a:r>
              <a:rPr lang="en-US" dirty="0"/>
              <a:t>This year, we will be partnering again with the VFW to help fight food insecurity through a joint campaign “Uniting to Combat Hunger.”</a:t>
            </a:r>
          </a:p>
          <a:p>
            <a:r>
              <a:rPr lang="en-US" baseline="0" dirty="0"/>
              <a:t>He article you see on your screen is the VFW announcing to its 1.7 million VFW and Auxiliary members that together we anticipate collecting half a million meals to families that do not have enough to eat.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1903"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90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688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u="none" strike="noStrike" kern="1200" baseline="0" dirty="0">
                <a:solidFill>
                  <a:schemeClr val="tx1"/>
                </a:solidFill>
                <a:latin typeface="+mn-lt"/>
                <a:ea typeface="+mn-ea"/>
                <a:cs typeface="+mn-cs"/>
              </a:rPr>
              <a:t>There were seven original Bold Goal markets. In 2019, we added Houston, Atlanta, Charlotte, and Military Health and Resilience (MHR) was formed to </a:t>
            </a:r>
            <a:r>
              <a:rPr lang="en-US" sz="1200" kern="1200" dirty="0">
                <a:solidFill>
                  <a:schemeClr val="tx1"/>
                </a:solidFill>
                <a:effectLst/>
                <a:latin typeface="+mn-lt"/>
                <a:ea typeface="+mn-ea"/>
                <a:cs typeface="+mn-cs"/>
              </a:rPr>
              <a:t>support our active military families</a:t>
            </a:r>
            <a:r>
              <a:rPr lang="en-US" sz="800" b="0" i="0" u="none" strike="noStrike" kern="1200" baseline="0" dirty="0">
                <a:solidFill>
                  <a:schemeClr val="tx1"/>
                </a:solidFill>
                <a:latin typeface="+mn-lt"/>
                <a:ea typeface="+mn-ea"/>
                <a:cs typeface="+mn-cs"/>
              </a:rPr>
              <a:t>. In 2020, we on-boarded Detroit and Cincinnati.  In 2021, we added the Veteran Community, Charleston, WV, and New York City. Bringing the total </a:t>
            </a:r>
            <a:r>
              <a:rPr lang="en-US" sz="800" b="0" i="0" u="none" strike="noStrike" kern="1200" baseline="0">
                <a:solidFill>
                  <a:schemeClr val="tx1"/>
                </a:solidFill>
                <a:latin typeface="+mn-lt"/>
                <a:ea typeface="+mn-ea"/>
                <a:cs typeface="+mn-cs"/>
              </a:rPr>
              <a:t>to 20 - 18 </a:t>
            </a:r>
            <a:r>
              <a:rPr lang="en-US" sz="800" b="0" i="0" u="none" strike="noStrike" kern="1200" baseline="0" dirty="0">
                <a:solidFill>
                  <a:schemeClr val="tx1"/>
                </a:solidFill>
                <a:latin typeface="+mn-lt"/>
                <a:ea typeface="+mn-ea"/>
                <a:cs typeface="+mn-cs"/>
              </a:rPr>
              <a:t>BG markets and 2 Bold Goal Communities: Veteran’s and MHR as of March 2022.</a:t>
            </a:r>
          </a:p>
        </p:txBody>
      </p:sp>
      <p:sp>
        <p:nvSpPr>
          <p:cNvPr id="4" name="Header Placeholder 3"/>
          <p:cNvSpPr>
            <a:spLocks noGrp="1"/>
          </p:cNvSpPr>
          <p:nvPr>
            <p:ph type="hdr"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for taking the time today to learn about Humana’s Veteran Bold Goal. Together, we can overcome SDOH barriers and improve Healthy Days for Veterans. Be sure to explore the resources listed in this presentation. We’ll see you next time.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D59FB5-8B34-484B-A5D9-5FBA0DBCFC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3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182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AutoNum type="arabicPeriod"/>
            </a:pPr>
            <a:r>
              <a:rPr lang="en-US" sz="1200" dirty="0">
                <a:solidFill>
                  <a:srgbClr val="000000"/>
                </a:solidFill>
                <a:latin typeface="Calibri" panose="020F0502020204030204" pitchFamily="34" charset="0"/>
              </a:rPr>
              <a:t>There are more than </a:t>
            </a:r>
            <a:r>
              <a:rPr lang="en-US" sz="1200" u="sng" dirty="0">
                <a:solidFill>
                  <a:srgbClr val="007480"/>
                </a:solidFill>
                <a:latin typeface="Calibri" panose="020F0502020204030204" pitchFamily="34" charset="0"/>
                <a:hlinkClick r:id="rId3"/>
              </a:rPr>
              <a:t>19 million</a:t>
            </a:r>
            <a:r>
              <a:rPr lang="en-US" sz="1200" dirty="0">
                <a:solidFill>
                  <a:srgbClr val="000000"/>
                </a:solidFill>
                <a:latin typeface="Calibri" panose="020F0502020204030204" pitchFamily="34" charset="0"/>
              </a:rPr>
              <a:t>* veterans in the United States and more than 9 million* veterans who are eligible for Medicare.</a:t>
            </a:r>
          </a:p>
          <a:p>
            <a:pPr marL="349415" indent="-349415">
              <a:buAutoNum type="arabicPeriod"/>
            </a:pPr>
            <a:r>
              <a:rPr lang="en-US" sz="1200" b="0" i="0" dirty="0">
                <a:solidFill>
                  <a:srgbClr val="000000"/>
                </a:solidFill>
                <a:effectLst/>
                <a:latin typeface="Calibri" panose="020F0502020204030204" pitchFamily="34" charset="0"/>
              </a:rPr>
              <a:t>Each one of these veterans – just like each one of you – has a life story. They have health-related strengths and challenges. They have controllable and uncontrollable circumstances in their lives. </a:t>
            </a:r>
          </a:p>
          <a:p>
            <a:pPr marL="349415" indent="-349415">
              <a:buAutoNum type="arabicPeriod"/>
            </a:pPr>
            <a:r>
              <a:rPr lang="en-US" sz="1200" b="0" i="0" dirty="0">
                <a:solidFill>
                  <a:srgbClr val="000000"/>
                </a:solidFill>
                <a:effectLst/>
                <a:latin typeface="Calibri" panose="020F0502020204030204" pitchFamily="34" charset="0"/>
              </a:rPr>
              <a:t>At Humana, we see veterans as individuals, and as a community. </a:t>
            </a:r>
          </a:p>
          <a:p>
            <a:pPr marL="349415" indent="-349415">
              <a:buAutoNum type="arabicPeriod"/>
            </a:pPr>
            <a:r>
              <a:rPr lang="en-US" sz="1200" dirty="0">
                <a:solidFill>
                  <a:srgbClr val="000000"/>
                </a:solidFill>
                <a:latin typeface="Calibri" panose="020F0502020204030204" pitchFamily="34" charset="0"/>
              </a:rPr>
              <a:t>Our mission is to strengthen our longstanding relationship with the military community. Specifically, to help veterans and their families achieve life-long well-being.​ </a:t>
            </a:r>
          </a:p>
          <a:p>
            <a:pPr marL="349415" indent="-349415">
              <a:buAutoNum type="arabicPeriod"/>
            </a:pPr>
            <a:r>
              <a:rPr lang="en-US" sz="1200" dirty="0">
                <a:solidFill>
                  <a:srgbClr val="000000"/>
                </a:solidFill>
                <a:latin typeface="Calibri" panose="020F0502020204030204" pitchFamily="34" charset="0"/>
              </a:rPr>
              <a:t>These </a:t>
            </a:r>
            <a:r>
              <a:rPr lang="en-US" sz="1200" dirty="0">
                <a:latin typeface="Calibri" panose="020F0502020204030204" pitchFamily="34" charset="0"/>
                <a:ea typeface="Calibri" panose="020F0502020204030204" pitchFamily="34" charset="0"/>
              </a:rPr>
              <a:t>individuals have </a:t>
            </a:r>
            <a:r>
              <a:rPr lang="en-US" sz="1200" dirty="0">
                <a:latin typeface="Calibri" panose="020F0502020204030204" pitchFamily="34" charset="0"/>
                <a:ea typeface="Calibri" panose="020F0502020204030204" pitchFamily="34" charset="0"/>
                <a:cs typeface="Calibri" panose="020F0502020204030204" pitchFamily="34" charset="0"/>
              </a:rPr>
              <a:t>sacrificed so much for our country, and they deserve nothing but our best. </a:t>
            </a:r>
          </a:p>
          <a:p>
            <a:pPr marL="349415" indent="-349415">
              <a:buAutoNum type="arabicPeriod"/>
            </a:pP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Source</a:t>
            </a:r>
          </a:p>
          <a:p>
            <a:pPr marL="232943" indent="-232943">
              <a:buFont typeface="+mj-lt"/>
              <a:buAutoNum type="arabicPeriod"/>
            </a:pPr>
            <a:r>
              <a:rPr lang="en-US" sz="1200" dirty="0">
                <a:latin typeface="Calibri" panose="020F0502020204030204" pitchFamily="34" charset="0"/>
                <a:cs typeface="Calibri" panose="020F0502020204030204" pitchFamily="34" charset="0"/>
              </a:rPr>
              <a:t>Pew Research; April 5, 2021: 19 million veterans - </a:t>
            </a:r>
            <a:r>
              <a:rPr lang="en-US" sz="1200" dirty="0"/>
              <a:t>https://www.pewresearch.org/fact-tank/2021/04/05/the-changing-face-of-americas-veteran-population/</a:t>
            </a:r>
            <a:r>
              <a:rPr lang="en-US" sz="1200" dirty="0">
                <a:latin typeface="Calibri" panose="020F0502020204030204" pitchFamily="34" charset="0"/>
                <a:cs typeface="Calibri" panose="020F0502020204030204" pitchFamily="34" charset="0"/>
              </a:rPr>
              <a:t> </a:t>
            </a:r>
          </a:p>
          <a:p>
            <a:pPr marL="232943" indent="-232943">
              <a:buFont typeface="+mj-lt"/>
              <a:buAutoNum type="arabicPeriod"/>
            </a:pPr>
            <a:r>
              <a:rPr lang="en-US" sz="1200" dirty="0">
                <a:latin typeface="Calibri" panose="020F0502020204030204" pitchFamily="34" charset="0"/>
                <a:cs typeface="Calibri" panose="020F0502020204030204" pitchFamily="34" charset="0"/>
              </a:rPr>
              <a:t>USAA: </a:t>
            </a:r>
            <a:r>
              <a:rPr lang="en-US" sz="1200" dirty="0">
                <a:solidFill>
                  <a:srgbClr val="000000"/>
                </a:solidFill>
                <a:latin typeface="Calibri" panose="020F0502020204030204" pitchFamily="34" charset="0"/>
              </a:rPr>
              <a:t>9 million veterans who are eligible for Medicare - https://www.usaa.com/inet/wc/insurance-humana-advantage?akredirect=true</a:t>
            </a:r>
            <a:endParaRPr lang="en-US" sz="1200" dirty="0">
              <a:latin typeface="Calibri" panose="020F0502020204030204" pitchFamily="34" charset="0"/>
              <a:cs typeface="Calibri" panose="020F0502020204030204" pitchFamily="34" charset="0"/>
            </a:endParaRPr>
          </a:p>
          <a:p>
            <a:pPr marL="232943" indent="-232943">
              <a:buFont typeface="+mj-lt"/>
              <a:buAutoNum type="arabicPeriod"/>
            </a:pPr>
            <a:endParaRPr lang="en-US" sz="1200" dirty="0">
              <a:latin typeface="Calibri" panose="020F0502020204030204" pitchFamily="34" charset="0"/>
              <a:cs typeface="Calibri" panose="020F0502020204030204" pitchFamily="34" charset="0"/>
            </a:endParaRPr>
          </a:p>
          <a:p>
            <a:pPr marL="232943" indent="-232943">
              <a:buFont typeface="+mj-lt"/>
              <a:buAutoNum type="arabicPeriod"/>
            </a:pPr>
            <a:endParaRPr lang="en-US" sz="1200" dirty="0">
              <a:latin typeface="Calibri" panose="020F0502020204030204" pitchFamily="34" charset="0"/>
              <a:cs typeface="Calibri" panose="020F0502020204030204" pitchFamily="34" charset="0"/>
            </a:endParaRPr>
          </a:p>
          <a:p>
            <a:pPr marL="465887" lvl="1"/>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DA09B5F-A584-BF45-88DE-77E11D0FA79C}" type="slidenum">
              <a:rPr lang="en-US" smtClean="0"/>
              <a:t>4</a:t>
            </a:fld>
            <a:endParaRPr lang="en-US" dirty="0"/>
          </a:p>
        </p:txBody>
      </p:sp>
    </p:spTree>
    <p:extLst>
      <p:ext uri="{BB962C8B-B14F-4D97-AF65-F5344CB8AC3E}">
        <p14:creationId xmlns:p14="http://schemas.microsoft.com/office/powerpoint/2010/main" val="163715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buFont typeface="+mj-lt"/>
              <a:buAutoNum type="arabicPeriod"/>
              <a:defRPr/>
            </a:pPr>
            <a:r>
              <a:rPr lang="en-US" dirty="0"/>
              <a:t>As you can imagine, when the VFW Quartermaster General Debra Anderson said, “When it comes to serving America’s Veterans and military families, Humana truly walks the talk,” we quickly wrote it down since it meant so much to hear. </a:t>
            </a:r>
          </a:p>
          <a:p>
            <a:pPr marL="232943" indent="-232943" defTabSz="931774">
              <a:buFont typeface="+mj-lt"/>
              <a:buAutoNum type="arabicPeriod"/>
              <a:defRPr/>
            </a:pPr>
            <a:r>
              <a:rPr lang="en-US" dirty="0"/>
              <a:t>We value our relationships with VSOs and the opportunity to work side by side with these organizations </a:t>
            </a:r>
            <a:r>
              <a:rPr lang="en-US" dirty="0">
                <a:solidFill>
                  <a:srgbClr val="000000"/>
                </a:solidFill>
                <a:latin typeface="Calibri" panose="020F0502020204030204" pitchFamily="34" charset="0"/>
              </a:rPr>
              <a:t>to identify and address the needs of n communities, such as social isolation and loneliness, food insecurity, homelessness, mental health, employment. </a:t>
            </a:r>
            <a:r>
              <a:rPr lang="en-US" dirty="0">
                <a:solidFill>
                  <a:srgbClr val="444444"/>
                </a:solidFill>
                <a:latin typeface="Calibri" panose="020F0502020204030204" pitchFamily="34" charset="0"/>
              </a:rPr>
              <a:t>​</a:t>
            </a:r>
            <a:endParaRPr lang="en-US" dirty="0"/>
          </a:p>
        </p:txBody>
      </p:sp>
      <p:sp>
        <p:nvSpPr>
          <p:cNvPr id="4" name="Header Placeholder 3"/>
          <p:cNvSpPr>
            <a:spLocks noGrp="1"/>
          </p:cNvSpPr>
          <p:nvPr>
            <p:ph type="hdr" sz="quarter"/>
          </p:nvPr>
        </p:nvSpPr>
        <p:spPr/>
        <p:txBody>
          <a:bodyPr/>
          <a:lstStyle/>
          <a:p>
            <a:pPr defTabSz="931681">
              <a:defRPr/>
            </a:pPr>
            <a:endParaRPr lang="uk-UA">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31681">
              <a:defRPr/>
            </a:pPr>
            <a:fld id="{BD9C3A12-1E0F-412B-B376-8089A55D946C}" type="slidenum">
              <a:rPr lang="uk-UA">
                <a:solidFill>
                  <a:prstClr val="black"/>
                </a:solidFill>
                <a:latin typeface="Calibri" panose="020F0502020204030204"/>
              </a:rPr>
              <a:pPr defTabSz="931681">
                <a:defRPr/>
              </a:pPr>
              <a:t>5</a:t>
            </a:fld>
            <a:endParaRPr lang="uk-UA">
              <a:solidFill>
                <a:prstClr val="black"/>
              </a:solidFill>
              <a:latin typeface="Calibri" panose="020F0502020204030204"/>
            </a:endParaRPr>
          </a:p>
        </p:txBody>
      </p:sp>
    </p:spTree>
    <p:extLst>
      <p:ext uri="{BB962C8B-B14F-4D97-AF65-F5344CB8AC3E}">
        <p14:creationId xmlns:p14="http://schemas.microsoft.com/office/powerpoint/2010/main" val="295850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It’s important for veterans with VA healthcare to maintain both parts A &amp; B of Medicare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Explain the implication of not enrolling in Part B when first 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It’s ultimately the veteran’s decision, but we want to do our part in educating veterans when we have the opportunity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722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VA provides comprehensive healthcare to veterans enrolled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can be some challenges which can at times be address with Medicare Advantage plans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a:t>
            </a:r>
            <a:r>
              <a:rPr kumimoji="0" lang="en-US" sz="1200" b="0" i="0" u="none" strike="noStrike" kern="1200" cap="none" spc="0" normalizeH="0" baseline="30000" noProof="0" dirty="0">
                <a:ln>
                  <a:noFill/>
                </a:ln>
                <a:solidFill>
                  <a:prstClr val="black"/>
                </a:solidFill>
                <a:effectLst/>
                <a:uLnTx/>
                <a:uFillTx/>
                <a:latin typeface="+mn-lt"/>
                <a:ea typeface="+mn-ea"/>
                <a:cs typeface="+mn-cs"/>
              </a:rPr>
              <a:t>nd</a:t>
            </a:r>
            <a:r>
              <a:rPr kumimoji="0" lang="en-US" sz="1200" b="0" i="0" u="none" strike="noStrike" kern="1200" cap="none" spc="0" normalizeH="0" baseline="0" noProof="0" dirty="0">
                <a:ln>
                  <a:noFill/>
                </a:ln>
                <a:solidFill>
                  <a:prstClr val="black"/>
                </a:solidFill>
                <a:effectLst/>
                <a:uLnTx/>
                <a:uFillTx/>
                <a:latin typeface="+mn-lt"/>
                <a:ea typeface="+mn-ea"/>
                <a:cs typeface="+mn-cs"/>
              </a:rPr>
              <a:t> opinion” bullet point: The VA cannot contradict themselves so many Veterans will seek care at a private provider outside the VA for a 2</a:t>
            </a:r>
            <a:r>
              <a:rPr kumimoji="0" lang="en-US" sz="1200" b="0" i="0" u="none" strike="noStrike" kern="1200" cap="none" spc="0" normalizeH="0" baseline="30000" noProof="0" dirty="0">
                <a:ln>
                  <a:noFill/>
                </a:ln>
                <a:solidFill>
                  <a:prstClr val="black"/>
                </a:solidFill>
                <a:effectLst/>
                <a:uLnTx/>
                <a:uFillTx/>
                <a:latin typeface="+mn-lt"/>
                <a:ea typeface="+mn-ea"/>
                <a:cs typeface="+mn-cs"/>
              </a:rPr>
              <a:t>nd</a:t>
            </a:r>
            <a:r>
              <a:rPr kumimoji="0" lang="en-US" sz="1200" b="0" i="0" u="none" strike="noStrike" kern="1200" cap="none" spc="0" normalizeH="0" baseline="0" noProof="0" dirty="0">
                <a:ln>
                  <a:noFill/>
                </a:ln>
                <a:solidFill>
                  <a:prstClr val="black"/>
                </a:solidFill>
                <a:effectLst/>
                <a:uLnTx/>
                <a:uFillTx/>
                <a:latin typeface="+mn-lt"/>
                <a:ea typeface="+mn-ea"/>
                <a:cs typeface="+mn-cs"/>
              </a:rPr>
              <a:t> opinion. </a:t>
            </a:r>
          </a:p>
          <a:p>
            <a:endParaRPr lang="en-US" dirty="0"/>
          </a:p>
        </p:txBody>
      </p:sp>
      <p:sp>
        <p:nvSpPr>
          <p:cNvPr id="4" name="Slide Number Placeholder 3"/>
          <p:cNvSpPr>
            <a:spLocks noGrp="1"/>
          </p:cNvSpPr>
          <p:nvPr>
            <p:ph type="sldNum" sz="quarter" idx="10"/>
          </p:nvPr>
        </p:nvSpPr>
        <p:spPr/>
        <p:txBody>
          <a:bodyPr/>
          <a:lstStyle/>
          <a:p>
            <a:fld id="{753C873E-B14B-D346-9716-38C271A4D3BB}" type="slidenum">
              <a:rPr lang="en-US" smtClean="0"/>
              <a:t>7</a:t>
            </a:fld>
            <a:endParaRPr lang="en-US" dirty="0"/>
          </a:p>
        </p:txBody>
      </p:sp>
    </p:spTree>
    <p:extLst>
      <p:ext uri="{BB962C8B-B14F-4D97-AF65-F5344CB8AC3E}">
        <p14:creationId xmlns:p14="http://schemas.microsoft.com/office/powerpoint/2010/main" val="119833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ER coverage will be determined by the VA and the Veteran may be responsible for charges/the bill (unless they have an MA/MAPD plan in place)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 every Veteran lives near a VA facility or wants to travel to the nearest one.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 Veterans may travel (out of state or service area) and need access to providers outside of the VA. Veterans may need second opinions or want to see a specific provider outside of the VA.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Veterans may need to take prescriptions that are not covered by the VA or want to use a pharmacy that is closer to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Copays could be less for some Veterans when using their MA/MAPD plan (this could be for doctors visits and prescriptions)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Veterans may want access to programs like Silver Sneakers, OTC benefits as well as Dental and Vision coverage available in some MA/MAPD plans.  </a:t>
            </a:r>
          </a:p>
        </p:txBody>
      </p:sp>
      <p:sp>
        <p:nvSpPr>
          <p:cNvPr id="4" name="Slide Number Placeholder 3"/>
          <p:cNvSpPr>
            <a:spLocks noGrp="1"/>
          </p:cNvSpPr>
          <p:nvPr>
            <p:ph type="sldNum" sz="quarter" idx="10"/>
          </p:nvPr>
        </p:nvSpPr>
        <p:spPr/>
        <p:txBody>
          <a:bodyPr/>
          <a:lstStyle/>
          <a:p>
            <a:fld id="{753C873E-B14B-D346-9716-38C271A4D3BB}" type="slidenum">
              <a:rPr lang="en-US" smtClean="0"/>
              <a:t>8</a:t>
            </a:fld>
            <a:endParaRPr lang="en-US" dirty="0"/>
          </a:p>
        </p:txBody>
      </p:sp>
    </p:spTree>
    <p:extLst>
      <p:ext uri="{BB962C8B-B14F-4D97-AF65-F5344CB8AC3E}">
        <p14:creationId xmlns:p14="http://schemas.microsoft.com/office/powerpoint/2010/main" val="195474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38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CA581D-0312-4B7B-A594-9B22951210D2}"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4617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CA581D-0312-4B7B-A594-9B22951210D2}"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1924501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0"/>
            <a:ext cx="12192000" cy="2526973"/>
          </a:xfrm>
          <a:prstGeom prst="rect">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470197" y="1600467"/>
            <a:ext cx="6265905" cy="675437"/>
          </a:xfrm>
        </p:spPr>
        <p:txBody>
          <a:bodyPr/>
          <a:lstStyle/>
          <a:p>
            <a:r>
              <a:rPr lang="en-US" dirty="0"/>
              <a:t>Click to edit Master title style</a:t>
            </a:r>
          </a:p>
        </p:txBody>
      </p:sp>
      <p:sp>
        <p:nvSpPr>
          <p:cNvPr id="3" name="Subtitle 2"/>
          <p:cNvSpPr>
            <a:spLocks noGrp="1"/>
          </p:cNvSpPr>
          <p:nvPr>
            <p:ph type="subTitle" idx="1"/>
          </p:nvPr>
        </p:nvSpPr>
        <p:spPr>
          <a:xfrm>
            <a:off x="5470197" y="2670258"/>
            <a:ext cx="6265905" cy="3686093"/>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486740" y="1380560"/>
            <a:ext cx="4585024" cy="4975793"/>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5618625" y="2275904"/>
            <a:ext cx="855129"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
          <p:cNvSpPr>
            <a:spLocks noGrp="1"/>
          </p:cNvSpPr>
          <p:nvPr>
            <p:ph type="body" sz="quarter" idx="29" hasCustomPrompt="1"/>
          </p:nvPr>
        </p:nvSpPr>
        <p:spPr>
          <a:xfrm>
            <a:off x="735899" y="1600469"/>
            <a:ext cx="4098572" cy="4550007"/>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3231413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60666" y="1600467"/>
            <a:ext cx="6475437" cy="675437"/>
          </a:xfrm>
        </p:spPr>
        <p:txBody>
          <a:bodyPr/>
          <a:lstStyle>
            <a:lvl1pPr>
              <a:defRPr>
                <a:solidFill>
                  <a:srgbClr val="4E8416"/>
                </a:solidFill>
              </a:defRPr>
            </a:lvl1pPr>
          </a:lstStyle>
          <a:p>
            <a:r>
              <a:rPr lang="en-US" dirty="0"/>
              <a:t>Click to edit Master title style</a:t>
            </a:r>
          </a:p>
        </p:txBody>
      </p:sp>
      <p:sp>
        <p:nvSpPr>
          <p:cNvPr id="3" name="Subtitle 2"/>
          <p:cNvSpPr>
            <a:spLocks noGrp="1"/>
          </p:cNvSpPr>
          <p:nvPr>
            <p:ph type="subTitle" idx="1"/>
          </p:nvPr>
        </p:nvSpPr>
        <p:spPr>
          <a:xfrm>
            <a:off x="5260666" y="2670258"/>
            <a:ext cx="6475437" cy="3686093"/>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10" y="0"/>
            <a:ext cx="4816796" cy="6858000"/>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5375766" y="2275904"/>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7" name="Text Placeholder 1"/>
          <p:cNvSpPr>
            <a:spLocks noGrp="1"/>
          </p:cNvSpPr>
          <p:nvPr>
            <p:ph type="body" sz="quarter" idx="29" hasCustomPrompt="1"/>
          </p:nvPr>
        </p:nvSpPr>
        <p:spPr>
          <a:xfrm>
            <a:off x="215679" y="236296"/>
            <a:ext cx="4351451" cy="6418328"/>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2872131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1"/>
            <a:ext cx="3761528" cy="6858001"/>
          </a:xfrm>
          <a:prstGeom prst="rect">
            <a:avLst/>
          </a:prstGeom>
          <a:solidFill>
            <a:srgbClr val="464749"/>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4108609" y="587311"/>
            <a:ext cx="7661780" cy="675437"/>
          </a:xfrm>
        </p:spPr>
        <p:txBody>
          <a:bodyPr/>
          <a:lstStyle>
            <a:lvl1pPr>
              <a:defRPr>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4108609" y="1657103"/>
            <a:ext cx="7661780" cy="4491331"/>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cxnSp>
        <p:nvCxnSpPr>
          <p:cNvPr id="18" name="Straight Connector 17"/>
          <p:cNvCxnSpPr/>
          <p:nvPr userDrawn="1"/>
        </p:nvCxnSpPr>
        <p:spPr>
          <a:xfrm>
            <a:off x="4223712" y="1262748"/>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582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60666" y="1600467"/>
            <a:ext cx="6475437" cy="675437"/>
          </a:xfrm>
        </p:spPr>
        <p:txBody>
          <a:bodyPr/>
          <a:lstStyle>
            <a:lvl1pPr>
              <a:defRPr>
                <a:solidFill>
                  <a:srgbClr val="4E8416"/>
                </a:solidFill>
              </a:defRPr>
            </a:lvl1pPr>
          </a:lstStyle>
          <a:p>
            <a:r>
              <a:rPr lang="en-US" dirty="0"/>
              <a:t>Click to edit Master title style</a:t>
            </a:r>
          </a:p>
        </p:txBody>
      </p:sp>
      <p:sp>
        <p:nvSpPr>
          <p:cNvPr id="3" name="Subtitle 2"/>
          <p:cNvSpPr>
            <a:spLocks noGrp="1"/>
          </p:cNvSpPr>
          <p:nvPr>
            <p:ph type="subTitle" idx="1"/>
          </p:nvPr>
        </p:nvSpPr>
        <p:spPr>
          <a:xfrm>
            <a:off x="5260666" y="2670258"/>
            <a:ext cx="6475437" cy="3686093"/>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756220" y="0"/>
            <a:ext cx="4060576" cy="6858000"/>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5375766" y="2275904"/>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7" name="Text Placeholder 1"/>
          <p:cNvSpPr>
            <a:spLocks noGrp="1"/>
          </p:cNvSpPr>
          <p:nvPr>
            <p:ph type="body" sz="quarter" idx="29" hasCustomPrompt="1"/>
          </p:nvPr>
        </p:nvSpPr>
        <p:spPr>
          <a:xfrm>
            <a:off x="1003244" y="220317"/>
            <a:ext cx="3586163" cy="7022085"/>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856039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79737" y="1101555"/>
            <a:ext cx="6265905" cy="1068672"/>
          </a:xfrm>
        </p:spPr>
        <p:txBody>
          <a:bodyPr/>
          <a:lstStyle>
            <a:lvl1pPr>
              <a:defRPr>
                <a:solidFill>
                  <a:srgbClr val="4E8416"/>
                </a:solidFill>
              </a:defRPr>
            </a:lvl1pPr>
          </a:lstStyle>
          <a:p>
            <a:r>
              <a:rPr lang="en-US" dirty="0"/>
              <a:t>Click to edit Master title style</a:t>
            </a:r>
          </a:p>
        </p:txBody>
      </p:sp>
      <p:sp>
        <p:nvSpPr>
          <p:cNvPr id="3" name="Subtitle 2"/>
          <p:cNvSpPr>
            <a:spLocks noGrp="1"/>
          </p:cNvSpPr>
          <p:nvPr>
            <p:ph type="subTitle" idx="1"/>
          </p:nvPr>
        </p:nvSpPr>
        <p:spPr>
          <a:xfrm>
            <a:off x="4779737" y="2693495"/>
            <a:ext cx="6265905" cy="3686093"/>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4" y="0"/>
            <a:ext cx="3666025" cy="6858000"/>
          </a:xfrm>
          <a:prstGeom prst="round1Rect">
            <a:avLst>
              <a:gd name="adj" fmla="val 0"/>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4928164" y="2299141"/>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8" name="Text Placeholder 1"/>
          <p:cNvSpPr>
            <a:spLocks noGrp="1"/>
          </p:cNvSpPr>
          <p:nvPr>
            <p:ph type="body" sz="quarter" idx="29" hasCustomPrompt="1"/>
          </p:nvPr>
        </p:nvSpPr>
        <p:spPr>
          <a:xfrm>
            <a:off x="2856090" y="2693496"/>
            <a:ext cx="1528572" cy="1495957"/>
          </a:xfrm>
          <a:prstGeom prst="round1Rect">
            <a:avLst>
              <a:gd name="adj" fmla="val 10780"/>
            </a:avLst>
          </a:prstGeom>
          <a:solidFill>
            <a:srgbClr val="4E8416"/>
          </a:solidFill>
          <a:ln>
            <a:noFill/>
          </a:ln>
        </p:spPr>
        <p:txBody>
          <a:bodyPr/>
          <a:lstStyle/>
          <a:p>
            <a:r>
              <a:rPr lang="en-US" dirty="0"/>
              <a:t> </a:t>
            </a:r>
          </a:p>
        </p:txBody>
      </p:sp>
    </p:spTree>
    <p:extLst>
      <p:ext uri="{BB962C8B-B14F-4D97-AF65-F5344CB8AC3E}">
        <p14:creationId xmlns:p14="http://schemas.microsoft.com/office/powerpoint/2010/main" val="17931910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89367" y="2677056"/>
            <a:ext cx="7085456" cy="675437"/>
          </a:xfrm>
        </p:spPr>
        <p:txBody>
          <a:bodyPr/>
          <a:lstStyle>
            <a:lvl1pPr>
              <a:defRPr>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4389375" y="3746847"/>
            <a:ext cx="7085457" cy="1284136"/>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1069537" y="2069973"/>
            <a:ext cx="2843083" cy="2780164"/>
          </a:xfrm>
          <a:prstGeom prst="round1Rect">
            <a:avLst>
              <a:gd name="adj" fmla="val 11509"/>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cxnSp>
        <p:nvCxnSpPr>
          <p:cNvPr id="18" name="Straight Connector 17"/>
          <p:cNvCxnSpPr/>
          <p:nvPr userDrawn="1"/>
        </p:nvCxnSpPr>
        <p:spPr>
          <a:xfrm>
            <a:off x="4504469" y="3352492"/>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8" name="Text Placeholder 1"/>
          <p:cNvSpPr>
            <a:spLocks noGrp="1"/>
          </p:cNvSpPr>
          <p:nvPr>
            <p:ph type="body" sz="quarter" idx="29" hasCustomPrompt="1"/>
          </p:nvPr>
        </p:nvSpPr>
        <p:spPr>
          <a:xfrm>
            <a:off x="907182" y="1896409"/>
            <a:ext cx="3178591" cy="3134575"/>
          </a:xfrm>
          <a:prstGeom prst="round1Rect">
            <a:avLst>
              <a:gd name="adj" fmla="val 13199"/>
            </a:avLst>
          </a:prstGeom>
          <a:ln w="19050" cmpd="sng">
            <a:solidFill>
              <a:srgbClr val="4E8416"/>
            </a:solidFill>
          </a:ln>
        </p:spPr>
        <p:txBody>
          <a:bodyPr/>
          <a:lstStyle/>
          <a:p>
            <a:r>
              <a:rPr lang="en-US" dirty="0"/>
              <a:t> </a:t>
            </a:r>
          </a:p>
        </p:txBody>
      </p:sp>
    </p:spTree>
    <p:extLst>
      <p:ext uri="{BB962C8B-B14F-4D97-AF65-F5344CB8AC3E}">
        <p14:creationId xmlns:p14="http://schemas.microsoft.com/office/powerpoint/2010/main" val="3201909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9893" y="514632"/>
            <a:ext cx="7085456" cy="675437"/>
          </a:xfrm>
        </p:spPr>
        <p:txBody>
          <a:bodyPr/>
          <a:lstStyle>
            <a:lvl1pPr>
              <a:defRPr>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4389375" y="2502996"/>
            <a:ext cx="7085457" cy="2667192"/>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cxnSp>
        <p:nvCxnSpPr>
          <p:cNvPr id="18" name="Straight Connector 17"/>
          <p:cNvCxnSpPr/>
          <p:nvPr userDrawn="1"/>
        </p:nvCxnSpPr>
        <p:spPr>
          <a:xfrm>
            <a:off x="484994" y="1134553"/>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3" hasCustomPrompt="1"/>
          </p:nvPr>
        </p:nvSpPr>
        <p:spPr>
          <a:xfrm>
            <a:off x="484994" y="2502487"/>
            <a:ext cx="3620849" cy="2667701"/>
          </a:xfrm>
        </p:spPr>
        <p:txBody>
          <a:bodyPr>
            <a:noAutofit/>
          </a:bodyPr>
          <a:lstStyle>
            <a:lvl1pPr algn="r">
              <a:lnSpc>
                <a:spcPct val="80000"/>
              </a:lnSpc>
              <a:defRPr sz="5333" baseline="0">
                <a:solidFill>
                  <a:srgbClr val="4E8416"/>
                </a:solidFill>
              </a:defRPr>
            </a:lvl1pPr>
          </a:lstStyle>
          <a:p>
            <a:pPr lvl="0"/>
            <a:r>
              <a:rPr lang="en-US" dirty="0"/>
              <a:t>Make a Big Statement</a:t>
            </a:r>
          </a:p>
        </p:txBody>
      </p:sp>
    </p:spTree>
    <p:extLst>
      <p:ext uri="{BB962C8B-B14F-4D97-AF65-F5344CB8AC3E}">
        <p14:creationId xmlns:p14="http://schemas.microsoft.com/office/powerpoint/2010/main" val="137791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9893" y="514632"/>
            <a:ext cx="7085456" cy="675437"/>
          </a:xfrm>
        </p:spPr>
        <p:txBody>
          <a:bodyPr/>
          <a:lstStyle>
            <a:lvl1pPr>
              <a:defRPr>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484987" y="3315796"/>
            <a:ext cx="4950616" cy="2667192"/>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cxnSp>
        <p:nvCxnSpPr>
          <p:cNvPr id="18" name="Straight Connector 17"/>
          <p:cNvCxnSpPr/>
          <p:nvPr userDrawn="1"/>
        </p:nvCxnSpPr>
        <p:spPr>
          <a:xfrm>
            <a:off x="484994" y="1134553"/>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3" hasCustomPrompt="1"/>
          </p:nvPr>
        </p:nvSpPr>
        <p:spPr>
          <a:xfrm>
            <a:off x="484984" y="2502489"/>
            <a:ext cx="4950616" cy="528580"/>
          </a:xfrm>
        </p:spPr>
        <p:txBody>
          <a:bodyPr>
            <a:noAutofit/>
          </a:bodyPr>
          <a:lstStyle>
            <a:lvl1pPr algn="l">
              <a:lnSpc>
                <a:spcPct val="80000"/>
              </a:lnSpc>
              <a:defRPr sz="2667" b="1" baseline="0">
                <a:solidFill>
                  <a:srgbClr val="464749"/>
                </a:solidFill>
              </a:defRPr>
            </a:lvl1pPr>
          </a:lstStyle>
          <a:p>
            <a:pPr lvl="0"/>
            <a:r>
              <a:rPr lang="en-US" dirty="0"/>
              <a:t>Chart Title</a:t>
            </a:r>
          </a:p>
        </p:txBody>
      </p:sp>
    </p:spTree>
    <p:extLst>
      <p:ext uri="{BB962C8B-B14F-4D97-AF65-F5344CB8AC3E}">
        <p14:creationId xmlns:p14="http://schemas.microsoft.com/office/powerpoint/2010/main" val="1850445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172" y="4320767"/>
            <a:ext cx="2423851" cy="675437"/>
          </a:xfrm>
        </p:spPr>
        <p:txBody>
          <a:bodyPr>
            <a:noAutofit/>
          </a:bodyPr>
          <a:lstStyle>
            <a:lvl1pPr>
              <a:defRPr sz="1867">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735263" y="4981311"/>
            <a:ext cx="2423852" cy="1284136"/>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876090" y="2037083"/>
            <a:ext cx="2138693" cy="2091363"/>
          </a:xfrm>
          <a:prstGeom prst="round1Rect">
            <a:avLst>
              <a:gd name="adj" fmla="val 11509"/>
            </a:avLst>
          </a:prstGeom>
          <a:solidFill>
            <a:schemeClr val="accent6"/>
          </a:solidFill>
          <a:ln>
            <a:noFill/>
          </a:ln>
        </p:spPr>
        <p:txBody>
          <a:bodyPr/>
          <a:lstStyle>
            <a:lvl1pPr>
              <a:defRPr baseline="0"/>
            </a:lvl1pPr>
          </a:lstStyle>
          <a:p>
            <a:endParaRPr lang="en-US" dirty="0"/>
          </a:p>
          <a:p>
            <a:r>
              <a:rPr lang="en-US" dirty="0"/>
              <a:t>     Insert </a:t>
            </a:r>
          </a:p>
          <a:p>
            <a:r>
              <a:rPr lang="en-US" dirty="0"/>
              <a:t>     Picture here</a:t>
            </a:r>
          </a:p>
        </p:txBody>
      </p:sp>
      <p:sp>
        <p:nvSpPr>
          <p:cNvPr id="8" name="Picture Placeholder 11"/>
          <p:cNvSpPr>
            <a:spLocks noGrp="1"/>
          </p:cNvSpPr>
          <p:nvPr>
            <p:ph type="pic" sz="quarter" idx="14"/>
          </p:nvPr>
        </p:nvSpPr>
        <p:spPr>
          <a:xfrm>
            <a:off x="3709622" y="2037083"/>
            <a:ext cx="2138693" cy="2091363"/>
          </a:xfrm>
          <a:prstGeom prst="round1Rect">
            <a:avLst>
              <a:gd name="adj" fmla="val 11509"/>
            </a:avLst>
          </a:prstGeom>
          <a:solidFill>
            <a:schemeClr val="accent6"/>
          </a:solidFill>
          <a:ln>
            <a:noFill/>
          </a:ln>
        </p:spPr>
        <p:txBody>
          <a:bodyPr/>
          <a:lstStyle>
            <a:lvl1pPr>
              <a:defRPr baseline="0"/>
            </a:lvl1pPr>
          </a:lstStyle>
          <a:p>
            <a:endParaRPr lang="en-US" dirty="0"/>
          </a:p>
          <a:p>
            <a:r>
              <a:rPr lang="en-US" dirty="0"/>
              <a:t>     Insert </a:t>
            </a:r>
          </a:p>
          <a:p>
            <a:r>
              <a:rPr lang="en-US" dirty="0"/>
              <a:t>     Picture here</a:t>
            </a:r>
          </a:p>
        </p:txBody>
      </p:sp>
      <p:sp>
        <p:nvSpPr>
          <p:cNvPr id="10" name="Picture Placeholder 11"/>
          <p:cNvSpPr>
            <a:spLocks noGrp="1"/>
          </p:cNvSpPr>
          <p:nvPr>
            <p:ph type="pic" sz="quarter" idx="15"/>
          </p:nvPr>
        </p:nvSpPr>
        <p:spPr>
          <a:xfrm>
            <a:off x="6537231" y="2037083"/>
            <a:ext cx="2138693" cy="2091363"/>
          </a:xfrm>
          <a:prstGeom prst="round1Rect">
            <a:avLst>
              <a:gd name="adj" fmla="val 11509"/>
            </a:avLst>
          </a:prstGeom>
          <a:solidFill>
            <a:schemeClr val="accent6"/>
          </a:solidFill>
          <a:ln>
            <a:noFill/>
          </a:ln>
        </p:spPr>
        <p:txBody>
          <a:bodyPr/>
          <a:lstStyle>
            <a:lvl1pPr>
              <a:defRPr baseline="0"/>
            </a:lvl1pPr>
          </a:lstStyle>
          <a:p>
            <a:endParaRPr lang="en-US" dirty="0"/>
          </a:p>
          <a:p>
            <a:r>
              <a:rPr lang="en-US" dirty="0"/>
              <a:t>     Insert </a:t>
            </a:r>
          </a:p>
          <a:p>
            <a:r>
              <a:rPr lang="en-US" dirty="0"/>
              <a:t>     Picture here</a:t>
            </a:r>
          </a:p>
        </p:txBody>
      </p:sp>
      <p:sp>
        <p:nvSpPr>
          <p:cNvPr id="13" name="Picture Placeholder 11"/>
          <p:cNvSpPr>
            <a:spLocks noGrp="1"/>
          </p:cNvSpPr>
          <p:nvPr>
            <p:ph type="pic" sz="quarter" idx="16"/>
          </p:nvPr>
        </p:nvSpPr>
        <p:spPr>
          <a:xfrm>
            <a:off x="9315516" y="2037083"/>
            <a:ext cx="2138693" cy="2091363"/>
          </a:xfrm>
          <a:prstGeom prst="round1Rect">
            <a:avLst>
              <a:gd name="adj" fmla="val 11509"/>
            </a:avLst>
          </a:prstGeom>
          <a:solidFill>
            <a:schemeClr val="accent6"/>
          </a:solidFill>
          <a:ln>
            <a:noFill/>
          </a:ln>
        </p:spPr>
        <p:txBody>
          <a:bodyPr/>
          <a:lstStyle>
            <a:lvl1pPr>
              <a:defRPr baseline="0"/>
            </a:lvl1pPr>
          </a:lstStyle>
          <a:p>
            <a:endParaRPr lang="en-US" dirty="0"/>
          </a:p>
          <a:p>
            <a:r>
              <a:rPr lang="en-US" dirty="0"/>
              <a:t>     Insert </a:t>
            </a:r>
          </a:p>
          <a:p>
            <a:r>
              <a:rPr lang="en-US" dirty="0"/>
              <a:t>     Picture here</a:t>
            </a:r>
          </a:p>
        </p:txBody>
      </p:sp>
      <p:cxnSp>
        <p:nvCxnSpPr>
          <p:cNvPr id="24" name="Straight Connector 23"/>
          <p:cNvCxnSpPr/>
          <p:nvPr userDrawn="1"/>
        </p:nvCxnSpPr>
        <p:spPr>
          <a:xfrm>
            <a:off x="5518144" y="968716"/>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6" name="Text Placeholder 25"/>
          <p:cNvSpPr>
            <a:spLocks noGrp="1"/>
          </p:cNvSpPr>
          <p:nvPr>
            <p:ph type="body" sz="quarter" idx="17" hasCustomPrompt="1"/>
          </p:nvPr>
        </p:nvSpPr>
        <p:spPr>
          <a:xfrm>
            <a:off x="3560703" y="4320770"/>
            <a:ext cx="2423852" cy="675437"/>
          </a:xfrm>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27" name="Text Placeholder 25"/>
          <p:cNvSpPr>
            <a:spLocks noGrp="1"/>
          </p:cNvSpPr>
          <p:nvPr>
            <p:ph type="body" sz="quarter" idx="18" hasCustomPrompt="1"/>
          </p:nvPr>
        </p:nvSpPr>
        <p:spPr>
          <a:xfrm>
            <a:off x="3560703" y="4981311"/>
            <a:ext cx="2423852" cy="1284136"/>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28" name="Text Placeholder 25"/>
          <p:cNvSpPr>
            <a:spLocks noGrp="1"/>
          </p:cNvSpPr>
          <p:nvPr>
            <p:ph type="body" sz="quarter" idx="19" hasCustomPrompt="1"/>
          </p:nvPr>
        </p:nvSpPr>
        <p:spPr>
          <a:xfrm>
            <a:off x="6388313" y="4316806"/>
            <a:ext cx="2423852" cy="675437"/>
          </a:xfrm>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29" name="Text Placeholder 25"/>
          <p:cNvSpPr>
            <a:spLocks noGrp="1"/>
          </p:cNvSpPr>
          <p:nvPr>
            <p:ph type="body" sz="quarter" idx="20" hasCustomPrompt="1"/>
          </p:nvPr>
        </p:nvSpPr>
        <p:spPr>
          <a:xfrm>
            <a:off x="6388313" y="4977349"/>
            <a:ext cx="2423852" cy="1284136"/>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30" name="Text Placeholder 25"/>
          <p:cNvSpPr>
            <a:spLocks noGrp="1"/>
          </p:cNvSpPr>
          <p:nvPr>
            <p:ph type="body" sz="quarter" idx="21" hasCustomPrompt="1"/>
          </p:nvPr>
        </p:nvSpPr>
        <p:spPr>
          <a:xfrm>
            <a:off x="9158550" y="4312846"/>
            <a:ext cx="2423852" cy="675437"/>
          </a:xfrm>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31" name="Text Placeholder 25"/>
          <p:cNvSpPr>
            <a:spLocks noGrp="1"/>
          </p:cNvSpPr>
          <p:nvPr>
            <p:ph type="body" sz="quarter" idx="22" hasCustomPrompt="1"/>
          </p:nvPr>
        </p:nvSpPr>
        <p:spPr>
          <a:xfrm>
            <a:off x="9158550" y="4996903"/>
            <a:ext cx="2423852" cy="1284136"/>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38" name="Text Placeholder 37"/>
          <p:cNvSpPr>
            <a:spLocks noGrp="1"/>
          </p:cNvSpPr>
          <p:nvPr>
            <p:ph type="body" sz="quarter" idx="23"/>
          </p:nvPr>
        </p:nvSpPr>
        <p:spPr>
          <a:xfrm>
            <a:off x="728134" y="266436"/>
            <a:ext cx="10862733" cy="702281"/>
          </a:xfrm>
        </p:spPr>
        <p:txBody>
          <a:bodyPr>
            <a:normAutofit/>
          </a:bodyPr>
          <a:lstStyle>
            <a:lvl1pPr algn="ctr">
              <a:defRPr sz="2667">
                <a:solidFill>
                  <a:srgbClr val="464749"/>
                </a:solidFill>
              </a:defRPr>
            </a:lvl1pPr>
          </a:lstStyle>
          <a:p>
            <a:pPr lvl="0"/>
            <a:endParaRPr lang="en-US" dirty="0"/>
          </a:p>
        </p:txBody>
      </p:sp>
      <p:sp>
        <p:nvSpPr>
          <p:cNvPr id="21" name="Text Placeholder 1"/>
          <p:cNvSpPr>
            <a:spLocks noGrp="1"/>
          </p:cNvSpPr>
          <p:nvPr>
            <p:ph type="body" sz="quarter" idx="29" hasCustomPrompt="1"/>
          </p:nvPr>
        </p:nvSpPr>
        <p:spPr>
          <a:xfrm>
            <a:off x="735262" y="1904835"/>
            <a:ext cx="2415428" cy="2357967"/>
          </a:xfrm>
          <a:prstGeom prst="round1Rect">
            <a:avLst>
              <a:gd name="adj" fmla="val 13199"/>
            </a:avLst>
          </a:prstGeom>
          <a:ln w="19050" cmpd="sng">
            <a:solidFill>
              <a:srgbClr val="4E8416"/>
            </a:solidFill>
          </a:ln>
        </p:spPr>
        <p:txBody>
          <a:bodyPr/>
          <a:lstStyle/>
          <a:p>
            <a:r>
              <a:rPr lang="en-US" dirty="0"/>
              <a:t> </a:t>
            </a:r>
          </a:p>
        </p:txBody>
      </p:sp>
      <p:sp>
        <p:nvSpPr>
          <p:cNvPr id="22" name="Text Placeholder 1"/>
          <p:cNvSpPr>
            <a:spLocks noGrp="1"/>
          </p:cNvSpPr>
          <p:nvPr>
            <p:ph type="body" sz="quarter" idx="30" hasCustomPrompt="1"/>
          </p:nvPr>
        </p:nvSpPr>
        <p:spPr>
          <a:xfrm>
            <a:off x="3569129" y="1896409"/>
            <a:ext cx="2415428" cy="2357967"/>
          </a:xfrm>
          <a:prstGeom prst="round1Rect">
            <a:avLst>
              <a:gd name="adj" fmla="val 13199"/>
            </a:avLst>
          </a:prstGeom>
          <a:ln w="19050" cmpd="sng">
            <a:solidFill>
              <a:srgbClr val="4E8416"/>
            </a:solidFill>
          </a:ln>
        </p:spPr>
        <p:txBody>
          <a:bodyPr/>
          <a:lstStyle/>
          <a:p>
            <a:r>
              <a:rPr lang="en-US" dirty="0"/>
              <a:t> </a:t>
            </a:r>
          </a:p>
        </p:txBody>
      </p:sp>
      <p:sp>
        <p:nvSpPr>
          <p:cNvPr id="23" name="Text Placeholder 1"/>
          <p:cNvSpPr>
            <a:spLocks noGrp="1"/>
          </p:cNvSpPr>
          <p:nvPr>
            <p:ph type="body" sz="quarter" idx="31" hasCustomPrompt="1"/>
          </p:nvPr>
        </p:nvSpPr>
        <p:spPr>
          <a:xfrm>
            <a:off x="6397771" y="1904835"/>
            <a:ext cx="2415428" cy="2357967"/>
          </a:xfrm>
          <a:prstGeom prst="round1Rect">
            <a:avLst>
              <a:gd name="adj" fmla="val 13199"/>
            </a:avLst>
          </a:prstGeom>
          <a:ln w="19050" cmpd="sng">
            <a:solidFill>
              <a:srgbClr val="4E8416"/>
            </a:solidFill>
          </a:ln>
        </p:spPr>
        <p:txBody>
          <a:bodyPr/>
          <a:lstStyle/>
          <a:p>
            <a:r>
              <a:rPr lang="en-US" dirty="0"/>
              <a:t> </a:t>
            </a:r>
          </a:p>
        </p:txBody>
      </p:sp>
      <p:sp>
        <p:nvSpPr>
          <p:cNvPr id="25" name="Text Placeholder 1"/>
          <p:cNvSpPr>
            <a:spLocks noGrp="1"/>
          </p:cNvSpPr>
          <p:nvPr>
            <p:ph type="body" sz="quarter" idx="32" hasCustomPrompt="1"/>
          </p:nvPr>
        </p:nvSpPr>
        <p:spPr>
          <a:xfrm>
            <a:off x="9175442" y="1906602"/>
            <a:ext cx="2415428" cy="2357967"/>
          </a:xfrm>
          <a:prstGeom prst="round1Rect">
            <a:avLst>
              <a:gd name="adj" fmla="val 13199"/>
            </a:avLst>
          </a:prstGeom>
          <a:ln w="19050" cmpd="sng">
            <a:solidFill>
              <a:srgbClr val="4E8416"/>
            </a:solidFill>
          </a:ln>
        </p:spPr>
        <p:txBody>
          <a:bodyPr/>
          <a:lstStyle/>
          <a:p>
            <a:r>
              <a:rPr lang="en-US" dirty="0"/>
              <a:t> </a:t>
            </a:r>
          </a:p>
        </p:txBody>
      </p:sp>
    </p:spTree>
    <p:extLst>
      <p:ext uri="{BB962C8B-B14F-4D97-AF65-F5344CB8AC3E}">
        <p14:creationId xmlns:p14="http://schemas.microsoft.com/office/powerpoint/2010/main" val="3341624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7" name="Text Placeholder 1"/>
          <p:cNvSpPr>
            <a:spLocks noGrp="1"/>
          </p:cNvSpPr>
          <p:nvPr>
            <p:ph type="body" sz="quarter" idx="29" hasCustomPrompt="1"/>
          </p:nvPr>
        </p:nvSpPr>
        <p:spPr>
          <a:xfrm>
            <a:off x="735262" y="1913516"/>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28" name="Text Placeholder 1"/>
          <p:cNvSpPr>
            <a:spLocks noGrp="1"/>
          </p:cNvSpPr>
          <p:nvPr>
            <p:ph type="body" sz="quarter" idx="30" hasCustomPrompt="1"/>
          </p:nvPr>
        </p:nvSpPr>
        <p:spPr>
          <a:xfrm>
            <a:off x="735262" y="3557636"/>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29" name="Text Placeholder 1"/>
          <p:cNvSpPr>
            <a:spLocks noGrp="1"/>
          </p:cNvSpPr>
          <p:nvPr>
            <p:ph type="body" sz="quarter" idx="31" hasCustomPrompt="1"/>
          </p:nvPr>
        </p:nvSpPr>
        <p:spPr>
          <a:xfrm>
            <a:off x="727173" y="5227552"/>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30" name="Text Placeholder 1"/>
          <p:cNvSpPr>
            <a:spLocks noGrp="1"/>
          </p:cNvSpPr>
          <p:nvPr>
            <p:ph type="body" sz="quarter" idx="32" hasCustomPrompt="1"/>
          </p:nvPr>
        </p:nvSpPr>
        <p:spPr>
          <a:xfrm>
            <a:off x="6512622" y="1903292"/>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31" name="Text Placeholder 1"/>
          <p:cNvSpPr>
            <a:spLocks noGrp="1"/>
          </p:cNvSpPr>
          <p:nvPr>
            <p:ph type="body" sz="quarter" idx="33" hasCustomPrompt="1"/>
          </p:nvPr>
        </p:nvSpPr>
        <p:spPr>
          <a:xfrm>
            <a:off x="6512622" y="3557636"/>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32" name="Text Placeholder 1"/>
          <p:cNvSpPr>
            <a:spLocks noGrp="1"/>
          </p:cNvSpPr>
          <p:nvPr>
            <p:ph type="body" sz="quarter" idx="34" hasCustomPrompt="1"/>
          </p:nvPr>
        </p:nvSpPr>
        <p:spPr>
          <a:xfrm>
            <a:off x="6512622" y="5255069"/>
            <a:ext cx="1169833" cy="1128801"/>
          </a:xfrm>
          <a:prstGeom prst="round1Rect">
            <a:avLst>
              <a:gd name="adj" fmla="val 13199"/>
            </a:avLst>
          </a:prstGeom>
          <a:solidFill>
            <a:srgbClr val="4E8416"/>
          </a:solidFill>
          <a:ln w="19050" cmpd="sng">
            <a:noFill/>
          </a:ln>
        </p:spPr>
        <p:txBody>
          <a:bodyPr/>
          <a:lstStyle/>
          <a:p>
            <a:r>
              <a:rPr lang="en-US" dirty="0"/>
              <a:t> </a:t>
            </a:r>
          </a:p>
        </p:txBody>
      </p:sp>
      <p:sp>
        <p:nvSpPr>
          <p:cNvPr id="2" name="Title 1"/>
          <p:cNvSpPr>
            <a:spLocks noGrp="1"/>
          </p:cNvSpPr>
          <p:nvPr>
            <p:ph type="ctrTitle"/>
          </p:nvPr>
        </p:nvSpPr>
        <p:spPr>
          <a:xfrm>
            <a:off x="2067789" y="2056970"/>
            <a:ext cx="4117880" cy="459303"/>
          </a:xfrm>
        </p:spPr>
        <p:txBody>
          <a:bodyPr>
            <a:noAutofit/>
          </a:bodyPr>
          <a:lstStyle>
            <a:lvl1pPr>
              <a:defRPr sz="2133">
                <a:solidFill>
                  <a:schemeClr val="accent4"/>
                </a:solidFill>
              </a:defRPr>
            </a:lvl1pPr>
          </a:lstStyle>
          <a:p>
            <a:r>
              <a:rPr lang="en-US" dirty="0"/>
              <a:t>Click to edit Master title style</a:t>
            </a:r>
          </a:p>
        </p:txBody>
      </p:sp>
      <p:sp>
        <p:nvSpPr>
          <p:cNvPr id="3" name="Subtitle 2"/>
          <p:cNvSpPr>
            <a:spLocks noGrp="1"/>
          </p:cNvSpPr>
          <p:nvPr>
            <p:ph type="subTitle" idx="1"/>
          </p:nvPr>
        </p:nvSpPr>
        <p:spPr>
          <a:xfrm>
            <a:off x="2075881" y="2439700"/>
            <a:ext cx="4117883" cy="593936"/>
          </a:xfrm>
        </p:spPr>
        <p:txBody>
          <a:bodyPr>
            <a:normAutofit/>
          </a:bodyPr>
          <a:lstStyle>
            <a:lvl1pPr marL="0" indent="0" algn="l">
              <a:buNone/>
              <a:defRPr sz="1467">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23" name="Title 1"/>
          <p:cNvSpPr txBox="1">
            <a:spLocks/>
          </p:cNvSpPr>
          <p:nvPr userDrawn="1"/>
        </p:nvSpPr>
        <p:spPr>
          <a:xfrm>
            <a:off x="609600" y="274640"/>
            <a:ext cx="10972800" cy="939233"/>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2000" kern="1200">
                <a:solidFill>
                  <a:srgbClr val="FFFFFF"/>
                </a:solidFill>
                <a:latin typeface="Calibri"/>
                <a:ea typeface="+mj-ea"/>
                <a:cs typeface="Calibri"/>
              </a:defRPr>
            </a:lvl1pPr>
          </a:lstStyle>
          <a:p>
            <a:r>
              <a:rPr lang="en-US" sz="2667" dirty="0"/>
              <a:t>Click to edit Master title style</a:t>
            </a:r>
          </a:p>
        </p:txBody>
      </p:sp>
      <p:cxnSp>
        <p:nvCxnSpPr>
          <p:cNvPr id="24" name="Straight Connector 23"/>
          <p:cNvCxnSpPr/>
          <p:nvPr userDrawn="1"/>
        </p:nvCxnSpPr>
        <p:spPr>
          <a:xfrm>
            <a:off x="5518144" y="965893"/>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40" name="Text Placeholder 25"/>
          <p:cNvSpPr>
            <a:spLocks noGrp="1"/>
          </p:cNvSpPr>
          <p:nvPr>
            <p:ph type="body" sz="quarter" idx="17" hasCustomPrompt="1"/>
          </p:nvPr>
        </p:nvSpPr>
        <p:spPr>
          <a:xfrm>
            <a:off x="2059695" y="3718427"/>
            <a:ext cx="4117880" cy="459303"/>
          </a:xfrm>
        </p:spPr>
        <p:txBody>
          <a:bodyPr anchor="t">
            <a:no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1" name="Text Placeholder 25"/>
          <p:cNvSpPr>
            <a:spLocks noGrp="1"/>
          </p:cNvSpPr>
          <p:nvPr>
            <p:ph type="body" sz="quarter" idx="18" hasCustomPrompt="1"/>
          </p:nvPr>
        </p:nvSpPr>
        <p:spPr>
          <a:xfrm>
            <a:off x="2059695" y="4101158"/>
            <a:ext cx="4117880" cy="602381"/>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467">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2" name="Text Placeholder 25"/>
          <p:cNvSpPr>
            <a:spLocks noGrp="1"/>
          </p:cNvSpPr>
          <p:nvPr>
            <p:ph type="body" sz="quarter" idx="19" hasCustomPrompt="1"/>
          </p:nvPr>
        </p:nvSpPr>
        <p:spPr>
          <a:xfrm>
            <a:off x="2075881" y="5394751"/>
            <a:ext cx="4117880" cy="459303"/>
          </a:xfrm>
        </p:spPr>
        <p:txBody>
          <a:bodyPr anchor="t">
            <a:no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3" name="Text Placeholder 25"/>
          <p:cNvSpPr>
            <a:spLocks noGrp="1"/>
          </p:cNvSpPr>
          <p:nvPr>
            <p:ph type="body" sz="quarter" idx="20" hasCustomPrompt="1"/>
          </p:nvPr>
        </p:nvSpPr>
        <p:spPr>
          <a:xfrm>
            <a:off x="2075881" y="5777482"/>
            <a:ext cx="4117880" cy="602381"/>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467">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4" name="Text Placeholder 25"/>
          <p:cNvSpPr>
            <a:spLocks noGrp="1"/>
          </p:cNvSpPr>
          <p:nvPr>
            <p:ph type="body" sz="quarter" idx="21" hasCustomPrompt="1"/>
          </p:nvPr>
        </p:nvSpPr>
        <p:spPr>
          <a:xfrm>
            <a:off x="7926160" y="2057202"/>
            <a:ext cx="4117880" cy="459303"/>
          </a:xfrm>
        </p:spPr>
        <p:txBody>
          <a:bodyPr anchor="t">
            <a:no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5" name="Text Placeholder 25"/>
          <p:cNvSpPr>
            <a:spLocks noGrp="1"/>
          </p:cNvSpPr>
          <p:nvPr>
            <p:ph type="body" sz="quarter" idx="22" hasCustomPrompt="1"/>
          </p:nvPr>
        </p:nvSpPr>
        <p:spPr>
          <a:xfrm>
            <a:off x="7926160" y="2439932"/>
            <a:ext cx="4117880" cy="602381"/>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467">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6" name="Text Placeholder 25"/>
          <p:cNvSpPr>
            <a:spLocks noGrp="1"/>
          </p:cNvSpPr>
          <p:nvPr>
            <p:ph type="body" sz="quarter" idx="23" hasCustomPrompt="1"/>
          </p:nvPr>
        </p:nvSpPr>
        <p:spPr>
          <a:xfrm>
            <a:off x="7926160" y="3710215"/>
            <a:ext cx="4117880" cy="459303"/>
          </a:xfrm>
        </p:spPr>
        <p:txBody>
          <a:bodyPr anchor="t">
            <a:no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7" name="Text Placeholder 25"/>
          <p:cNvSpPr>
            <a:spLocks noGrp="1"/>
          </p:cNvSpPr>
          <p:nvPr>
            <p:ph type="body" sz="quarter" idx="24" hasCustomPrompt="1"/>
          </p:nvPr>
        </p:nvSpPr>
        <p:spPr>
          <a:xfrm>
            <a:off x="7926160" y="4092946"/>
            <a:ext cx="4117880" cy="602381"/>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467">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8" name="Text Placeholder 25"/>
          <p:cNvSpPr>
            <a:spLocks noGrp="1"/>
          </p:cNvSpPr>
          <p:nvPr>
            <p:ph type="body" sz="quarter" idx="25" hasCustomPrompt="1"/>
          </p:nvPr>
        </p:nvSpPr>
        <p:spPr>
          <a:xfrm>
            <a:off x="7926160" y="5394751"/>
            <a:ext cx="4117880" cy="459303"/>
          </a:xfrm>
        </p:spPr>
        <p:txBody>
          <a:bodyPr anchor="t">
            <a:no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4"/>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49" name="Text Placeholder 25"/>
          <p:cNvSpPr>
            <a:spLocks noGrp="1"/>
          </p:cNvSpPr>
          <p:nvPr>
            <p:ph type="body" sz="quarter" idx="26" hasCustomPrompt="1"/>
          </p:nvPr>
        </p:nvSpPr>
        <p:spPr>
          <a:xfrm>
            <a:off x="7926160" y="5777482"/>
            <a:ext cx="4117880" cy="602381"/>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467">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edit Master title style</a:t>
            </a:r>
          </a:p>
          <a:p>
            <a:pPr lvl="0"/>
            <a:endParaRPr lang="en-US" dirty="0"/>
          </a:p>
        </p:txBody>
      </p:sp>
      <p:sp>
        <p:nvSpPr>
          <p:cNvPr id="50" name="Text Placeholder 37"/>
          <p:cNvSpPr>
            <a:spLocks noGrp="1"/>
          </p:cNvSpPr>
          <p:nvPr>
            <p:ph type="body" sz="quarter" idx="27"/>
          </p:nvPr>
        </p:nvSpPr>
        <p:spPr>
          <a:xfrm>
            <a:off x="728134" y="266436"/>
            <a:ext cx="10862733" cy="702281"/>
          </a:xfrm>
        </p:spPr>
        <p:txBody>
          <a:bodyPr>
            <a:normAutofit/>
          </a:bodyPr>
          <a:lstStyle>
            <a:lvl1pPr algn="ctr">
              <a:defRPr sz="2667">
                <a:solidFill>
                  <a:srgbClr val="464749"/>
                </a:solidFill>
              </a:defRPr>
            </a:lvl1pPr>
          </a:lstStyle>
          <a:p>
            <a:pPr lvl="0"/>
            <a:endParaRPr lang="en-US" dirty="0"/>
          </a:p>
        </p:txBody>
      </p:sp>
    </p:spTree>
    <p:extLst>
      <p:ext uri="{BB962C8B-B14F-4D97-AF65-F5344CB8AC3E}">
        <p14:creationId xmlns:p14="http://schemas.microsoft.com/office/powerpoint/2010/main" val="58160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CA581D-0312-4B7B-A594-9B22951210D2}"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3138505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815951" y="1964956"/>
            <a:ext cx="2742941" cy="2108929"/>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cxnSp>
        <p:nvCxnSpPr>
          <p:cNvPr id="18" name="Straight Connector 17"/>
          <p:cNvCxnSpPr/>
          <p:nvPr userDrawn="1"/>
        </p:nvCxnSpPr>
        <p:spPr>
          <a:xfrm>
            <a:off x="4504469" y="3352492"/>
            <a:ext cx="855129"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815951" y="4224996"/>
            <a:ext cx="2742941" cy="2108929"/>
          </a:xfrm>
          <a:prstGeom prst="rect">
            <a:avLst/>
          </a:prstGeom>
          <a:solidFill>
            <a:srgbClr val="464749"/>
          </a:solidFill>
          <a:ln>
            <a:noFill/>
          </a:ln>
          <a:effectLst/>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algn="ctr"/>
            <a:endParaRPr lang="en-US" sz="2400" dirty="0"/>
          </a:p>
        </p:txBody>
      </p:sp>
      <p:sp>
        <p:nvSpPr>
          <p:cNvPr id="9" name="Rectangle 8"/>
          <p:cNvSpPr/>
          <p:nvPr userDrawn="1"/>
        </p:nvSpPr>
        <p:spPr>
          <a:xfrm>
            <a:off x="3707339" y="1964956"/>
            <a:ext cx="2742941" cy="2108929"/>
          </a:xfrm>
          <a:prstGeom prst="rect">
            <a:avLst/>
          </a:prstGeom>
          <a:solidFill>
            <a:srgbClr val="4E8416"/>
          </a:solidFill>
          <a:ln>
            <a:noFill/>
          </a:ln>
          <a:effectLst/>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algn="ctr"/>
            <a:endParaRPr lang="en-US" sz="2400" dirty="0"/>
          </a:p>
        </p:txBody>
      </p:sp>
      <p:sp>
        <p:nvSpPr>
          <p:cNvPr id="13" name="Picture Placeholder 11"/>
          <p:cNvSpPr>
            <a:spLocks noGrp="1"/>
          </p:cNvSpPr>
          <p:nvPr>
            <p:ph type="pic" sz="quarter" idx="14"/>
          </p:nvPr>
        </p:nvSpPr>
        <p:spPr>
          <a:xfrm>
            <a:off x="3707339" y="4224987"/>
            <a:ext cx="2742940" cy="2108928"/>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19" name="Picture Placeholder 11"/>
          <p:cNvSpPr>
            <a:spLocks noGrp="1"/>
          </p:cNvSpPr>
          <p:nvPr>
            <p:ph type="pic" sz="quarter" idx="15"/>
          </p:nvPr>
        </p:nvSpPr>
        <p:spPr>
          <a:xfrm>
            <a:off x="6609652" y="1964946"/>
            <a:ext cx="4785485" cy="4391405"/>
          </a:xfrm>
          <a:prstGeom prst="round1Rect">
            <a:avLst>
              <a:gd name="adj" fmla="val 8784"/>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23" name="Subtitle 2"/>
          <p:cNvSpPr>
            <a:spLocks noGrp="1"/>
          </p:cNvSpPr>
          <p:nvPr>
            <p:ph type="subTitle" idx="1"/>
          </p:nvPr>
        </p:nvSpPr>
        <p:spPr>
          <a:xfrm>
            <a:off x="609600" y="1275729"/>
            <a:ext cx="10972800" cy="689216"/>
          </a:xfrm>
        </p:spPr>
        <p:txBody>
          <a:bodyPr>
            <a:normAutofit/>
          </a:bodyPr>
          <a:lstStyle>
            <a:lvl1pPr marL="0" indent="0" algn="ctr">
              <a:buNone/>
              <a:defRPr sz="16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6" hasCustomPrompt="1"/>
          </p:nvPr>
        </p:nvSpPr>
        <p:spPr>
          <a:xfrm>
            <a:off x="3707339" y="2186541"/>
            <a:ext cx="2733661" cy="705995"/>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a:t>
            </a:r>
            <a:br>
              <a:rPr lang="en-US" dirty="0"/>
            </a:br>
            <a:r>
              <a:rPr lang="en-US" dirty="0"/>
              <a:t> title style</a:t>
            </a:r>
          </a:p>
        </p:txBody>
      </p:sp>
      <p:sp>
        <p:nvSpPr>
          <p:cNvPr id="32" name="Text Placeholder 31"/>
          <p:cNvSpPr>
            <a:spLocks noGrp="1"/>
          </p:cNvSpPr>
          <p:nvPr>
            <p:ph type="body" sz="quarter" idx="17" hasCustomPrompt="1"/>
          </p:nvPr>
        </p:nvSpPr>
        <p:spPr>
          <a:xfrm>
            <a:off x="3716363" y="2892537"/>
            <a:ext cx="2733919" cy="1181339"/>
          </a:xfrm>
        </p:spPr>
        <p:txBody>
          <a:bodyPr>
            <a:normAutofit/>
          </a:bodyPr>
          <a:lstStyle>
            <a:lvl1pPr algn="ctr">
              <a:defRPr sz="1467"/>
            </a:lvl1pPr>
          </a:lstStyle>
          <a:p>
            <a:pPr lvl="0"/>
            <a:r>
              <a:rPr lang="en-US" dirty="0"/>
              <a:t>Click to edit subtitle text styles</a:t>
            </a:r>
          </a:p>
        </p:txBody>
      </p:sp>
      <p:sp>
        <p:nvSpPr>
          <p:cNvPr id="33" name="Text Placeholder 4"/>
          <p:cNvSpPr>
            <a:spLocks noGrp="1"/>
          </p:cNvSpPr>
          <p:nvPr>
            <p:ph type="body" sz="quarter" idx="18" hasCustomPrompt="1"/>
          </p:nvPr>
        </p:nvSpPr>
        <p:spPr>
          <a:xfrm>
            <a:off x="815961" y="4446581"/>
            <a:ext cx="2733663" cy="705995"/>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a:t>
            </a:r>
            <a:br>
              <a:rPr lang="en-US" dirty="0"/>
            </a:br>
            <a:r>
              <a:rPr lang="en-US" dirty="0"/>
              <a:t> title style</a:t>
            </a:r>
          </a:p>
        </p:txBody>
      </p:sp>
      <p:sp>
        <p:nvSpPr>
          <p:cNvPr id="34" name="Text Placeholder 31"/>
          <p:cNvSpPr>
            <a:spLocks noGrp="1"/>
          </p:cNvSpPr>
          <p:nvPr>
            <p:ph type="body" sz="quarter" idx="19" hasCustomPrompt="1"/>
          </p:nvPr>
        </p:nvSpPr>
        <p:spPr>
          <a:xfrm>
            <a:off x="824972" y="5176092"/>
            <a:ext cx="2733920" cy="1180259"/>
          </a:xfrm>
        </p:spPr>
        <p:txBody>
          <a:bodyPr>
            <a:normAutofit/>
          </a:bodyPr>
          <a:lstStyle>
            <a:lvl1pPr algn="ctr">
              <a:defRPr sz="1467"/>
            </a:lvl1pPr>
          </a:lstStyle>
          <a:p>
            <a:pPr lvl="0"/>
            <a:r>
              <a:rPr lang="en-US" dirty="0"/>
              <a:t>Click to edit subtitle text styles</a:t>
            </a:r>
          </a:p>
        </p:txBody>
      </p:sp>
      <p:cxnSp>
        <p:nvCxnSpPr>
          <p:cNvPr id="17" name="Straight Connector 16"/>
          <p:cNvCxnSpPr/>
          <p:nvPr userDrawn="1"/>
        </p:nvCxnSpPr>
        <p:spPr>
          <a:xfrm>
            <a:off x="5518144" y="965893"/>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0" name="Text Placeholder 37"/>
          <p:cNvSpPr>
            <a:spLocks noGrp="1"/>
          </p:cNvSpPr>
          <p:nvPr>
            <p:ph type="body" sz="quarter" idx="27"/>
          </p:nvPr>
        </p:nvSpPr>
        <p:spPr>
          <a:xfrm>
            <a:off x="609600" y="266436"/>
            <a:ext cx="10981267" cy="702281"/>
          </a:xfrm>
        </p:spPr>
        <p:txBody>
          <a:bodyPr>
            <a:normAutofit/>
          </a:bodyPr>
          <a:lstStyle>
            <a:lvl1pPr algn="ctr">
              <a:defRPr sz="2667">
                <a:solidFill>
                  <a:srgbClr val="464749"/>
                </a:solidFill>
              </a:defRPr>
            </a:lvl1pPr>
          </a:lstStyle>
          <a:p>
            <a:pPr lvl="0"/>
            <a:endParaRPr lang="en-US" dirty="0"/>
          </a:p>
        </p:txBody>
      </p:sp>
    </p:spTree>
    <p:extLst>
      <p:ext uri="{BB962C8B-B14F-4D97-AF65-F5344CB8AC3E}">
        <p14:creationId xmlns:p14="http://schemas.microsoft.com/office/powerpoint/2010/main" val="20369554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8" name="Text Placeholder 1"/>
          <p:cNvSpPr>
            <a:spLocks noGrp="1"/>
          </p:cNvSpPr>
          <p:nvPr>
            <p:ph type="body" sz="quarter" idx="31" hasCustomPrompt="1"/>
          </p:nvPr>
        </p:nvSpPr>
        <p:spPr>
          <a:xfrm>
            <a:off x="3770371" y="294666"/>
            <a:ext cx="3224324" cy="3044039"/>
          </a:xfrm>
          <a:prstGeom prst="round1Rect">
            <a:avLst>
              <a:gd name="adj" fmla="val 0"/>
            </a:avLst>
          </a:prstGeom>
          <a:solidFill>
            <a:schemeClr val="accent4"/>
          </a:solidFill>
          <a:ln w="19050" cmpd="sng">
            <a:noFill/>
          </a:ln>
        </p:spPr>
        <p:txBody>
          <a:bodyPr/>
          <a:lstStyle/>
          <a:p>
            <a:r>
              <a:rPr lang="en-US" dirty="0"/>
              <a:t> </a:t>
            </a:r>
          </a:p>
        </p:txBody>
      </p:sp>
      <p:sp>
        <p:nvSpPr>
          <p:cNvPr id="16" name="Text Placeholder 1"/>
          <p:cNvSpPr>
            <a:spLocks noGrp="1"/>
          </p:cNvSpPr>
          <p:nvPr>
            <p:ph type="body" sz="quarter" idx="30" hasCustomPrompt="1"/>
          </p:nvPr>
        </p:nvSpPr>
        <p:spPr>
          <a:xfrm>
            <a:off x="300435" y="278903"/>
            <a:ext cx="3224324" cy="3044039"/>
          </a:xfrm>
          <a:prstGeom prst="round1Rect">
            <a:avLst>
              <a:gd name="adj" fmla="val 0"/>
            </a:avLst>
          </a:prstGeom>
          <a:solidFill>
            <a:srgbClr val="4E8416"/>
          </a:solidFill>
          <a:ln w="19050" cmpd="sng">
            <a:noFill/>
          </a:ln>
        </p:spPr>
        <p:txBody>
          <a:bodyPr/>
          <a:lstStyle/>
          <a:p>
            <a:r>
              <a:rPr lang="en-US" dirty="0"/>
              <a:t> </a:t>
            </a:r>
          </a:p>
        </p:txBody>
      </p:sp>
      <p:sp>
        <p:nvSpPr>
          <p:cNvPr id="21" name="Text Placeholder 1"/>
          <p:cNvSpPr>
            <a:spLocks noGrp="1"/>
          </p:cNvSpPr>
          <p:nvPr>
            <p:ph type="body" sz="quarter" idx="32" hasCustomPrompt="1"/>
          </p:nvPr>
        </p:nvSpPr>
        <p:spPr>
          <a:xfrm>
            <a:off x="295773" y="3576043"/>
            <a:ext cx="3224324" cy="3044039"/>
          </a:xfrm>
          <a:prstGeom prst="round1Rect">
            <a:avLst>
              <a:gd name="adj" fmla="val 0"/>
            </a:avLst>
          </a:prstGeom>
          <a:solidFill>
            <a:srgbClr val="AA005F"/>
          </a:solidFill>
          <a:ln w="19050" cmpd="sng">
            <a:noFill/>
          </a:ln>
        </p:spPr>
        <p:txBody>
          <a:bodyPr/>
          <a:lstStyle/>
          <a:p>
            <a:r>
              <a:rPr lang="en-US" dirty="0"/>
              <a:t> </a:t>
            </a:r>
          </a:p>
        </p:txBody>
      </p:sp>
      <p:sp>
        <p:nvSpPr>
          <p:cNvPr id="22" name="Text Placeholder 1"/>
          <p:cNvSpPr>
            <a:spLocks noGrp="1"/>
          </p:cNvSpPr>
          <p:nvPr>
            <p:ph type="body" sz="quarter" idx="33" hasCustomPrompt="1"/>
          </p:nvPr>
        </p:nvSpPr>
        <p:spPr>
          <a:xfrm>
            <a:off x="3770371" y="3576043"/>
            <a:ext cx="3224324" cy="3044039"/>
          </a:xfrm>
          <a:prstGeom prst="round1Rect">
            <a:avLst>
              <a:gd name="adj" fmla="val 0"/>
            </a:avLst>
          </a:prstGeom>
          <a:solidFill>
            <a:srgbClr val="1D5B2D"/>
          </a:solidFill>
          <a:ln w="19050" cmpd="sng">
            <a:noFill/>
          </a:ln>
        </p:spPr>
        <p:txBody>
          <a:bodyPr/>
          <a:lstStyle/>
          <a:p>
            <a:r>
              <a:rPr lang="en-US" dirty="0"/>
              <a:t> </a:t>
            </a:r>
          </a:p>
        </p:txBody>
      </p:sp>
      <p:sp>
        <p:nvSpPr>
          <p:cNvPr id="19" name="Picture Placeholder 11"/>
          <p:cNvSpPr>
            <a:spLocks noGrp="1"/>
          </p:cNvSpPr>
          <p:nvPr>
            <p:ph type="pic" sz="quarter" idx="15"/>
          </p:nvPr>
        </p:nvSpPr>
        <p:spPr>
          <a:xfrm>
            <a:off x="7225784" y="278901"/>
            <a:ext cx="4698737" cy="6335059"/>
          </a:xfrm>
          <a:prstGeom prst="round1Rect">
            <a:avLst>
              <a:gd name="adj" fmla="val 8784"/>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36" name="Text Placeholder 4"/>
          <p:cNvSpPr>
            <a:spLocks noGrp="1"/>
          </p:cNvSpPr>
          <p:nvPr>
            <p:ph type="body" sz="quarter" idx="18" hasCustomPrompt="1"/>
          </p:nvPr>
        </p:nvSpPr>
        <p:spPr>
          <a:xfrm>
            <a:off x="300426" y="1709272"/>
            <a:ext cx="3219661" cy="520641"/>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 name="Text Placeholder 2"/>
          <p:cNvSpPr>
            <a:spLocks noGrp="1"/>
          </p:cNvSpPr>
          <p:nvPr>
            <p:ph type="body" sz="quarter" idx="20"/>
          </p:nvPr>
        </p:nvSpPr>
        <p:spPr>
          <a:xfrm>
            <a:off x="295763" y="2229922"/>
            <a:ext cx="3228987" cy="1102644"/>
          </a:xfrm>
        </p:spPr>
        <p:txBody>
          <a:bodyPr>
            <a:normAutofit/>
          </a:bodyPr>
          <a:lstStyle>
            <a:lvl1pPr algn="ctr">
              <a:defRPr sz="1467"/>
            </a:lvl1pPr>
          </a:lstStyle>
          <a:p>
            <a:pPr lvl="0"/>
            <a:r>
              <a:rPr lang="en-US" dirty="0"/>
              <a:t>Click to edit Master text styles</a:t>
            </a:r>
          </a:p>
        </p:txBody>
      </p:sp>
      <p:sp>
        <p:nvSpPr>
          <p:cNvPr id="38" name="Text Placeholder 4"/>
          <p:cNvSpPr>
            <a:spLocks noGrp="1"/>
          </p:cNvSpPr>
          <p:nvPr>
            <p:ph type="body" sz="quarter" idx="21" hasCustomPrompt="1"/>
          </p:nvPr>
        </p:nvSpPr>
        <p:spPr>
          <a:xfrm>
            <a:off x="3765699" y="1699655"/>
            <a:ext cx="3219661" cy="520641"/>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9" name="Text Placeholder 2"/>
          <p:cNvSpPr>
            <a:spLocks noGrp="1"/>
          </p:cNvSpPr>
          <p:nvPr>
            <p:ph type="body" sz="quarter" idx="22"/>
          </p:nvPr>
        </p:nvSpPr>
        <p:spPr>
          <a:xfrm>
            <a:off x="3761036" y="2220305"/>
            <a:ext cx="3228987" cy="1102644"/>
          </a:xfrm>
        </p:spPr>
        <p:txBody>
          <a:bodyPr>
            <a:normAutofit/>
          </a:bodyPr>
          <a:lstStyle>
            <a:lvl1pPr algn="ctr">
              <a:defRPr sz="1467"/>
            </a:lvl1pPr>
          </a:lstStyle>
          <a:p>
            <a:pPr lvl="0"/>
            <a:r>
              <a:rPr lang="en-US" dirty="0"/>
              <a:t>Click to edit Master text styles</a:t>
            </a:r>
          </a:p>
        </p:txBody>
      </p:sp>
      <p:sp>
        <p:nvSpPr>
          <p:cNvPr id="40" name="Text Placeholder 4"/>
          <p:cNvSpPr>
            <a:spLocks noGrp="1"/>
          </p:cNvSpPr>
          <p:nvPr>
            <p:ph type="body" sz="quarter" idx="23" hasCustomPrompt="1"/>
          </p:nvPr>
        </p:nvSpPr>
        <p:spPr>
          <a:xfrm>
            <a:off x="300426" y="4993745"/>
            <a:ext cx="3219661" cy="520641"/>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1" name="Text Placeholder 2"/>
          <p:cNvSpPr>
            <a:spLocks noGrp="1"/>
          </p:cNvSpPr>
          <p:nvPr>
            <p:ph type="body" sz="quarter" idx="24"/>
          </p:nvPr>
        </p:nvSpPr>
        <p:spPr>
          <a:xfrm>
            <a:off x="295763" y="5514394"/>
            <a:ext cx="3228987" cy="1102644"/>
          </a:xfrm>
        </p:spPr>
        <p:txBody>
          <a:bodyPr>
            <a:normAutofit/>
          </a:bodyPr>
          <a:lstStyle>
            <a:lvl1pPr algn="ctr">
              <a:defRPr sz="1467"/>
            </a:lvl1pPr>
          </a:lstStyle>
          <a:p>
            <a:pPr lvl="0"/>
            <a:r>
              <a:rPr lang="en-US" dirty="0"/>
              <a:t>Click to edit Master text styles</a:t>
            </a:r>
          </a:p>
        </p:txBody>
      </p:sp>
      <p:sp>
        <p:nvSpPr>
          <p:cNvPr id="42" name="Text Placeholder 4"/>
          <p:cNvSpPr>
            <a:spLocks noGrp="1"/>
          </p:cNvSpPr>
          <p:nvPr>
            <p:ph type="body" sz="quarter" idx="25" hasCustomPrompt="1"/>
          </p:nvPr>
        </p:nvSpPr>
        <p:spPr>
          <a:xfrm>
            <a:off x="3770362" y="4993745"/>
            <a:ext cx="3219661" cy="520641"/>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3" name="Text Placeholder 2"/>
          <p:cNvSpPr>
            <a:spLocks noGrp="1"/>
          </p:cNvSpPr>
          <p:nvPr>
            <p:ph type="body" sz="quarter" idx="26"/>
          </p:nvPr>
        </p:nvSpPr>
        <p:spPr>
          <a:xfrm>
            <a:off x="3765699" y="5514394"/>
            <a:ext cx="3228987" cy="1102644"/>
          </a:xfrm>
        </p:spPr>
        <p:txBody>
          <a:bodyPr>
            <a:normAutofit/>
          </a:bodyPr>
          <a:lstStyle>
            <a:lvl1pPr algn="ctr">
              <a:defRPr sz="1467"/>
            </a:lvl1pPr>
          </a:lstStyle>
          <a:p>
            <a:pPr lvl="0"/>
            <a:r>
              <a:rPr lang="en-US" dirty="0"/>
              <a:t>Click to edit Master text styles</a:t>
            </a:r>
          </a:p>
        </p:txBody>
      </p:sp>
      <p:sp>
        <p:nvSpPr>
          <p:cNvPr id="23" name="Text Placeholder 1"/>
          <p:cNvSpPr>
            <a:spLocks noGrp="1"/>
          </p:cNvSpPr>
          <p:nvPr>
            <p:ph type="body" sz="quarter" idx="29" hasCustomPrompt="1"/>
          </p:nvPr>
        </p:nvSpPr>
        <p:spPr>
          <a:xfrm>
            <a:off x="7421781" y="486982"/>
            <a:ext cx="4304928" cy="5909156"/>
          </a:xfrm>
          <a:prstGeom prst="round1Rect">
            <a:avLst>
              <a:gd name="adj" fmla="val 6879"/>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33623595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Text Placeholder 20"/>
          <p:cNvSpPr>
            <a:spLocks noGrp="1"/>
          </p:cNvSpPr>
          <p:nvPr>
            <p:ph type="body" sz="quarter" idx="29" hasCustomPrompt="1"/>
          </p:nvPr>
        </p:nvSpPr>
        <p:spPr>
          <a:xfrm>
            <a:off x="3" y="3608112"/>
            <a:ext cx="12191999" cy="3249897"/>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1" name="Text Placeholder 20"/>
          <p:cNvSpPr>
            <a:spLocks noGrp="1"/>
          </p:cNvSpPr>
          <p:nvPr>
            <p:ph type="body" sz="quarter" idx="30" hasCustomPrompt="1"/>
          </p:nvPr>
        </p:nvSpPr>
        <p:spPr>
          <a:xfrm>
            <a:off x="5646879" y="2979363"/>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2" name="Text Placeholder 20"/>
          <p:cNvSpPr>
            <a:spLocks noGrp="1"/>
          </p:cNvSpPr>
          <p:nvPr>
            <p:ph type="body" sz="quarter" idx="31" hasCustomPrompt="1"/>
          </p:nvPr>
        </p:nvSpPr>
        <p:spPr>
          <a:xfrm>
            <a:off x="7987075" y="2969416"/>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6" name="Text Placeholder 20"/>
          <p:cNvSpPr>
            <a:spLocks noGrp="1"/>
          </p:cNvSpPr>
          <p:nvPr>
            <p:ph type="body" sz="quarter" idx="32" hasCustomPrompt="1"/>
          </p:nvPr>
        </p:nvSpPr>
        <p:spPr>
          <a:xfrm>
            <a:off x="10275169" y="3000031"/>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19" name="Picture Placeholder 11"/>
          <p:cNvSpPr>
            <a:spLocks noGrp="1"/>
          </p:cNvSpPr>
          <p:nvPr>
            <p:ph type="pic" sz="quarter" idx="15"/>
          </p:nvPr>
        </p:nvSpPr>
        <p:spPr>
          <a:xfrm>
            <a:off x="231014" y="278901"/>
            <a:ext cx="4698737" cy="6335059"/>
          </a:xfrm>
          <a:prstGeom prst="round1Rect">
            <a:avLst>
              <a:gd name="adj" fmla="val 8784"/>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20" name="Round Single Corner Rectangle 19"/>
          <p:cNvSpPr/>
          <p:nvPr userDrawn="1"/>
        </p:nvSpPr>
        <p:spPr>
          <a:xfrm>
            <a:off x="468923" y="480822"/>
            <a:ext cx="4210315" cy="5836615"/>
          </a:xfrm>
          <a:prstGeom prst="round1Rect">
            <a:avLst>
              <a:gd name="adj" fmla="val 7619"/>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algn="ctr"/>
            <a:endParaRPr lang="en-US" sz="2400" dirty="0"/>
          </a:p>
        </p:txBody>
      </p:sp>
      <p:sp>
        <p:nvSpPr>
          <p:cNvPr id="18" name="Title 1"/>
          <p:cNvSpPr>
            <a:spLocks noGrp="1"/>
          </p:cNvSpPr>
          <p:nvPr>
            <p:ph type="ctrTitle"/>
          </p:nvPr>
        </p:nvSpPr>
        <p:spPr>
          <a:xfrm>
            <a:off x="5106546" y="992337"/>
            <a:ext cx="6811917" cy="1638843"/>
          </a:xfrm>
        </p:spPr>
        <p:txBody>
          <a:bodyPr/>
          <a:lstStyle>
            <a:lvl1pPr>
              <a:defRPr>
                <a:solidFill>
                  <a:schemeClr val="accent4"/>
                </a:solidFill>
              </a:defRPr>
            </a:lvl1pPr>
          </a:lstStyle>
          <a:p>
            <a:r>
              <a:rPr lang="en-US" dirty="0"/>
              <a:t>Click to edit Master title style</a:t>
            </a:r>
          </a:p>
        </p:txBody>
      </p:sp>
      <p:sp>
        <p:nvSpPr>
          <p:cNvPr id="41" name="Text Placeholder 4"/>
          <p:cNvSpPr>
            <a:spLocks noGrp="1"/>
          </p:cNvSpPr>
          <p:nvPr>
            <p:ph type="body" sz="quarter" idx="23" hasCustomPrompt="1"/>
          </p:nvPr>
        </p:nvSpPr>
        <p:spPr>
          <a:xfrm>
            <a:off x="5186133" y="4316583"/>
            <a:ext cx="2187392"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5181471" y="5156400"/>
            <a:ext cx="2193728" cy="1533683"/>
          </a:xfrm>
        </p:spPr>
        <p:txBody>
          <a:bodyPr>
            <a:normAutofit/>
          </a:bodyPr>
          <a:lstStyle>
            <a:lvl1pPr algn="ctr">
              <a:defRPr sz="1467"/>
            </a:lvl1pPr>
          </a:lstStyle>
          <a:p>
            <a:pPr lvl="0"/>
            <a:r>
              <a:rPr lang="en-US" dirty="0"/>
              <a:t>Click to edit Master text styles</a:t>
            </a:r>
          </a:p>
        </p:txBody>
      </p:sp>
      <p:sp>
        <p:nvSpPr>
          <p:cNvPr id="43" name="Text Placeholder 4"/>
          <p:cNvSpPr>
            <a:spLocks noGrp="1"/>
          </p:cNvSpPr>
          <p:nvPr>
            <p:ph type="body" sz="quarter" idx="25" hasCustomPrompt="1"/>
          </p:nvPr>
        </p:nvSpPr>
        <p:spPr>
          <a:xfrm>
            <a:off x="7533443" y="4316583"/>
            <a:ext cx="2187392"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4" name="Text Placeholder 2"/>
          <p:cNvSpPr>
            <a:spLocks noGrp="1"/>
          </p:cNvSpPr>
          <p:nvPr>
            <p:ph type="body" sz="quarter" idx="26"/>
          </p:nvPr>
        </p:nvSpPr>
        <p:spPr>
          <a:xfrm>
            <a:off x="7528780" y="5156400"/>
            <a:ext cx="2193728" cy="1533683"/>
          </a:xfrm>
        </p:spPr>
        <p:txBody>
          <a:bodyPr>
            <a:normAutofit/>
          </a:bodyPr>
          <a:lstStyle>
            <a:lvl1pPr algn="ctr">
              <a:defRPr sz="1467"/>
            </a:lvl1pPr>
          </a:lstStyle>
          <a:p>
            <a:pPr lvl="0"/>
            <a:r>
              <a:rPr lang="en-US" dirty="0"/>
              <a:t>Click to edit Master text styles</a:t>
            </a:r>
          </a:p>
        </p:txBody>
      </p:sp>
      <p:sp>
        <p:nvSpPr>
          <p:cNvPr id="45" name="Text Placeholder 4"/>
          <p:cNvSpPr>
            <a:spLocks noGrp="1"/>
          </p:cNvSpPr>
          <p:nvPr>
            <p:ph type="body" sz="quarter" idx="27" hasCustomPrompt="1"/>
          </p:nvPr>
        </p:nvSpPr>
        <p:spPr>
          <a:xfrm>
            <a:off x="9824829" y="4316583"/>
            <a:ext cx="2187392"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6" name="Text Placeholder 2"/>
          <p:cNvSpPr>
            <a:spLocks noGrp="1"/>
          </p:cNvSpPr>
          <p:nvPr>
            <p:ph type="body" sz="quarter" idx="28"/>
          </p:nvPr>
        </p:nvSpPr>
        <p:spPr>
          <a:xfrm>
            <a:off x="9820167" y="5156400"/>
            <a:ext cx="2193728" cy="1533683"/>
          </a:xfrm>
        </p:spPr>
        <p:txBody>
          <a:bodyPr>
            <a:normAutofit/>
          </a:bodyPr>
          <a:lstStyle>
            <a:lvl1pPr algn="ctr">
              <a:defRPr sz="1467"/>
            </a:lvl1pPr>
          </a:lstStyle>
          <a:p>
            <a:pPr lvl="0"/>
            <a:r>
              <a:rPr lang="en-US" dirty="0"/>
              <a:t>Click to edit Master text styles</a:t>
            </a:r>
          </a:p>
        </p:txBody>
      </p:sp>
    </p:spTree>
    <p:extLst>
      <p:ext uri="{BB962C8B-B14F-4D97-AF65-F5344CB8AC3E}">
        <p14:creationId xmlns:p14="http://schemas.microsoft.com/office/powerpoint/2010/main" val="309899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500"/>
                                        <p:tgtEl>
                                          <p:spTgt spid="21">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bg/>
                                          </p:spTgt>
                                        </p:tgtEl>
                                        <p:attrNameLst>
                                          <p:attrName>style.visibility</p:attrName>
                                        </p:attrNameLst>
                                      </p:cBhvr>
                                      <p:to>
                                        <p:strVal val="visible"/>
                                      </p:to>
                                    </p:set>
                                    <p:animEffect transition="in" filter="fade">
                                      <p:cBhvr>
                                        <p:cTn id="15" dur="500"/>
                                        <p:tgtEl>
                                          <p:spTgt spid="22">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bg/>
                                          </p:spTgt>
                                        </p:tgtEl>
                                        <p:attrNameLst>
                                          <p:attrName>style.visibility</p:attrName>
                                        </p:attrNameLst>
                                      </p:cBhvr>
                                      <p:to>
                                        <p:strVal val="visible"/>
                                      </p:to>
                                    </p:set>
                                    <p:animEffect transition="in" filter="fade">
                                      <p:cBhvr>
                                        <p:cTn id="23" dur="500"/>
                                        <p:tgtEl>
                                          <p:spTgt spid="26">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6" grpId="0" build="p" animBg="1">
        <p:tmplLst>
          <p:tmpl>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5" name="Text Placeholder 20"/>
          <p:cNvSpPr>
            <a:spLocks noGrp="1"/>
          </p:cNvSpPr>
          <p:nvPr>
            <p:ph type="body" sz="quarter" idx="39" hasCustomPrompt="1"/>
          </p:nvPr>
        </p:nvSpPr>
        <p:spPr>
          <a:xfrm>
            <a:off x="3" y="3461784"/>
            <a:ext cx="12191999" cy="3396216"/>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0" name="Text Placeholder 20"/>
          <p:cNvSpPr>
            <a:spLocks noGrp="1"/>
          </p:cNvSpPr>
          <p:nvPr>
            <p:ph type="body" sz="quarter" idx="35" hasCustomPrompt="1"/>
          </p:nvPr>
        </p:nvSpPr>
        <p:spPr>
          <a:xfrm>
            <a:off x="997396" y="2698371"/>
            <a:ext cx="1478441" cy="1472667"/>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32" name="Text Placeholder 20"/>
          <p:cNvSpPr>
            <a:spLocks noGrp="1"/>
          </p:cNvSpPr>
          <p:nvPr>
            <p:ph type="body" sz="quarter" idx="36" hasCustomPrompt="1"/>
          </p:nvPr>
        </p:nvSpPr>
        <p:spPr>
          <a:xfrm>
            <a:off x="3831056" y="2697457"/>
            <a:ext cx="1478441" cy="1472667"/>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33" name="Text Placeholder 20"/>
          <p:cNvSpPr>
            <a:spLocks noGrp="1"/>
          </p:cNvSpPr>
          <p:nvPr>
            <p:ph type="body" sz="quarter" idx="37" hasCustomPrompt="1"/>
          </p:nvPr>
        </p:nvSpPr>
        <p:spPr>
          <a:xfrm>
            <a:off x="6664716" y="2704145"/>
            <a:ext cx="1478441" cy="1472667"/>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34" name="Text Placeholder 20"/>
          <p:cNvSpPr>
            <a:spLocks noGrp="1"/>
          </p:cNvSpPr>
          <p:nvPr>
            <p:ph type="body" sz="quarter" idx="38" hasCustomPrompt="1"/>
          </p:nvPr>
        </p:nvSpPr>
        <p:spPr>
          <a:xfrm>
            <a:off x="9543332" y="2704145"/>
            <a:ext cx="1478441" cy="1472667"/>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41" name="Text Placeholder 4"/>
          <p:cNvSpPr>
            <a:spLocks noGrp="1"/>
          </p:cNvSpPr>
          <p:nvPr>
            <p:ph type="body" sz="quarter" idx="23" hasCustomPrompt="1"/>
          </p:nvPr>
        </p:nvSpPr>
        <p:spPr>
          <a:xfrm>
            <a:off x="449432"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444770" y="5156400"/>
            <a:ext cx="2588745" cy="1533683"/>
          </a:xfrm>
        </p:spPr>
        <p:txBody>
          <a:bodyPr>
            <a:normAutofit/>
          </a:bodyPr>
          <a:lstStyle>
            <a:lvl1pPr algn="ctr">
              <a:defRPr sz="1467"/>
            </a:lvl1pPr>
          </a:lstStyle>
          <a:p>
            <a:pPr lvl="0"/>
            <a:r>
              <a:rPr lang="en-US" dirty="0"/>
              <a:t>Click to edit Master text styles</a:t>
            </a:r>
          </a:p>
        </p:txBody>
      </p:sp>
      <p:sp>
        <p:nvSpPr>
          <p:cNvPr id="21" name="Subtitle 2"/>
          <p:cNvSpPr>
            <a:spLocks noGrp="1"/>
          </p:cNvSpPr>
          <p:nvPr>
            <p:ph type="subTitle" idx="1"/>
          </p:nvPr>
        </p:nvSpPr>
        <p:spPr>
          <a:xfrm>
            <a:off x="609600" y="1262998"/>
            <a:ext cx="10972800" cy="1240548"/>
          </a:xfrm>
        </p:spPr>
        <p:txBody>
          <a:bodyPr>
            <a:normAutofit/>
          </a:bodyPr>
          <a:lstStyle>
            <a:lvl1pPr marL="0" indent="0" algn="ctr">
              <a:buNone/>
              <a:defRPr sz="16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6" name="Text Placeholder 4"/>
          <p:cNvSpPr>
            <a:spLocks noGrp="1"/>
          </p:cNvSpPr>
          <p:nvPr>
            <p:ph type="body" sz="quarter" idx="29" hasCustomPrompt="1"/>
          </p:nvPr>
        </p:nvSpPr>
        <p:spPr>
          <a:xfrm>
            <a:off x="3304938" y="4310577"/>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7" name="Text Placeholder 2"/>
          <p:cNvSpPr>
            <a:spLocks noGrp="1"/>
          </p:cNvSpPr>
          <p:nvPr>
            <p:ph type="body" sz="quarter" idx="30"/>
          </p:nvPr>
        </p:nvSpPr>
        <p:spPr>
          <a:xfrm>
            <a:off x="3304938" y="5150389"/>
            <a:ext cx="2584081" cy="1533683"/>
          </a:xfrm>
        </p:spPr>
        <p:txBody>
          <a:bodyPr>
            <a:normAutofit/>
          </a:bodyPr>
          <a:lstStyle>
            <a:lvl1pPr algn="ctr">
              <a:defRPr sz="1467"/>
            </a:lvl1pPr>
          </a:lstStyle>
          <a:p>
            <a:pPr lvl="0"/>
            <a:r>
              <a:rPr lang="en-US" dirty="0"/>
              <a:t>Click to edit Master text styles</a:t>
            </a:r>
          </a:p>
        </p:txBody>
      </p:sp>
      <p:sp>
        <p:nvSpPr>
          <p:cNvPr id="28" name="Text Placeholder 4"/>
          <p:cNvSpPr>
            <a:spLocks noGrp="1"/>
          </p:cNvSpPr>
          <p:nvPr>
            <p:ph type="body" sz="quarter" idx="31" hasCustomPrompt="1"/>
          </p:nvPr>
        </p:nvSpPr>
        <p:spPr>
          <a:xfrm>
            <a:off x="6175430"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9" name="Text Placeholder 2"/>
          <p:cNvSpPr>
            <a:spLocks noGrp="1"/>
          </p:cNvSpPr>
          <p:nvPr>
            <p:ph type="body" sz="quarter" idx="32"/>
          </p:nvPr>
        </p:nvSpPr>
        <p:spPr>
          <a:xfrm>
            <a:off x="6175432" y="5156400"/>
            <a:ext cx="2584081" cy="1533683"/>
          </a:xfrm>
        </p:spPr>
        <p:txBody>
          <a:bodyPr>
            <a:normAutofit/>
          </a:bodyPr>
          <a:lstStyle>
            <a:lvl1pPr algn="ctr">
              <a:defRPr sz="1467"/>
            </a:lvl1pPr>
          </a:lstStyle>
          <a:p>
            <a:pPr lvl="0"/>
            <a:r>
              <a:rPr lang="en-US" dirty="0"/>
              <a:t>Click to edit Master text styles</a:t>
            </a:r>
          </a:p>
        </p:txBody>
      </p:sp>
      <p:sp>
        <p:nvSpPr>
          <p:cNvPr id="30" name="Text Placeholder 4"/>
          <p:cNvSpPr>
            <a:spLocks noGrp="1"/>
          </p:cNvSpPr>
          <p:nvPr>
            <p:ph type="body" sz="quarter" idx="33" hasCustomPrompt="1"/>
          </p:nvPr>
        </p:nvSpPr>
        <p:spPr>
          <a:xfrm>
            <a:off x="9028290" y="4299150"/>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1" name="Text Placeholder 2"/>
          <p:cNvSpPr>
            <a:spLocks noGrp="1"/>
          </p:cNvSpPr>
          <p:nvPr>
            <p:ph type="body" sz="quarter" idx="34"/>
          </p:nvPr>
        </p:nvSpPr>
        <p:spPr>
          <a:xfrm>
            <a:off x="9028292" y="5138967"/>
            <a:ext cx="2584081" cy="1533683"/>
          </a:xfrm>
        </p:spPr>
        <p:txBody>
          <a:bodyPr>
            <a:normAutofit/>
          </a:bodyPr>
          <a:lstStyle>
            <a:lvl1pPr algn="ctr">
              <a:defRPr sz="1467"/>
            </a:lvl1pPr>
          </a:lstStyle>
          <a:p>
            <a:pPr lvl="0"/>
            <a:r>
              <a:rPr lang="en-US" dirty="0"/>
              <a:t>Click to edit Master text styles</a:t>
            </a:r>
          </a:p>
        </p:txBody>
      </p:sp>
      <p:cxnSp>
        <p:nvCxnSpPr>
          <p:cNvPr id="18" name="Straight Connector 17"/>
          <p:cNvCxnSpPr/>
          <p:nvPr userDrawn="1"/>
        </p:nvCxnSpPr>
        <p:spPr>
          <a:xfrm>
            <a:off x="5518144" y="965893"/>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19" name="Text Placeholder 37"/>
          <p:cNvSpPr>
            <a:spLocks noGrp="1"/>
          </p:cNvSpPr>
          <p:nvPr>
            <p:ph type="body" sz="quarter" idx="27"/>
          </p:nvPr>
        </p:nvSpPr>
        <p:spPr>
          <a:xfrm>
            <a:off x="609600" y="266436"/>
            <a:ext cx="10981267" cy="702281"/>
          </a:xfrm>
        </p:spPr>
        <p:txBody>
          <a:bodyPr>
            <a:normAutofit/>
          </a:bodyPr>
          <a:lstStyle>
            <a:lvl1pPr algn="ctr">
              <a:defRPr sz="2667">
                <a:solidFill>
                  <a:srgbClr val="464749"/>
                </a:solidFill>
              </a:defRPr>
            </a:lvl1pPr>
          </a:lstStyle>
          <a:p>
            <a:pPr lvl="0"/>
            <a:endParaRPr lang="en-US" dirty="0"/>
          </a:p>
        </p:txBody>
      </p:sp>
    </p:spTree>
    <p:extLst>
      <p:ext uri="{BB962C8B-B14F-4D97-AF65-F5344CB8AC3E}">
        <p14:creationId xmlns:p14="http://schemas.microsoft.com/office/powerpoint/2010/main" val="42806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fade">
                                      <p:cBhvr>
                                        <p:cTn id="15" dur="500"/>
                                        <p:tgtEl>
                                          <p:spTgt spid="32">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3">
                                            <p:bg/>
                                          </p:spTgt>
                                        </p:tgtEl>
                                        <p:attrNameLst>
                                          <p:attrName>style.visibility</p:attrName>
                                        </p:attrNameLst>
                                      </p:cBhvr>
                                      <p:to>
                                        <p:strVal val="visible"/>
                                      </p:to>
                                    </p:set>
                                    <p:animEffect transition="in" filter="fade">
                                      <p:cBhvr>
                                        <p:cTn id="23" dur="500"/>
                                        <p:tgtEl>
                                          <p:spTgt spid="33">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4">
                                            <p:bg/>
                                          </p:spTgt>
                                        </p:tgtEl>
                                        <p:attrNameLst>
                                          <p:attrName>style.visibility</p:attrName>
                                        </p:attrNameLst>
                                      </p:cBhvr>
                                      <p:to>
                                        <p:strVal val="visible"/>
                                      </p:to>
                                    </p:set>
                                    <p:animEffect transition="in" filter="fade">
                                      <p:cBhvr>
                                        <p:cTn id="31" dur="500"/>
                                        <p:tgtEl>
                                          <p:spTgt spid="34">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fade">
                                      <p:cBhvr>
                                        <p:cTn id="3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2" grpId="0" build="p" animBg="1">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animBg="1">
        <p:tmplLst>
          <p:tmpl>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Text Placeholder 20"/>
          <p:cNvSpPr>
            <a:spLocks noGrp="1"/>
          </p:cNvSpPr>
          <p:nvPr>
            <p:ph type="body" sz="quarter" idx="39" hasCustomPrompt="1"/>
          </p:nvPr>
        </p:nvSpPr>
        <p:spPr>
          <a:xfrm>
            <a:off x="3" y="3219950"/>
            <a:ext cx="12191999" cy="3638052"/>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1" name="Subtitle 2"/>
          <p:cNvSpPr>
            <a:spLocks noGrp="1"/>
          </p:cNvSpPr>
          <p:nvPr>
            <p:ph type="subTitle" idx="1"/>
          </p:nvPr>
        </p:nvSpPr>
        <p:spPr>
          <a:xfrm>
            <a:off x="601133" y="5010349"/>
            <a:ext cx="10972800" cy="1240548"/>
          </a:xfrm>
        </p:spPr>
        <p:txBody>
          <a:bodyPr>
            <a:normAutofit/>
          </a:bodyPr>
          <a:lstStyle>
            <a:lvl1pPr marL="0" indent="0" algn="ctr">
              <a:buNone/>
              <a:defRPr sz="16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5509678" y="4713245"/>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19" name="Text Placeholder 37"/>
          <p:cNvSpPr>
            <a:spLocks noGrp="1"/>
          </p:cNvSpPr>
          <p:nvPr>
            <p:ph type="body" sz="quarter" idx="27"/>
          </p:nvPr>
        </p:nvSpPr>
        <p:spPr>
          <a:xfrm>
            <a:off x="601133" y="4013789"/>
            <a:ext cx="10981267" cy="702281"/>
          </a:xfrm>
        </p:spPr>
        <p:txBody>
          <a:bodyPr>
            <a:normAutofit/>
          </a:bodyPr>
          <a:lstStyle>
            <a:lvl1pPr algn="ctr">
              <a:defRPr sz="2667">
                <a:solidFill>
                  <a:schemeClr val="bg1"/>
                </a:solidFill>
              </a:defRPr>
            </a:lvl1pPr>
          </a:lstStyle>
          <a:p>
            <a:pPr lvl="0"/>
            <a:endParaRPr lang="en-US" dirty="0"/>
          </a:p>
        </p:txBody>
      </p:sp>
      <p:pic>
        <p:nvPicPr>
          <p:cNvPr id="32" name="Picture 31" descr="shutterstock_35852182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3158279"/>
          </a:xfrm>
          <a:prstGeom prst="rect">
            <a:avLst/>
          </a:prstGeom>
        </p:spPr>
      </p:pic>
    </p:spTree>
    <p:extLst>
      <p:ext uri="{BB962C8B-B14F-4D97-AF65-F5344CB8AC3E}">
        <p14:creationId xmlns:p14="http://schemas.microsoft.com/office/powerpoint/2010/main" val="22177237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11"/>
          <p:cNvSpPr>
            <a:spLocks noGrp="1"/>
          </p:cNvSpPr>
          <p:nvPr>
            <p:ph type="pic" sz="quarter" idx="15"/>
          </p:nvPr>
        </p:nvSpPr>
        <p:spPr>
          <a:xfrm>
            <a:off x="-9994" y="0"/>
            <a:ext cx="12201993" cy="3165939"/>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16" name="Rectangle 15"/>
          <p:cNvSpPr/>
          <p:nvPr userDrawn="1"/>
        </p:nvSpPr>
        <p:spPr>
          <a:xfrm>
            <a:off x="-9994" y="3219948"/>
            <a:ext cx="12201993" cy="36380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algn="ctr"/>
            <a:endParaRPr lang="en-US" sz="2400" dirty="0"/>
          </a:p>
        </p:txBody>
      </p:sp>
      <p:sp>
        <p:nvSpPr>
          <p:cNvPr id="21" name="Subtitle 2"/>
          <p:cNvSpPr>
            <a:spLocks noGrp="1"/>
          </p:cNvSpPr>
          <p:nvPr>
            <p:ph type="subTitle" idx="1"/>
          </p:nvPr>
        </p:nvSpPr>
        <p:spPr>
          <a:xfrm>
            <a:off x="604601" y="5010349"/>
            <a:ext cx="10972800" cy="1240548"/>
          </a:xfrm>
        </p:spPr>
        <p:txBody>
          <a:bodyPr>
            <a:normAutofit/>
          </a:bodyPr>
          <a:lstStyle>
            <a:lvl1pPr marL="0" indent="0" algn="ctr">
              <a:buNone/>
              <a:defRPr sz="16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5508931" y="4713245"/>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19" name="Text Placeholder 37"/>
          <p:cNvSpPr>
            <a:spLocks noGrp="1"/>
          </p:cNvSpPr>
          <p:nvPr>
            <p:ph type="body" sz="quarter" idx="27"/>
          </p:nvPr>
        </p:nvSpPr>
        <p:spPr>
          <a:xfrm>
            <a:off x="600368" y="4013789"/>
            <a:ext cx="10981267" cy="702281"/>
          </a:xfrm>
        </p:spPr>
        <p:txBody>
          <a:bodyPr>
            <a:normAutofit/>
          </a:bodyPr>
          <a:lstStyle>
            <a:lvl1pPr algn="ctr">
              <a:defRPr sz="2667">
                <a:solidFill>
                  <a:schemeClr val="bg1"/>
                </a:solidFill>
              </a:defRPr>
            </a:lvl1pPr>
          </a:lstStyle>
          <a:p>
            <a:pPr lvl="0"/>
            <a:endParaRPr lang="en-US" dirty="0"/>
          </a:p>
        </p:txBody>
      </p:sp>
      <p:sp>
        <p:nvSpPr>
          <p:cNvPr id="9" name="Text Placeholder 1"/>
          <p:cNvSpPr>
            <a:spLocks noGrp="1"/>
          </p:cNvSpPr>
          <p:nvPr>
            <p:ph type="body" sz="quarter" idx="30" hasCustomPrompt="1"/>
          </p:nvPr>
        </p:nvSpPr>
        <p:spPr>
          <a:xfrm>
            <a:off x="5481401" y="2601538"/>
            <a:ext cx="1219200" cy="1128801"/>
          </a:xfrm>
          <a:prstGeom prst="round1Rect">
            <a:avLst>
              <a:gd name="adj" fmla="val 13199"/>
            </a:avLst>
          </a:prstGeom>
          <a:solidFill>
            <a:srgbClr val="4E8416"/>
          </a:solidFill>
          <a:ln w="19050" cmpd="sng">
            <a:noFill/>
          </a:ln>
        </p:spPr>
        <p:txBody>
          <a:bodyPr/>
          <a:lstStyle/>
          <a:p>
            <a:r>
              <a:rPr lang="en-US" dirty="0"/>
              <a:t> </a:t>
            </a:r>
          </a:p>
        </p:txBody>
      </p:sp>
    </p:spTree>
    <p:extLst>
      <p:ext uri="{BB962C8B-B14F-4D97-AF65-F5344CB8AC3E}">
        <p14:creationId xmlns:p14="http://schemas.microsoft.com/office/powerpoint/2010/main" val="80479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8" name="Picture Placeholder 11"/>
          <p:cNvSpPr>
            <a:spLocks noGrp="1"/>
          </p:cNvSpPr>
          <p:nvPr>
            <p:ph type="pic" sz="quarter" idx="15"/>
          </p:nvPr>
        </p:nvSpPr>
        <p:spPr>
          <a:xfrm>
            <a:off x="-9994" y="-1"/>
            <a:ext cx="12201993" cy="4885437"/>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21" name="Subtitle 2"/>
          <p:cNvSpPr>
            <a:spLocks noGrp="1"/>
          </p:cNvSpPr>
          <p:nvPr>
            <p:ph type="subTitle" idx="1" hasCustomPrompt="1"/>
          </p:nvPr>
        </p:nvSpPr>
        <p:spPr>
          <a:xfrm>
            <a:off x="601133" y="5371206"/>
            <a:ext cx="10972800" cy="1115637"/>
          </a:xfrm>
        </p:spPr>
        <p:txBody>
          <a:bodyPr>
            <a:normAutofit/>
          </a:bodyPr>
          <a:lstStyle>
            <a:lvl1pPr marL="0" indent="0" algn="ctr">
              <a:buNone/>
              <a:defRPr sz="16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z="1467" dirty="0" err="1">
                <a:solidFill>
                  <a:srgbClr val="8F9093"/>
                </a:solidFill>
              </a:rPr>
              <a:t>Lorem</a:t>
            </a:r>
            <a:r>
              <a:rPr lang="en-US" sz="1467" dirty="0">
                <a:solidFill>
                  <a:srgbClr val="8F9093"/>
                </a:solidFill>
              </a:rPr>
              <a:t> </a:t>
            </a:r>
            <a:r>
              <a:rPr lang="en-US" sz="1467" dirty="0" err="1">
                <a:solidFill>
                  <a:srgbClr val="8F9093"/>
                </a:solidFill>
              </a:rPr>
              <a:t>ipsum</a:t>
            </a:r>
            <a:r>
              <a:rPr lang="en-US" sz="1467" dirty="0">
                <a:solidFill>
                  <a:srgbClr val="8F9093"/>
                </a:solidFill>
              </a:rPr>
              <a:t> dolor sit </a:t>
            </a:r>
            <a:r>
              <a:rPr lang="en-US" sz="1467" dirty="0" err="1">
                <a:solidFill>
                  <a:srgbClr val="8F9093"/>
                </a:solidFill>
              </a:rPr>
              <a:t>amet</a:t>
            </a:r>
            <a:r>
              <a:rPr lang="en-US" sz="1467" dirty="0">
                <a:solidFill>
                  <a:srgbClr val="8F9093"/>
                </a:solidFill>
              </a:rPr>
              <a:t>, </a:t>
            </a:r>
            <a:r>
              <a:rPr lang="en-US" sz="1467" dirty="0" err="1">
                <a:solidFill>
                  <a:srgbClr val="8F9093"/>
                </a:solidFill>
              </a:rPr>
              <a:t>consectetur</a:t>
            </a:r>
            <a:r>
              <a:rPr lang="en-US" sz="1467" dirty="0">
                <a:solidFill>
                  <a:srgbClr val="8F9093"/>
                </a:solidFill>
              </a:rPr>
              <a:t> </a:t>
            </a:r>
            <a:r>
              <a:rPr lang="en-US" sz="1467" dirty="0" err="1">
                <a:solidFill>
                  <a:srgbClr val="8F9093"/>
                </a:solidFill>
              </a:rPr>
              <a:t>adipiscing</a:t>
            </a:r>
            <a:r>
              <a:rPr lang="en-US" sz="1467" dirty="0">
                <a:solidFill>
                  <a:srgbClr val="8F9093"/>
                </a:solidFill>
              </a:rPr>
              <a:t> </a:t>
            </a:r>
            <a:r>
              <a:rPr lang="en-US" sz="1467" dirty="0" err="1">
                <a:solidFill>
                  <a:srgbClr val="8F9093"/>
                </a:solidFill>
              </a:rPr>
              <a:t>elit</a:t>
            </a:r>
            <a:r>
              <a:rPr lang="en-US" sz="1467" dirty="0">
                <a:solidFill>
                  <a:srgbClr val="8F9093"/>
                </a:solidFill>
              </a:rPr>
              <a:t>. </a:t>
            </a:r>
            <a:r>
              <a:rPr lang="en-US" sz="1467" dirty="0" err="1">
                <a:solidFill>
                  <a:srgbClr val="8F9093"/>
                </a:solidFill>
              </a:rPr>
              <a:t>Suspendisse</a:t>
            </a:r>
            <a:r>
              <a:rPr lang="en-US" sz="1467" dirty="0">
                <a:solidFill>
                  <a:srgbClr val="8F9093"/>
                </a:solidFill>
              </a:rPr>
              <a:t> </a:t>
            </a:r>
            <a:r>
              <a:rPr lang="en-US" sz="1467" dirty="0" err="1">
                <a:solidFill>
                  <a:srgbClr val="8F9093"/>
                </a:solidFill>
              </a:rPr>
              <a:t>vestibulum</a:t>
            </a:r>
            <a:r>
              <a:rPr lang="en-US" sz="1467" dirty="0">
                <a:solidFill>
                  <a:srgbClr val="8F9093"/>
                </a:solidFill>
              </a:rPr>
              <a:t> </a:t>
            </a:r>
            <a:r>
              <a:rPr lang="en-US" sz="1467" dirty="0" err="1">
                <a:solidFill>
                  <a:srgbClr val="8F9093"/>
                </a:solidFill>
              </a:rPr>
              <a:t>urna</a:t>
            </a:r>
            <a:r>
              <a:rPr lang="en-US" sz="1467" dirty="0">
                <a:solidFill>
                  <a:srgbClr val="8F9093"/>
                </a:solidFill>
              </a:rPr>
              <a:t> id </a:t>
            </a:r>
            <a:r>
              <a:rPr lang="en-US" sz="1467" dirty="0" err="1">
                <a:solidFill>
                  <a:srgbClr val="8F9093"/>
                </a:solidFill>
              </a:rPr>
              <a:t>risus</a:t>
            </a:r>
            <a:r>
              <a:rPr lang="en-US" sz="1467" dirty="0">
                <a:solidFill>
                  <a:srgbClr val="8F9093"/>
                </a:solidFill>
              </a:rPr>
              <a:t> </a:t>
            </a:r>
            <a:r>
              <a:rPr lang="en-US" sz="1467" dirty="0" err="1">
                <a:solidFill>
                  <a:srgbClr val="8F9093"/>
                </a:solidFill>
              </a:rPr>
              <a:t>blandit</a:t>
            </a:r>
            <a:r>
              <a:rPr lang="en-US" sz="1467" dirty="0">
                <a:solidFill>
                  <a:srgbClr val="8F9093"/>
                </a:solidFill>
              </a:rPr>
              <a:t> </a:t>
            </a:r>
            <a:r>
              <a:rPr lang="en-US" sz="1467" dirty="0" err="1">
                <a:solidFill>
                  <a:srgbClr val="8F9093"/>
                </a:solidFill>
              </a:rPr>
              <a:t>vestibulum</a:t>
            </a:r>
            <a:r>
              <a:rPr lang="en-US" sz="1467" dirty="0">
                <a:solidFill>
                  <a:srgbClr val="8F9093"/>
                </a:solidFill>
              </a:rPr>
              <a:t>. In </a:t>
            </a:r>
            <a:r>
              <a:rPr lang="en-US" sz="1467" dirty="0" err="1">
                <a:solidFill>
                  <a:srgbClr val="8F9093"/>
                </a:solidFill>
              </a:rPr>
              <a:t>hac</a:t>
            </a:r>
            <a:r>
              <a:rPr lang="en-US" sz="1467" dirty="0">
                <a:solidFill>
                  <a:srgbClr val="8F9093"/>
                </a:solidFill>
              </a:rPr>
              <a:t> </a:t>
            </a:r>
            <a:r>
              <a:rPr lang="en-US" sz="1467" dirty="0" err="1">
                <a:solidFill>
                  <a:srgbClr val="8F9093"/>
                </a:solidFill>
              </a:rPr>
              <a:t>habitasse</a:t>
            </a:r>
            <a:r>
              <a:rPr lang="en-US" sz="1467" dirty="0">
                <a:solidFill>
                  <a:srgbClr val="8F9093"/>
                </a:solidFill>
              </a:rPr>
              <a:t> </a:t>
            </a:r>
            <a:r>
              <a:rPr lang="en-US" sz="1467" dirty="0" err="1">
                <a:solidFill>
                  <a:srgbClr val="8F9093"/>
                </a:solidFill>
              </a:rPr>
              <a:t>platea</a:t>
            </a:r>
            <a:r>
              <a:rPr lang="en-US" sz="1467" dirty="0">
                <a:solidFill>
                  <a:srgbClr val="8F9093"/>
                </a:solidFill>
              </a:rPr>
              <a:t> </a:t>
            </a:r>
            <a:r>
              <a:rPr lang="en-US" sz="1467" dirty="0" err="1">
                <a:solidFill>
                  <a:srgbClr val="8F9093"/>
                </a:solidFill>
              </a:rPr>
              <a:t>dictumst</a:t>
            </a:r>
            <a:r>
              <a:rPr lang="en-US" sz="1467" dirty="0">
                <a:solidFill>
                  <a:srgbClr val="8F9093"/>
                </a:solidFill>
              </a:rPr>
              <a:t>. Maecenas sit </a:t>
            </a:r>
            <a:r>
              <a:rPr lang="en-US" sz="1467" dirty="0" err="1">
                <a:solidFill>
                  <a:srgbClr val="8F9093"/>
                </a:solidFill>
              </a:rPr>
              <a:t>amet</a:t>
            </a:r>
            <a:r>
              <a:rPr lang="en-US" sz="1467" dirty="0">
                <a:solidFill>
                  <a:srgbClr val="8F9093"/>
                </a:solidFill>
              </a:rPr>
              <a:t> </a:t>
            </a:r>
            <a:r>
              <a:rPr lang="en-US" sz="1467" dirty="0" err="1">
                <a:solidFill>
                  <a:srgbClr val="8F9093"/>
                </a:solidFill>
              </a:rPr>
              <a:t>dignissim</a:t>
            </a:r>
            <a:r>
              <a:rPr lang="en-US" sz="1467" dirty="0">
                <a:solidFill>
                  <a:srgbClr val="8F9093"/>
                </a:solidFill>
              </a:rPr>
              <a:t> </a:t>
            </a:r>
            <a:r>
              <a:rPr lang="en-US" sz="1467" dirty="0" err="1">
                <a:solidFill>
                  <a:srgbClr val="8F9093"/>
                </a:solidFill>
              </a:rPr>
              <a:t>metus</a:t>
            </a:r>
            <a:r>
              <a:rPr lang="en-US" sz="1467" dirty="0">
                <a:solidFill>
                  <a:srgbClr val="8F9093"/>
                </a:solidFill>
              </a:rPr>
              <a:t>. </a:t>
            </a:r>
            <a:r>
              <a:rPr lang="en-US" sz="1467" dirty="0" err="1">
                <a:solidFill>
                  <a:srgbClr val="8F9093"/>
                </a:solidFill>
              </a:rPr>
              <a:t>Mauris</a:t>
            </a:r>
            <a:r>
              <a:rPr lang="en-US" sz="1467" dirty="0">
                <a:solidFill>
                  <a:srgbClr val="8F9093"/>
                </a:solidFill>
              </a:rPr>
              <a:t> </a:t>
            </a:r>
            <a:r>
              <a:rPr lang="en-US" sz="1467" dirty="0" err="1">
                <a:solidFill>
                  <a:srgbClr val="8F9093"/>
                </a:solidFill>
              </a:rPr>
              <a:t>eu</a:t>
            </a:r>
            <a:r>
              <a:rPr lang="en-US" sz="1467" dirty="0">
                <a:solidFill>
                  <a:srgbClr val="8F9093"/>
                </a:solidFill>
              </a:rPr>
              <a:t> </a:t>
            </a:r>
            <a:r>
              <a:rPr lang="en-US" sz="1467" dirty="0" err="1">
                <a:solidFill>
                  <a:srgbClr val="8F9093"/>
                </a:solidFill>
              </a:rPr>
              <a:t>libero</a:t>
            </a:r>
            <a:r>
              <a:rPr lang="en-US" sz="1467" dirty="0">
                <a:solidFill>
                  <a:srgbClr val="8F9093"/>
                </a:solidFill>
              </a:rPr>
              <a:t> sit </a:t>
            </a:r>
            <a:r>
              <a:rPr lang="en-US" sz="1467" dirty="0" err="1">
                <a:solidFill>
                  <a:srgbClr val="8F9093"/>
                </a:solidFill>
              </a:rPr>
              <a:t>amet</a:t>
            </a:r>
            <a:r>
              <a:rPr lang="en-US" sz="1467" dirty="0">
                <a:solidFill>
                  <a:srgbClr val="8F9093"/>
                </a:solidFill>
              </a:rPr>
              <a:t> </a:t>
            </a:r>
            <a:r>
              <a:rPr lang="en-US" sz="1467" dirty="0" err="1">
                <a:solidFill>
                  <a:srgbClr val="8F9093"/>
                </a:solidFill>
              </a:rPr>
              <a:t>massa</a:t>
            </a:r>
            <a:r>
              <a:rPr lang="en-US" sz="1467" dirty="0">
                <a:solidFill>
                  <a:srgbClr val="8F9093"/>
                </a:solidFill>
              </a:rPr>
              <a:t> </a:t>
            </a:r>
            <a:r>
              <a:rPr lang="en-US" sz="1467" dirty="0" err="1">
                <a:solidFill>
                  <a:srgbClr val="8F9093"/>
                </a:solidFill>
              </a:rPr>
              <a:t>tincidunt</a:t>
            </a:r>
            <a:r>
              <a:rPr lang="en-US" sz="1467" dirty="0">
                <a:solidFill>
                  <a:srgbClr val="8F9093"/>
                </a:solidFill>
              </a:rPr>
              <a:t> </a:t>
            </a:r>
            <a:r>
              <a:rPr lang="en-US" sz="1467" dirty="0" err="1">
                <a:solidFill>
                  <a:srgbClr val="8F9093"/>
                </a:solidFill>
              </a:rPr>
              <a:t>elementum</a:t>
            </a:r>
            <a:r>
              <a:rPr lang="en-US" sz="1467" dirty="0">
                <a:solidFill>
                  <a:srgbClr val="8F9093"/>
                </a:solidFill>
              </a:rPr>
              <a:t> id sit </a:t>
            </a:r>
            <a:r>
              <a:rPr lang="en-US" sz="1467" dirty="0" err="1">
                <a:solidFill>
                  <a:srgbClr val="8F9093"/>
                </a:solidFill>
              </a:rPr>
              <a:t>amet</a:t>
            </a:r>
            <a:r>
              <a:rPr lang="en-US" sz="1467" dirty="0">
                <a:solidFill>
                  <a:srgbClr val="8F9093"/>
                </a:solidFill>
              </a:rPr>
              <a:t> ante. </a:t>
            </a:r>
            <a:r>
              <a:rPr lang="en-US" sz="1467" dirty="0" err="1">
                <a:solidFill>
                  <a:srgbClr val="8F9093"/>
                </a:solidFill>
              </a:rPr>
              <a:t>Aenean</a:t>
            </a:r>
            <a:r>
              <a:rPr lang="en-US" sz="1467" dirty="0">
                <a:solidFill>
                  <a:srgbClr val="8F9093"/>
                </a:solidFill>
              </a:rPr>
              <a:t> non </a:t>
            </a:r>
            <a:r>
              <a:rPr lang="en-US" sz="1467" dirty="0" err="1">
                <a:solidFill>
                  <a:srgbClr val="8F9093"/>
                </a:solidFill>
              </a:rPr>
              <a:t>diam</a:t>
            </a:r>
            <a:r>
              <a:rPr lang="en-US" sz="1467" dirty="0">
                <a:solidFill>
                  <a:srgbClr val="8F9093"/>
                </a:solidFill>
              </a:rPr>
              <a:t> </a:t>
            </a:r>
            <a:r>
              <a:rPr lang="en-US" sz="1467" dirty="0" err="1">
                <a:solidFill>
                  <a:srgbClr val="8F9093"/>
                </a:solidFill>
              </a:rPr>
              <a:t>mollis</a:t>
            </a:r>
            <a:r>
              <a:rPr lang="en-US" sz="1467" dirty="0">
                <a:solidFill>
                  <a:srgbClr val="8F9093"/>
                </a:solidFill>
              </a:rPr>
              <a:t> </a:t>
            </a:r>
            <a:r>
              <a:rPr lang="en-US" sz="1467" dirty="0" err="1">
                <a:solidFill>
                  <a:srgbClr val="8F9093"/>
                </a:solidFill>
              </a:rPr>
              <a:t>lectus</a:t>
            </a:r>
            <a:r>
              <a:rPr lang="en-US" sz="1467" dirty="0">
                <a:solidFill>
                  <a:srgbClr val="8F9093"/>
                </a:solidFill>
              </a:rPr>
              <a:t> </a:t>
            </a:r>
            <a:r>
              <a:rPr lang="en-US" sz="1467" dirty="0" err="1">
                <a:solidFill>
                  <a:srgbClr val="8F9093"/>
                </a:solidFill>
              </a:rPr>
              <a:t>egestas</a:t>
            </a:r>
            <a:r>
              <a:rPr lang="en-US" sz="1467" dirty="0">
                <a:solidFill>
                  <a:srgbClr val="8F9093"/>
                </a:solidFill>
              </a:rPr>
              <a:t> </a:t>
            </a:r>
            <a:r>
              <a:rPr lang="en-US" sz="1467" dirty="0" err="1">
                <a:solidFill>
                  <a:srgbClr val="8F9093"/>
                </a:solidFill>
              </a:rPr>
              <a:t>cursus</a:t>
            </a:r>
            <a:r>
              <a:rPr lang="en-US" sz="1467" dirty="0">
                <a:solidFill>
                  <a:srgbClr val="8F9093"/>
                </a:solidFill>
              </a:rPr>
              <a:t>. </a:t>
            </a:r>
            <a:r>
              <a:rPr lang="en-US" sz="1467" dirty="0" err="1">
                <a:solidFill>
                  <a:srgbClr val="8F9093"/>
                </a:solidFill>
              </a:rPr>
              <a:t>Ut</a:t>
            </a:r>
            <a:r>
              <a:rPr lang="en-US" sz="1467" dirty="0">
                <a:solidFill>
                  <a:srgbClr val="8F9093"/>
                </a:solidFill>
              </a:rPr>
              <a:t> </a:t>
            </a:r>
            <a:r>
              <a:rPr lang="en-US" sz="1467" dirty="0" err="1">
                <a:solidFill>
                  <a:srgbClr val="8F9093"/>
                </a:solidFill>
              </a:rPr>
              <a:t>ullamcorper</a:t>
            </a:r>
            <a:r>
              <a:rPr lang="en-US" sz="1467" dirty="0">
                <a:solidFill>
                  <a:srgbClr val="8F9093"/>
                </a:solidFill>
              </a:rPr>
              <a:t> </a:t>
            </a:r>
            <a:r>
              <a:rPr lang="en-US" sz="1467" dirty="0" err="1">
                <a:solidFill>
                  <a:srgbClr val="8F9093"/>
                </a:solidFill>
              </a:rPr>
              <a:t>ultricies</a:t>
            </a:r>
            <a:r>
              <a:rPr lang="en-US" sz="1467" dirty="0">
                <a:solidFill>
                  <a:srgbClr val="8F9093"/>
                </a:solidFill>
              </a:rPr>
              <a:t> </a:t>
            </a:r>
            <a:r>
              <a:rPr lang="en-US" sz="1467" dirty="0" err="1">
                <a:solidFill>
                  <a:srgbClr val="8F9093"/>
                </a:solidFill>
              </a:rPr>
              <a:t>sem</a:t>
            </a:r>
            <a:r>
              <a:rPr lang="en-US" sz="1467" dirty="0">
                <a:solidFill>
                  <a:srgbClr val="8F9093"/>
                </a:solidFill>
              </a:rPr>
              <a:t>, id </a:t>
            </a:r>
            <a:r>
              <a:rPr lang="en-US" sz="1467" dirty="0" err="1">
                <a:solidFill>
                  <a:srgbClr val="8F9093"/>
                </a:solidFill>
              </a:rPr>
              <a:t>commodo</a:t>
            </a:r>
            <a:r>
              <a:rPr lang="en-US" sz="1467" dirty="0">
                <a:solidFill>
                  <a:srgbClr val="8F9093"/>
                </a:solidFill>
              </a:rPr>
              <a:t> </a:t>
            </a:r>
            <a:r>
              <a:rPr lang="en-US" sz="1467" dirty="0" err="1">
                <a:solidFill>
                  <a:srgbClr val="8F9093"/>
                </a:solidFill>
              </a:rPr>
              <a:t>mauris</a:t>
            </a:r>
            <a:r>
              <a:rPr lang="en-US" sz="1467" dirty="0">
                <a:solidFill>
                  <a:srgbClr val="8F9093"/>
                </a:solidFill>
              </a:rPr>
              <a:t> </a:t>
            </a:r>
            <a:r>
              <a:rPr lang="en-US" sz="1467" dirty="0" err="1">
                <a:solidFill>
                  <a:srgbClr val="8F9093"/>
                </a:solidFill>
              </a:rPr>
              <a:t>vestibulum</a:t>
            </a:r>
            <a:r>
              <a:rPr lang="en-US" sz="1467" dirty="0">
                <a:solidFill>
                  <a:srgbClr val="8F9093"/>
                </a:solidFill>
              </a:rPr>
              <a:t> </a:t>
            </a:r>
            <a:endParaRPr lang="en-US" dirty="0"/>
          </a:p>
        </p:txBody>
      </p:sp>
      <p:sp>
        <p:nvSpPr>
          <p:cNvPr id="6" name="Text Placeholder 1"/>
          <p:cNvSpPr>
            <a:spLocks noGrp="1"/>
          </p:cNvSpPr>
          <p:nvPr>
            <p:ph type="body" sz="quarter" idx="30" hasCustomPrompt="1"/>
          </p:nvPr>
        </p:nvSpPr>
        <p:spPr>
          <a:xfrm>
            <a:off x="4719272" y="2483475"/>
            <a:ext cx="2438400" cy="2401961"/>
          </a:xfrm>
          <a:prstGeom prst="round1Rect">
            <a:avLst>
              <a:gd name="adj" fmla="val 13199"/>
            </a:avLst>
          </a:prstGeom>
          <a:solidFill>
            <a:srgbClr val="4E8416">
              <a:alpha val="81000"/>
            </a:srgbClr>
          </a:solidFill>
          <a:ln w="19050" cmpd="sng">
            <a:noFill/>
          </a:ln>
        </p:spPr>
        <p:txBody>
          <a:bodyPr/>
          <a:lstStyle/>
          <a:p>
            <a:r>
              <a:rPr lang="en-US" dirty="0"/>
              <a:t> </a:t>
            </a:r>
          </a:p>
        </p:txBody>
      </p:sp>
      <p:sp>
        <p:nvSpPr>
          <p:cNvPr id="19" name="Text Placeholder 37"/>
          <p:cNvSpPr>
            <a:spLocks noGrp="1"/>
          </p:cNvSpPr>
          <p:nvPr>
            <p:ph type="body" sz="quarter" idx="27"/>
          </p:nvPr>
        </p:nvSpPr>
        <p:spPr>
          <a:xfrm>
            <a:off x="4719261" y="3534473"/>
            <a:ext cx="2438411" cy="702281"/>
          </a:xfrm>
        </p:spPr>
        <p:txBody>
          <a:bodyPr>
            <a:normAutofit/>
          </a:bodyPr>
          <a:lstStyle>
            <a:lvl1pPr algn="ctr">
              <a:defRPr sz="2667">
                <a:solidFill>
                  <a:schemeClr val="bg1"/>
                </a:solidFill>
              </a:defRPr>
            </a:lvl1pPr>
          </a:lstStyle>
          <a:p>
            <a:pPr lvl="0"/>
            <a:endParaRPr lang="en-US" dirty="0"/>
          </a:p>
        </p:txBody>
      </p:sp>
    </p:spTree>
    <p:extLst>
      <p:ext uri="{BB962C8B-B14F-4D97-AF65-F5344CB8AC3E}">
        <p14:creationId xmlns:p14="http://schemas.microsoft.com/office/powerpoint/2010/main" val="1108375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4" name="Text Placeholder 20"/>
          <p:cNvSpPr>
            <a:spLocks noGrp="1"/>
          </p:cNvSpPr>
          <p:nvPr>
            <p:ph type="body" sz="quarter" idx="39" hasCustomPrompt="1"/>
          </p:nvPr>
        </p:nvSpPr>
        <p:spPr>
          <a:xfrm>
            <a:off x="3" y="3461784"/>
            <a:ext cx="12191999" cy="3396216"/>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5" name="Text Placeholder 1"/>
          <p:cNvSpPr>
            <a:spLocks noGrp="1"/>
          </p:cNvSpPr>
          <p:nvPr>
            <p:ph type="body" sz="quarter" idx="42" hasCustomPrompt="1"/>
          </p:nvPr>
        </p:nvSpPr>
        <p:spPr>
          <a:xfrm>
            <a:off x="1060813" y="2783456"/>
            <a:ext cx="1359565" cy="1356653"/>
          </a:xfrm>
          <a:prstGeom prst="round1Rect">
            <a:avLst>
              <a:gd name="adj" fmla="val 13199"/>
            </a:avLst>
          </a:prstGeom>
          <a:solidFill>
            <a:srgbClr val="4E8416"/>
          </a:solidFill>
          <a:ln w="19050" cmpd="sng">
            <a:noFill/>
          </a:ln>
        </p:spPr>
        <p:txBody>
          <a:bodyPr/>
          <a:lstStyle/>
          <a:p>
            <a:r>
              <a:rPr lang="en-US" dirty="0"/>
              <a:t> </a:t>
            </a:r>
          </a:p>
        </p:txBody>
      </p:sp>
      <p:sp>
        <p:nvSpPr>
          <p:cNvPr id="33" name="Text Placeholder 1"/>
          <p:cNvSpPr>
            <a:spLocks noGrp="1"/>
          </p:cNvSpPr>
          <p:nvPr>
            <p:ph type="body" sz="quarter" idx="43" hasCustomPrompt="1"/>
          </p:nvPr>
        </p:nvSpPr>
        <p:spPr>
          <a:xfrm>
            <a:off x="3915739" y="2783458"/>
            <a:ext cx="1359565" cy="1356653"/>
          </a:xfrm>
          <a:prstGeom prst="round1Rect">
            <a:avLst>
              <a:gd name="adj" fmla="val 13199"/>
            </a:avLst>
          </a:prstGeom>
          <a:solidFill>
            <a:srgbClr val="4E8416"/>
          </a:solidFill>
          <a:ln w="19050" cmpd="sng">
            <a:noFill/>
          </a:ln>
        </p:spPr>
        <p:txBody>
          <a:bodyPr/>
          <a:lstStyle/>
          <a:p>
            <a:r>
              <a:rPr lang="en-US" dirty="0"/>
              <a:t> </a:t>
            </a:r>
          </a:p>
        </p:txBody>
      </p:sp>
      <p:sp>
        <p:nvSpPr>
          <p:cNvPr id="34" name="Text Placeholder 1"/>
          <p:cNvSpPr>
            <a:spLocks noGrp="1"/>
          </p:cNvSpPr>
          <p:nvPr>
            <p:ph type="body" sz="quarter" idx="44" hasCustomPrompt="1"/>
          </p:nvPr>
        </p:nvSpPr>
        <p:spPr>
          <a:xfrm>
            <a:off x="6789143" y="2783458"/>
            <a:ext cx="1359565" cy="1356653"/>
          </a:xfrm>
          <a:prstGeom prst="round1Rect">
            <a:avLst>
              <a:gd name="adj" fmla="val 13199"/>
            </a:avLst>
          </a:prstGeom>
          <a:solidFill>
            <a:srgbClr val="4E8416"/>
          </a:solidFill>
          <a:ln w="19050" cmpd="sng">
            <a:noFill/>
          </a:ln>
        </p:spPr>
        <p:txBody>
          <a:bodyPr/>
          <a:lstStyle/>
          <a:p>
            <a:r>
              <a:rPr lang="en-US" dirty="0"/>
              <a:t> </a:t>
            </a:r>
          </a:p>
        </p:txBody>
      </p:sp>
      <p:sp>
        <p:nvSpPr>
          <p:cNvPr id="35" name="Text Placeholder 1"/>
          <p:cNvSpPr>
            <a:spLocks noGrp="1"/>
          </p:cNvSpPr>
          <p:nvPr>
            <p:ph type="body" sz="quarter" idx="45" hasCustomPrompt="1"/>
          </p:nvPr>
        </p:nvSpPr>
        <p:spPr>
          <a:xfrm>
            <a:off x="9627072" y="2783456"/>
            <a:ext cx="1359565" cy="1356653"/>
          </a:xfrm>
          <a:prstGeom prst="round1Rect">
            <a:avLst>
              <a:gd name="adj" fmla="val 13199"/>
            </a:avLst>
          </a:prstGeom>
          <a:solidFill>
            <a:srgbClr val="4E8416"/>
          </a:solidFill>
          <a:ln w="19050" cmpd="sng">
            <a:noFill/>
          </a:ln>
        </p:spPr>
        <p:txBody>
          <a:bodyPr/>
          <a:lstStyle/>
          <a:p>
            <a:r>
              <a:rPr lang="en-US" dirty="0"/>
              <a:t> </a:t>
            </a:r>
          </a:p>
        </p:txBody>
      </p:sp>
      <p:sp>
        <p:nvSpPr>
          <p:cNvPr id="41" name="Text Placeholder 4"/>
          <p:cNvSpPr>
            <a:spLocks noGrp="1"/>
          </p:cNvSpPr>
          <p:nvPr>
            <p:ph type="body" sz="quarter" idx="23" hasCustomPrompt="1"/>
          </p:nvPr>
        </p:nvSpPr>
        <p:spPr>
          <a:xfrm>
            <a:off x="448505"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444770" y="5156400"/>
            <a:ext cx="2588745" cy="1533683"/>
          </a:xfrm>
        </p:spPr>
        <p:txBody>
          <a:bodyPr>
            <a:normAutofit/>
          </a:bodyPr>
          <a:lstStyle>
            <a:lvl1pPr algn="ctr">
              <a:defRPr sz="1467"/>
            </a:lvl1pPr>
          </a:lstStyle>
          <a:p>
            <a:pPr lvl="0"/>
            <a:r>
              <a:rPr lang="en-US" dirty="0"/>
              <a:t>Click to edit Master text styles</a:t>
            </a:r>
          </a:p>
        </p:txBody>
      </p:sp>
      <p:sp>
        <p:nvSpPr>
          <p:cNvPr id="21" name="Subtitle 2"/>
          <p:cNvSpPr>
            <a:spLocks noGrp="1"/>
          </p:cNvSpPr>
          <p:nvPr>
            <p:ph type="subTitle" idx="1"/>
          </p:nvPr>
        </p:nvSpPr>
        <p:spPr>
          <a:xfrm>
            <a:off x="609600" y="1290756"/>
            <a:ext cx="10972800" cy="1212789"/>
          </a:xfrm>
        </p:spPr>
        <p:txBody>
          <a:bodyPr>
            <a:normAutofit/>
          </a:bodyPr>
          <a:lstStyle>
            <a:lvl1pPr marL="0" indent="0" algn="ctr">
              <a:buNone/>
              <a:defRPr sz="16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6" name="Text Placeholder 4"/>
          <p:cNvSpPr>
            <a:spLocks noGrp="1"/>
          </p:cNvSpPr>
          <p:nvPr>
            <p:ph type="body" sz="quarter" idx="29" hasCustomPrompt="1"/>
          </p:nvPr>
        </p:nvSpPr>
        <p:spPr>
          <a:xfrm>
            <a:off x="3306343" y="4310577"/>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7" name="Text Placeholder 2"/>
          <p:cNvSpPr>
            <a:spLocks noGrp="1"/>
          </p:cNvSpPr>
          <p:nvPr>
            <p:ph type="body" sz="quarter" idx="30"/>
          </p:nvPr>
        </p:nvSpPr>
        <p:spPr>
          <a:xfrm>
            <a:off x="3304938" y="5150389"/>
            <a:ext cx="2584081" cy="1533683"/>
          </a:xfrm>
        </p:spPr>
        <p:txBody>
          <a:bodyPr>
            <a:normAutofit/>
          </a:bodyPr>
          <a:lstStyle>
            <a:lvl1pPr algn="ctr">
              <a:defRPr sz="1467"/>
            </a:lvl1pPr>
          </a:lstStyle>
          <a:p>
            <a:pPr lvl="0"/>
            <a:r>
              <a:rPr lang="en-US" dirty="0"/>
              <a:t>Click to edit Master text styles</a:t>
            </a:r>
          </a:p>
        </p:txBody>
      </p:sp>
      <p:sp>
        <p:nvSpPr>
          <p:cNvPr id="28" name="Text Placeholder 4"/>
          <p:cNvSpPr>
            <a:spLocks noGrp="1"/>
          </p:cNvSpPr>
          <p:nvPr>
            <p:ph type="body" sz="quarter" idx="31" hasCustomPrompt="1"/>
          </p:nvPr>
        </p:nvSpPr>
        <p:spPr>
          <a:xfrm>
            <a:off x="6176836"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9" name="Text Placeholder 2"/>
          <p:cNvSpPr>
            <a:spLocks noGrp="1"/>
          </p:cNvSpPr>
          <p:nvPr>
            <p:ph type="body" sz="quarter" idx="32"/>
          </p:nvPr>
        </p:nvSpPr>
        <p:spPr>
          <a:xfrm>
            <a:off x="6175432" y="5156400"/>
            <a:ext cx="2584081" cy="1533683"/>
          </a:xfrm>
        </p:spPr>
        <p:txBody>
          <a:bodyPr>
            <a:normAutofit/>
          </a:bodyPr>
          <a:lstStyle>
            <a:lvl1pPr algn="ctr">
              <a:defRPr sz="1467"/>
            </a:lvl1pPr>
          </a:lstStyle>
          <a:p>
            <a:pPr lvl="0"/>
            <a:r>
              <a:rPr lang="en-US" dirty="0"/>
              <a:t>Click to edit Master text styles</a:t>
            </a:r>
          </a:p>
        </p:txBody>
      </p:sp>
      <p:sp>
        <p:nvSpPr>
          <p:cNvPr id="30" name="Text Placeholder 4"/>
          <p:cNvSpPr>
            <a:spLocks noGrp="1"/>
          </p:cNvSpPr>
          <p:nvPr>
            <p:ph type="body" sz="quarter" idx="33" hasCustomPrompt="1"/>
          </p:nvPr>
        </p:nvSpPr>
        <p:spPr>
          <a:xfrm>
            <a:off x="9028290" y="4299150"/>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1" name="Text Placeholder 2"/>
          <p:cNvSpPr>
            <a:spLocks noGrp="1"/>
          </p:cNvSpPr>
          <p:nvPr>
            <p:ph type="body" sz="quarter" idx="34"/>
          </p:nvPr>
        </p:nvSpPr>
        <p:spPr>
          <a:xfrm>
            <a:off x="9028292" y="5138967"/>
            <a:ext cx="2584081" cy="1533683"/>
          </a:xfrm>
        </p:spPr>
        <p:txBody>
          <a:bodyPr>
            <a:normAutofit/>
          </a:bodyPr>
          <a:lstStyle>
            <a:lvl1pPr algn="ctr">
              <a:defRPr sz="1467"/>
            </a:lvl1pPr>
          </a:lstStyle>
          <a:p>
            <a:pPr lvl="0"/>
            <a:r>
              <a:rPr lang="en-US" dirty="0"/>
              <a:t>Click to edit Master text styles</a:t>
            </a:r>
          </a:p>
        </p:txBody>
      </p:sp>
      <p:cxnSp>
        <p:nvCxnSpPr>
          <p:cNvPr id="22" name="Straight Connector 21"/>
          <p:cNvCxnSpPr/>
          <p:nvPr userDrawn="1"/>
        </p:nvCxnSpPr>
        <p:spPr>
          <a:xfrm>
            <a:off x="5518144" y="965893"/>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3" name="Text Placeholder 37"/>
          <p:cNvSpPr>
            <a:spLocks noGrp="1"/>
          </p:cNvSpPr>
          <p:nvPr>
            <p:ph type="body" sz="quarter" idx="27"/>
          </p:nvPr>
        </p:nvSpPr>
        <p:spPr>
          <a:xfrm>
            <a:off x="609600" y="266436"/>
            <a:ext cx="10981267" cy="702281"/>
          </a:xfrm>
        </p:spPr>
        <p:txBody>
          <a:bodyPr>
            <a:normAutofit/>
          </a:bodyPr>
          <a:lstStyle>
            <a:lvl1pPr algn="ctr">
              <a:defRPr sz="2667">
                <a:solidFill>
                  <a:srgbClr val="464749"/>
                </a:solidFill>
              </a:defRPr>
            </a:lvl1pPr>
          </a:lstStyle>
          <a:p>
            <a:pPr lvl="0"/>
            <a:endParaRPr lang="en-US" dirty="0"/>
          </a:p>
        </p:txBody>
      </p:sp>
    </p:spTree>
    <p:extLst>
      <p:ext uri="{BB962C8B-B14F-4D97-AF65-F5344CB8AC3E}">
        <p14:creationId xmlns:p14="http://schemas.microsoft.com/office/powerpoint/2010/main" val="1337246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5" name="Text Placeholder 20"/>
          <p:cNvSpPr>
            <a:spLocks noGrp="1"/>
          </p:cNvSpPr>
          <p:nvPr>
            <p:ph type="body" sz="quarter" idx="39" hasCustomPrompt="1"/>
          </p:nvPr>
        </p:nvSpPr>
        <p:spPr>
          <a:xfrm>
            <a:off x="3" y="3461793"/>
            <a:ext cx="12191999" cy="3396217"/>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41" name="Text Placeholder 4"/>
          <p:cNvSpPr>
            <a:spLocks noGrp="1"/>
          </p:cNvSpPr>
          <p:nvPr>
            <p:ph type="body" sz="quarter" idx="23" hasCustomPrompt="1"/>
          </p:nvPr>
        </p:nvSpPr>
        <p:spPr>
          <a:xfrm>
            <a:off x="448505"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444770" y="5156400"/>
            <a:ext cx="2588745" cy="1533683"/>
          </a:xfrm>
        </p:spPr>
        <p:txBody>
          <a:bodyPr>
            <a:normAutofit/>
          </a:bodyPr>
          <a:lstStyle>
            <a:lvl1pPr algn="ctr">
              <a:defRPr sz="1467"/>
            </a:lvl1pPr>
          </a:lstStyle>
          <a:p>
            <a:pPr lvl="0"/>
            <a:r>
              <a:rPr lang="en-US" dirty="0"/>
              <a:t>Click to edit Master text styles</a:t>
            </a:r>
          </a:p>
        </p:txBody>
      </p:sp>
      <p:sp>
        <p:nvSpPr>
          <p:cNvPr id="21" name="Subtitle 2"/>
          <p:cNvSpPr>
            <a:spLocks noGrp="1"/>
          </p:cNvSpPr>
          <p:nvPr>
            <p:ph type="subTitle" idx="1"/>
          </p:nvPr>
        </p:nvSpPr>
        <p:spPr>
          <a:xfrm>
            <a:off x="609600" y="1533398"/>
            <a:ext cx="10972800" cy="970156"/>
          </a:xfrm>
        </p:spPr>
        <p:txBody>
          <a:bodyPr>
            <a:normAutofit/>
          </a:bodyPr>
          <a:lstStyle>
            <a:lvl1pPr marL="0" indent="0" algn="ctr">
              <a:buNone/>
              <a:defRPr sz="16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6" name="Text Placeholder 4"/>
          <p:cNvSpPr>
            <a:spLocks noGrp="1"/>
          </p:cNvSpPr>
          <p:nvPr>
            <p:ph type="body" sz="quarter" idx="29" hasCustomPrompt="1"/>
          </p:nvPr>
        </p:nvSpPr>
        <p:spPr>
          <a:xfrm>
            <a:off x="3306343" y="4310577"/>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7" name="Text Placeholder 2"/>
          <p:cNvSpPr>
            <a:spLocks noGrp="1"/>
          </p:cNvSpPr>
          <p:nvPr>
            <p:ph type="body" sz="quarter" idx="30"/>
          </p:nvPr>
        </p:nvSpPr>
        <p:spPr>
          <a:xfrm>
            <a:off x="3304938" y="5150389"/>
            <a:ext cx="2584081" cy="1533683"/>
          </a:xfrm>
        </p:spPr>
        <p:txBody>
          <a:bodyPr>
            <a:normAutofit/>
          </a:bodyPr>
          <a:lstStyle>
            <a:lvl1pPr algn="ctr">
              <a:defRPr sz="1467"/>
            </a:lvl1pPr>
          </a:lstStyle>
          <a:p>
            <a:pPr lvl="0"/>
            <a:r>
              <a:rPr lang="en-US" dirty="0"/>
              <a:t>Click to edit Master text styles</a:t>
            </a:r>
          </a:p>
        </p:txBody>
      </p:sp>
      <p:sp>
        <p:nvSpPr>
          <p:cNvPr id="28" name="Text Placeholder 4"/>
          <p:cNvSpPr>
            <a:spLocks noGrp="1"/>
          </p:cNvSpPr>
          <p:nvPr>
            <p:ph type="body" sz="quarter" idx="31" hasCustomPrompt="1"/>
          </p:nvPr>
        </p:nvSpPr>
        <p:spPr>
          <a:xfrm>
            <a:off x="6176836" y="4316583"/>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9" name="Text Placeholder 2"/>
          <p:cNvSpPr>
            <a:spLocks noGrp="1"/>
          </p:cNvSpPr>
          <p:nvPr>
            <p:ph type="body" sz="quarter" idx="32"/>
          </p:nvPr>
        </p:nvSpPr>
        <p:spPr>
          <a:xfrm>
            <a:off x="6175432" y="5156400"/>
            <a:ext cx="2584081" cy="1533683"/>
          </a:xfrm>
        </p:spPr>
        <p:txBody>
          <a:bodyPr>
            <a:normAutofit/>
          </a:bodyPr>
          <a:lstStyle>
            <a:lvl1pPr algn="ctr">
              <a:defRPr sz="1467"/>
            </a:lvl1pPr>
          </a:lstStyle>
          <a:p>
            <a:pPr lvl="0"/>
            <a:r>
              <a:rPr lang="en-US" dirty="0"/>
              <a:t>Click to edit Master text styles</a:t>
            </a:r>
          </a:p>
        </p:txBody>
      </p:sp>
      <p:sp>
        <p:nvSpPr>
          <p:cNvPr id="30" name="Text Placeholder 4"/>
          <p:cNvSpPr>
            <a:spLocks noGrp="1"/>
          </p:cNvSpPr>
          <p:nvPr>
            <p:ph type="body" sz="quarter" idx="33" hasCustomPrompt="1"/>
          </p:nvPr>
        </p:nvSpPr>
        <p:spPr>
          <a:xfrm>
            <a:off x="9028290" y="4299150"/>
            <a:ext cx="2581269" cy="765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1" name="Text Placeholder 2"/>
          <p:cNvSpPr>
            <a:spLocks noGrp="1"/>
          </p:cNvSpPr>
          <p:nvPr>
            <p:ph type="body" sz="quarter" idx="34"/>
          </p:nvPr>
        </p:nvSpPr>
        <p:spPr>
          <a:xfrm>
            <a:off x="9028292" y="5138967"/>
            <a:ext cx="2584081" cy="1533683"/>
          </a:xfrm>
        </p:spPr>
        <p:txBody>
          <a:bodyPr>
            <a:normAutofit/>
          </a:bodyPr>
          <a:lstStyle>
            <a:lvl1pPr algn="ctr">
              <a:defRPr sz="1467"/>
            </a:lvl1pPr>
          </a:lstStyle>
          <a:p>
            <a:pPr lvl="0"/>
            <a:r>
              <a:rPr lang="en-US" dirty="0"/>
              <a:t>Click to edit Master text styles</a:t>
            </a:r>
          </a:p>
        </p:txBody>
      </p:sp>
      <p:cxnSp>
        <p:nvCxnSpPr>
          <p:cNvPr id="14" name="Straight Connector 13"/>
          <p:cNvCxnSpPr/>
          <p:nvPr userDrawn="1"/>
        </p:nvCxnSpPr>
        <p:spPr>
          <a:xfrm>
            <a:off x="5518144" y="965893"/>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37"/>
          <p:cNvSpPr>
            <a:spLocks noGrp="1"/>
          </p:cNvSpPr>
          <p:nvPr>
            <p:ph type="body" sz="quarter" idx="27"/>
          </p:nvPr>
        </p:nvSpPr>
        <p:spPr>
          <a:xfrm>
            <a:off x="609600" y="266436"/>
            <a:ext cx="10981267" cy="702281"/>
          </a:xfrm>
        </p:spPr>
        <p:txBody>
          <a:bodyPr>
            <a:normAutofit/>
          </a:bodyPr>
          <a:lstStyle>
            <a:lvl1pPr algn="ctr">
              <a:defRPr sz="2667">
                <a:solidFill>
                  <a:srgbClr val="464749"/>
                </a:solidFill>
              </a:defRPr>
            </a:lvl1pPr>
          </a:lstStyle>
          <a:p>
            <a:pPr lvl="0"/>
            <a:endParaRPr lang="en-US" dirty="0"/>
          </a:p>
        </p:txBody>
      </p:sp>
    </p:spTree>
    <p:extLst>
      <p:ext uri="{BB962C8B-B14F-4D97-AF65-F5344CB8AC3E}">
        <p14:creationId xmlns:p14="http://schemas.microsoft.com/office/powerpoint/2010/main" val="38325423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6" name="Text Placeholder 20"/>
          <p:cNvSpPr>
            <a:spLocks noGrp="1"/>
          </p:cNvSpPr>
          <p:nvPr>
            <p:ph type="body" sz="quarter" idx="41" hasCustomPrompt="1"/>
          </p:nvPr>
        </p:nvSpPr>
        <p:spPr>
          <a:xfrm>
            <a:off x="-9990" y="3"/>
            <a:ext cx="6692279" cy="6857999"/>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7" name="Text Placeholder 1"/>
          <p:cNvSpPr>
            <a:spLocks noGrp="1"/>
          </p:cNvSpPr>
          <p:nvPr>
            <p:ph type="body" sz="quarter" idx="30" hasCustomPrompt="1"/>
          </p:nvPr>
        </p:nvSpPr>
        <p:spPr>
          <a:xfrm>
            <a:off x="6175429" y="644252"/>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8" name="Text Placeholder 1"/>
          <p:cNvSpPr>
            <a:spLocks noGrp="1"/>
          </p:cNvSpPr>
          <p:nvPr>
            <p:ph type="body" sz="quarter" idx="42" hasCustomPrompt="1"/>
          </p:nvPr>
        </p:nvSpPr>
        <p:spPr>
          <a:xfrm>
            <a:off x="6175429" y="2149965"/>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9" name="Text Placeholder 1"/>
          <p:cNvSpPr>
            <a:spLocks noGrp="1"/>
          </p:cNvSpPr>
          <p:nvPr>
            <p:ph type="body" sz="quarter" idx="43" hasCustomPrompt="1"/>
          </p:nvPr>
        </p:nvSpPr>
        <p:spPr>
          <a:xfrm>
            <a:off x="6175429" y="3660525"/>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30" name="Text Placeholder 1"/>
          <p:cNvSpPr>
            <a:spLocks noGrp="1"/>
          </p:cNvSpPr>
          <p:nvPr>
            <p:ph type="body" sz="quarter" idx="44" hasCustomPrompt="1"/>
          </p:nvPr>
        </p:nvSpPr>
        <p:spPr>
          <a:xfrm>
            <a:off x="6168732" y="5184078"/>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41" name="Text Placeholder 4"/>
          <p:cNvSpPr>
            <a:spLocks noGrp="1"/>
          </p:cNvSpPr>
          <p:nvPr>
            <p:ph type="body" sz="quarter" idx="23" hasCustomPrompt="1"/>
          </p:nvPr>
        </p:nvSpPr>
        <p:spPr>
          <a:xfrm>
            <a:off x="7452485" y="756759"/>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7454578" y="1049026"/>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15" name="Title 1"/>
          <p:cNvSpPr>
            <a:spLocks noGrp="1"/>
          </p:cNvSpPr>
          <p:nvPr>
            <p:ph type="title"/>
          </p:nvPr>
        </p:nvSpPr>
        <p:spPr>
          <a:xfrm>
            <a:off x="609600" y="833820"/>
            <a:ext cx="5279419" cy="939233"/>
          </a:xfrm>
        </p:spPr>
        <p:txBody>
          <a:bodyPr/>
          <a:lstStyle/>
          <a:p>
            <a:r>
              <a:rPr lang="en-US" dirty="0"/>
              <a:t>Click to edit Master title style</a:t>
            </a:r>
          </a:p>
        </p:txBody>
      </p:sp>
      <p:cxnSp>
        <p:nvCxnSpPr>
          <p:cNvPr id="17" name="Straight Connector 16"/>
          <p:cNvCxnSpPr/>
          <p:nvPr userDrawn="1"/>
        </p:nvCxnSpPr>
        <p:spPr>
          <a:xfrm>
            <a:off x="609600" y="1773051"/>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1" name="Subtitle 2"/>
          <p:cNvSpPr>
            <a:spLocks noGrp="1"/>
          </p:cNvSpPr>
          <p:nvPr>
            <p:ph type="subTitle" idx="1"/>
          </p:nvPr>
        </p:nvSpPr>
        <p:spPr>
          <a:xfrm>
            <a:off x="609600" y="2018466"/>
            <a:ext cx="5279419" cy="4278999"/>
          </a:xfrm>
        </p:spPr>
        <p:txBody>
          <a:bodyPr>
            <a:normAutofit/>
          </a:bodyPr>
          <a:lstStyle>
            <a:lvl1pPr marL="0" indent="0" algn="l">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2" name="Text Placeholder 4"/>
          <p:cNvSpPr>
            <a:spLocks noGrp="1"/>
          </p:cNvSpPr>
          <p:nvPr>
            <p:ph type="body" sz="quarter" idx="35" hasCustomPrompt="1"/>
          </p:nvPr>
        </p:nvSpPr>
        <p:spPr>
          <a:xfrm>
            <a:off x="7450391" y="2264896"/>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3" name="Text Placeholder 2"/>
          <p:cNvSpPr>
            <a:spLocks noGrp="1"/>
          </p:cNvSpPr>
          <p:nvPr>
            <p:ph type="body" sz="quarter" idx="36"/>
          </p:nvPr>
        </p:nvSpPr>
        <p:spPr>
          <a:xfrm>
            <a:off x="7452485" y="2557164"/>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24" name="Text Placeholder 4"/>
          <p:cNvSpPr>
            <a:spLocks noGrp="1"/>
          </p:cNvSpPr>
          <p:nvPr>
            <p:ph type="body" sz="quarter" idx="37" hasCustomPrompt="1"/>
          </p:nvPr>
        </p:nvSpPr>
        <p:spPr>
          <a:xfrm>
            <a:off x="7448298" y="3773032"/>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5" name="Text Placeholder 2"/>
          <p:cNvSpPr>
            <a:spLocks noGrp="1"/>
          </p:cNvSpPr>
          <p:nvPr>
            <p:ph type="body" sz="quarter" idx="38"/>
          </p:nvPr>
        </p:nvSpPr>
        <p:spPr>
          <a:xfrm>
            <a:off x="7450392" y="4065304"/>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33" name="Text Placeholder 4"/>
          <p:cNvSpPr>
            <a:spLocks noGrp="1"/>
          </p:cNvSpPr>
          <p:nvPr>
            <p:ph type="body" sz="quarter" idx="39" hasCustomPrompt="1"/>
          </p:nvPr>
        </p:nvSpPr>
        <p:spPr>
          <a:xfrm>
            <a:off x="7454578" y="5273805"/>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4" name="Text Placeholder 2"/>
          <p:cNvSpPr>
            <a:spLocks noGrp="1"/>
          </p:cNvSpPr>
          <p:nvPr>
            <p:ph type="body" sz="quarter" idx="40"/>
          </p:nvPr>
        </p:nvSpPr>
        <p:spPr>
          <a:xfrm>
            <a:off x="7456672" y="5566073"/>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278647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7" name="Title Placeholder 4">
            <a:extLst>
              <a:ext uri="{FF2B5EF4-FFF2-40B4-BE49-F238E27FC236}">
                <a16:creationId xmlns:a16="http://schemas.microsoft.com/office/drawing/2014/main" id="{D8BAEDCB-C2D7-F94C-A594-EB15F6631598}"/>
              </a:ext>
            </a:extLst>
          </p:cNvPr>
          <p:cNvSpPr>
            <a:spLocks noGrp="1"/>
          </p:cNvSpPr>
          <p:nvPr>
            <p:ph type="body" sz="quarter" idx="14"/>
          </p:nvPr>
        </p:nvSpPr>
        <p:spPr>
          <a:xfrm>
            <a:off x="914400" y="914400"/>
            <a:ext cx="5504688" cy="5029200"/>
          </a:xfrm>
          <a:prstGeom prst="rect">
            <a:avLst/>
          </a:prstGeom>
        </p:spPr>
        <p:txBody>
          <a:bodyPr lIns="0" tIns="0" rIns="0" bIns="0" anchor="ctr"/>
          <a:lstStyle>
            <a:lvl1pPr marL="0" indent="0">
              <a:buNone/>
              <a:defRPr sz="6000">
                <a:solidFill>
                  <a:schemeClr val="tx1"/>
                </a:solidFill>
                <a:latin typeface="+mj-lt"/>
              </a:defRPr>
            </a:lvl1pPr>
            <a:lvl2pPr marL="60963" indent="0">
              <a:lnSpc>
                <a:spcPct val="90000"/>
              </a:lnSpc>
              <a:spcBef>
                <a:spcPts val="667"/>
              </a:spcBef>
              <a:buNone/>
              <a:defRPr sz="2400">
                <a:solidFill>
                  <a:schemeClr val="tx1"/>
                </a:solidFill>
                <a:latin typeface="+mj-lt"/>
              </a:defRPr>
            </a:lvl2pPr>
            <a:lvl3pPr marL="60963" indent="0">
              <a:spcBef>
                <a:spcPts val="1333"/>
              </a:spcBef>
              <a:buNone/>
              <a:defRPr sz="1600" b="1">
                <a:solidFill>
                  <a:schemeClr val="tx1"/>
                </a:solidFill>
              </a:defRPr>
            </a:lvl3pPr>
          </a:lstStyle>
          <a:p>
            <a:pPr lvl="0"/>
            <a:r>
              <a:rPr lang="en-US"/>
              <a:t>Edit Master text styles</a:t>
            </a:r>
          </a:p>
          <a:p>
            <a:pPr lvl="1"/>
            <a:r>
              <a:rPr lang="en-US"/>
              <a:t>Second level</a:t>
            </a:r>
          </a:p>
          <a:p>
            <a:pPr lvl="2"/>
            <a:r>
              <a:rPr lang="en-US"/>
              <a:t>Third level</a:t>
            </a:r>
          </a:p>
        </p:txBody>
      </p:sp>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r>
              <a:rPr lang="en-US" dirty="0"/>
              <a:t>Click icon to add picture</a:t>
            </a:r>
          </a:p>
        </p:txBody>
      </p:sp>
      <p:pic>
        <p:nvPicPr>
          <p:cNvPr id="5" name="Picture 4" title="Humana Logo">
            <a:extLst>
              <a:ext uri="{FF2B5EF4-FFF2-40B4-BE49-F238E27FC236}">
                <a16:creationId xmlns:a16="http://schemas.microsoft.com/office/drawing/2014/main" id="{A5474D75-8369-D34D-B5BF-4810462D7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5962989"/>
            <a:ext cx="1446306" cy="281021"/>
          </a:xfrm>
          <a:prstGeom prst="rect">
            <a:avLst/>
          </a:prstGeom>
        </p:spPr>
      </p:pic>
    </p:spTree>
    <p:extLst>
      <p:ext uri="{BB962C8B-B14F-4D97-AF65-F5344CB8AC3E}">
        <p14:creationId xmlns:p14="http://schemas.microsoft.com/office/powerpoint/2010/main" val="22346107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1" name="Text Placeholder 4"/>
          <p:cNvSpPr>
            <a:spLocks noGrp="1"/>
          </p:cNvSpPr>
          <p:nvPr>
            <p:ph type="body" sz="quarter" idx="23" hasCustomPrompt="1"/>
          </p:nvPr>
        </p:nvSpPr>
        <p:spPr>
          <a:xfrm>
            <a:off x="2149985" y="725853"/>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2152077" y="1018124"/>
            <a:ext cx="9570216"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22" name="Text Placeholder 4"/>
          <p:cNvSpPr>
            <a:spLocks noGrp="1"/>
          </p:cNvSpPr>
          <p:nvPr>
            <p:ph type="body" sz="quarter" idx="35" hasCustomPrompt="1"/>
          </p:nvPr>
        </p:nvSpPr>
        <p:spPr>
          <a:xfrm>
            <a:off x="2147892" y="2233992"/>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3" name="Text Placeholder 2"/>
          <p:cNvSpPr>
            <a:spLocks noGrp="1"/>
          </p:cNvSpPr>
          <p:nvPr>
            <p:ph type="body" sz="quarter" idx="36"/>
          </p:nvPr>
        </p:nvSpPr>
        <p:spPr>
          <a:xfrm>
            <a:off x="2149984" y="2526260"/>
            <a:ext cx="9570216"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24" name="Text Placeholder 4"/>
          <p:cNvSpPr>
            <a:spLocks noGrp="1"/>
          </p:cNvSpPr>
          <p:nvPr>
            <p:ph type="body" sz="quarter" idx="37" hasCustomPrompt="1"/>
          </p:nvPr>
        </p:nvSpPr>
        <p:spPr>
          <a:xfrm>
            <a:off x="2145799" y="3742129"/>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5" name="Text Placeholder 2"/>
          <p:cNvSpPr>
            <a:spLocks noGrp="1"/>
          </p:cNvSpPr>
          <p:nvPr>
            <p:ph type="body" sz="quarter" idx="38"/>
          </p:nvPr>
        </p:nvSpPr>
        <p:spPr>
          <a:xfrm>
            <a:off x="2147891" y="4034397"/>
            <a:ext cx="9570216"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33" name="Text Placeholder 4"/>
          <p:cNvSpPr>
            <a:spLocks noGrp="1"/>
          </p:cNvSpPr>
          <p:nvPr>
            <p:ph type="body" sz="quarter" idx="39" hasCustomPrompt="1"/>
          </p:nvPr>
        </p:nvSpPr>
        <p:spPr>
          <a:xfrm>
            <a:off x="2152079" y="5242900"/>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4" name="Text Placeholder 2"/>
          <p:cNvSpPr>
            <a:spLocks noGrp="1"/>
          </p:cNvSpPr>
          <p:nvPr>
            <p:ph type="body" sz="quarter" idx="40"/>
          </p:nvPr>
        </p:nvSpPr>
        <p:spPr>
          <a:xfrm>
            <a:off x="2154171" y="5535170"/>
            <a:ext cx="9570216"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15" name="Text Placeholder 20"/>
          <p:cNvSpPr>
            <a:spLocks noGrp="1"/>
          </p:cNvSpPr>
          <p:nvPr>
            <p:ph type="body" sz="quarter" idx="41" hasCustomPrompt="1"/>
          </p:nvPr>
        </p:nvSpPr>
        <p:spPr>
          <a:xfrm>
            <a:off x="0" y="3"/>
            <a:ext cx="1392672" cy="6857999"/>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17" name="Text Placeholder 1"/>
          <p:cNvSpPr>
            <a:spLocks noGrp="1"/>
          </p:cNvSpPr>
          <p:nvPr>
            <p:ph type="body" sz="quarter" idx="30" hasCustomPrompt="1"/>
          </p:nvPr>
        </p:nvSpPr>
        <p:spPr>
          <a:xfrm>
            <a:off x="885816" y="644252"/>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1" name="Text Placeholder 1"/>
          <p:cNvSpPr>
            <a:spLocks noGrp="1"/>
          </p:cNvSpPr>
          <p:nvPr>
            <p:ph type="body" sz="quarter" idx="42" hasCustomPrompt="1"/>
          </p:nvPr>
        </p:nvSpPr>
        <p:spPr>
          <a:xfrm>
            <a:off x="885816" y="2149965"/>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6" name="Text Placeholder 1"/>
          <p:cNvSpPr>
            <a:spLocks noGrp="1"/>
          </p:cNvSpPr>
          <p:nvPr>
            <p:ph type="body" sz="quarter" idx="43" hasCustomPrompt="1"/>
          </p:nvPr>
        </p:nvSpPr>
        <p:spPr>
          <a:xfrm>
            <a:off x="885816" y="3660525"/>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7" name="Text Placeholder 1"/>
          <p:cNvSpPr>
            <a:spLocks noGrp="1"/>
          </p:cNvSpPr>
          <p:nvPr>
            <p:ph type="body" sz="quarter" idx="44" hasCustomPrompt="1"/>
          </p:nvPr>
        </p:nvSpPr>
        <p:spPr>
          <a:xfrm>
            <a:off x="879119" y="5184078"/>
            <a:ext cx="1131224" cy="1128801"/>
          </a:xfrm>
          <a:prstGeom prst="round1Rect">
            <a:avLst>
              <a:gd name="adj" fmla="val 13199"/>
            </a:avLst>
          </a:prstGeom>
          <a:solidFill>
            <a:srgbClr val="4E8416"/>
          </a:solidFill>
          <a:ln w="19050" cmpd="sng">
            <a:noFill/>
          </a:ln>
        </p:spPr>
        <p:txBody>
          <a:bodyPr/>
          <a:lstStyle/>
          <a:p>
            <a:r>
              <a:rPr lang="en-US" dirty="0"/>
              <a:t> </a:t>
            </a:r>
          </a:p>
        </p:txBody>
      </p:sp>
    </p:spTree>
    <p:extLst>
      <p:ext uri="{BB962C8B-B14F-4D97-AF65-F5344CB8AC3E}">
        <p14:creationId xmlns:p14="http://schemas.microsoft.com/office/powerpoint/2010/main" val="12905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1" name="Text Placeholder 1"/>
          <p:cNvSpPr>
            <a:spLocks noGrp="1"/>
          </p:cNvSpPr>
          <p:nvPr>
            <p:ph type="body" sz="quarter" idx="42" hasCustomPrompt="1"/>
          </p:nvPr>
        </p:nvSpPr>
        <p:spPr>
          <a:xfrm>
            <a:off x="549412" y="2119062"/>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32" name="Text Placeholder 1"/>
          <p:cNvSpPr>
            <a:spLocks noGrp="1"/>
          </p:cNvSpPr>
          <p:nvPr>
            <p:ph type="body" sz="quarter" idx="43" hasCustomPrompt="1"/>
          </p:nvPr>
        </p:nvSpPr>
        <p:spPr>
          <a:xfrm>
            <a:off x="549412" y="3624776"/>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33" name="Text Placeholder 1"/>
          <p:cNvSpPr>
            <a:spLocks noGrp="1"/>
          </p:cNvSpPr>
          <p:nvPr>
            <p:ph type="body" sz="quarter" idx="44" hasCustomPrompt="1"/>
          </p:nvPr>
        </p:nvSpPr>
        <p:spPr>
          <a:xfrm>
            <a:off x="549412" y="5135336"/>
            <a:ext cx="1131224" cy="1128801"/>
          </a:xfrm>
          <a:prstGeom prst="round1Rect">
            <a:avLst>
              <a:gd name="adj" fmla="val 13199"/>
            </a:avLst>
          </a:prstGeom>
          <a:solidFill>
            <a:srgbClr val="4E8416"/>
          </a:solidFill>
          <a:ln w="19050" cmpd="sng">
            <a:noFill/>
          </a:ln>
        </p:spPr>
        <p:txBody>
          <a:bodyPr/>
          <a:lstStyle/>
          <a:p>
            <a:r>
              <a:rPr lang="en-US" dirty="0"/>
              <a:t> </a:t>
            </a:r>
          </a:p>
        </p:txBody>
      </p:sp>
      <p:sp>
        <p:nvSpPr>
          <p:cNvPr id="26" name="Text Placeholder 20"/>
          <p:cNvSpPr>
            <a:spLocks noGrp="1"/>
          </p:cNvSpPr>
          <p:nvPr>
            <p:ph type="body" sz="quarter" idx="41" hasCustomPrompt="1"/>
          </p:nvPr>
        </p:nvSpPr>
        <p:spPr>
          <a:xfrm>
            <a:off x="7823735" y="11077"/>
            <a:ext cx="3903047" cy="6857999"/>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41" name="Text Placeholder 4"/>
          <p:cNvSpPr>
            <a:spLocks noGrp="1"/>
          </p:cNvSpPr>
          <p:nvPr>
            <p:ph type="body" sz="quarter" idx="23" hasCustomPrompt="1"/>
          </p:nvPr>
        </p:nvSpPr>
        <p:spPr>
          <a:xfrm>
            <a:off x="1826475" y="2233992"/>
            <a:ext cx="5809663" cy="427144"/>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1828559" y="2609533"/>
            <a:ext cx="5806940" cy="640753"/>
          </a:xfrm>
        </p:spPr>
        <p:txBody>
          <a:bodyPr>
            <a:normAutofit/>
          </a:bodyPr>
          <a:lstStyle>
            <a:lvl1pPr algn="l">
              <a:defRPr sz="1467">
                <a:solidFill>
                  <a:schemeClr val="accent5"/>
                </a:solidFill>
              </a:defRPr>
            </a:lvl1pPr>
          </a:lstStyle>
          <a:p>
            <a:pPr lvl="0"/>
            <a:r>
              <a:rPr lang="en-US" dirty="0"/>
              <a:t>Click to edit Master text styles</a:t>
            </a:r>
          </a:p>
        </p:txBody>
      </p:sp>
      <p:sp>
        <p:nvSpPr>
          <p:cNvPr id="22" name="Text Placeholder 4"/>
          <p:cNvSpPr>
            <a:spLocks noGrp="1"/>
          </p:cNvSpPr>
          <p:nvPr>
            <p:ph type="body" sz="quarter" idx="35" hasCustomPrompt="1"/>
          </p:nvPr>
        </p:nvSpPr>
        <p:spPr>
          <a:xfrm>
            <a:off x="1824382" y="3742129"/>
            <a:ext cx="5809663" cy="427144"/>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3" name="Text Placeholder 2"/>
          <p:cNvSpPr>
            <a:spLocks noGrp="1"/>
          </p:cNvSpPr>
          <p:nvPr>
            <p:ph type="body" sz="quarter" idx="36"/>
          </p:nvPr>
        </p:nvSpPr>
        <p:spPr>
          <a:xfrm>
            <a:off x="1826466" y="4117669"/>
            <a:ext cx="5806940" cy="640753"/>
          </a:xfrm>
        </p:spPr>
        <p:txBody>
          <a:bodyPr>
            <a:normAutofit/>
          </a:bodyPr>
          <a:lstStyle>
            <a:lvl1pPr algn="l">
              <a:defRPr sz="1467">
                <a:solidFill>
                  <a:schemeClr val="accent5"/>
                </a:solidFill>
              </a:defRPr>
            </a:lvl1pPr>
          </a:lstStyle>
          <a:p>
            <a:pPr lvl="0"/>
            <a:r>
              <a:rPr lang="en-US" dirty="0"/>
              <a:t>Click to edit Master text styles</a:t>
            </a:r>
          </a:p>
        </p:txBody>
      </p:sp>
      <p:sp>
        <p:nvSpPr>
          <p:cNvPr id="24" name="Text Placeholder 4"/>
          <p:cNvSpPr>
            <a:spLocks noGrp="1"/>
          </p:cNvSpPr>
          <p:nvPr>
            <p:ph type="body" sz="quarter" idx="37" hasCustomPrompt="1"/>
          </p:nvPr>
        </p:nvSpPr>
        <p:spPr>
          <a:xfrm>
            <a:off x="1822289" y="5250265"/>
            <a:ext cx="5809663" cy="427144"/>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5" name="Text Placeholder 2"/>
          <p:cNvSpPr>
            <a:spLocks noGrp="1"/>
          </p:cNvSpPr>
          <p:nvPr>
            <p:ph type="body" sz="quarter" idx="38"/>
          </p:nvPr>
        </p:nvSpPr>
        <p:spPr>
          <a:xfrm>
            <a:off x="1824373" y="5625806"/>
            <a:ext cx="5806940" cy="640753"/>
          </a:xfrm>
        </p:spPr>
        <p:txBody>
          <a:bodyPr>
            <a:normAutofit/>
          </a:bodyPr>
          <a:lstStyle>
            <a:lvl1pPr algn="l">
              <a:defRPr sz="1467">
                <a:solidFill>
                  <a:schemeClr val="accent5"/>
                </a:solidFill>
              </a:defRPr>
            </a:lvl1pPr>
          </a:lstStyle>
          <a:p>
            <a:pPr lvl="0"/>
            <a:r>
              <a:rPr lang="en-US" dirty="0"/>
              <a:t>Click to edit Master text styles</a:t>
            </a:r>
          </a:p>
        </p:txBody>
      </p:sp>
      <p:sp>
        <p:nvSpPr>
          <p:cNvPr id="17" name="Subtitle 2"/>
          <p:cNvSpPr>
            <a:spLocks noGrp="1"/>
          </p:cNvSpPr>
          <p:nvPr>
            <p:ph type="subTitle" idx="1"/>
          </p:nvPr>
        </p:nvSpPr>
        <p:spPr>
          <a:xfrm>
            <a:off x="8289677" y="1310177"/>
            <a:ext cx="3158705" cy="3650223"/>
          </a:xfrm>
        </p:spPr>
        <p:txBody>
          <a:bodyPr>
            <a:normAutofit/>
          </a:bodyPr>
          <a:lstStyle>
            <a:lvl1pPr marL="0" indent="0" algn="r">
              <a:lnSpc>
                <a:spcPct val="120000"/>
              </a:lnSpc>
              <a:buNone/>
              <a:defRPr sz="16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21" name="Straight Connector 20"/>
          <p:cNvCxnSpPr/>
          <p:nvPr userDrawn="1"/>
        </p:nvCxnSpPr>
        <p:spPr>
          <a:xfrm>
            <a:off x="10940917" y="5485988"/>
            <a:ext cx="507465"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7" name="Text Placeholder 4"/>
          <p:cNvSpPr>
            <a:spLocks noGrp="1"/>
          </p:cNvSpPr>
          <p:nvPr>
            <p:ph type="body" sz="quarter" idx="39" hasCustomPrompt="1"/>
          </p:nvPr>
        </p:nvSpPr>
        <p:spPr>
          <a:xfrm>
            <a:off x="8289677" y="5677409"/>
            <a:ext cx="3158705" cy="427144"/>
          </a:xfrm>
        </p:spPr>
        <p:txBody>
          <a:bodyPr/>
          <a:lstStyle>
            <a:lvl1pPr algn="r">
              <a:defRPr b="0"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Jonathan Doe</a:t>
            </a:r>
          </a:p>
        </p:txBody>
      </p:sp>
      <p:sp>
        <p:nvSpPr>
          <p:cNvPr id="28" name="Title 1"/>
          <p:cNvSpPr>
            <a:spLocks noGrp="1"/>
          </p:cNvSpPr>
          <p:nvPr>
            <p:ph type="ctrTitle"/>
          </p:nvPr>
        </p:nvSpPr>
        <p:spPr>
          <a:xfrm>
            <a:off x="482600" y="506552"/>
            <a:ext cx="6149944" cy="675437"/>
          </a:xfrm>
        </p:spPr>
        <p:txBody>
          <a:bodyPr/>
          <a:lstStyle>
            <a:lvl1pPr>
              <a:defRPr>
                <a:solidFill>
                  <a:schemeClr val="accent4"/>
                </a:solidFill>
              </a:defRPr>
            </a:lvl1pPr>
          </a:lstStyle>
          <a:p>
            <a:r>
              <a:rPr lang="en-US" dirty="0"/>
              <a:t>Click to edit Master title style</a:t>
            </a:r>
          </a:p>
        </p:txBody>
      </p:sp>
      <p:cxnSp>
        <p:nvCxnSpPr>
          <p:cNvPr id="29" name="Straight Connector 28"/>
          <p:cNvCxnSpPr/>
          <p:nvPr userDrawn="1"/>
        </p:nvCxnSpPr>
        <p:spPr>
          <a:xfrm>
            <a:off x="597702" y="1181989"/>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27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fade">
                                      <p:cBhvr>
                                        <p:cTn id="7" dur="500"/>
                                        <p:tgtEl>
                                          <p:spTgt spid="2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tmplLst>
          <p:tmpl>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8" name="Text Placeholder 20"/>
          <p:cNvSpPr>
            <a:spLocks noGrp="1"/>
          </p:cNvSpPr>
          <p:nvPr>
            <p:ph type="body" sz="quarter" idx="41" hasCustomPrompt="1"/>
          </p:nvPr>
        </p:nvSpPr>
        <p:spPr>
          <a:xfrm>
            <a:off x="2" y="3"/>
            <a:ext cx="6682287" cy="6857999"/>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19" name="Text Placeholder 20"/>
          <p:cNvSpPr>
            <a:spLocks noGrp="1"/>
          </p:cNvSpPr>
          <p:nvPr>
            <p:ph type="body" sz="quarter" idx="30" hasCustomPrompt="1"/>
          </p:nvPr>
        </p:nvSpPr>
        <p:spPr>
          <a:xfrm>
            <a:off x="6069246" y="580803"/>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0" name="Text Placeholder 20"/>
          <p:cNvSpPr>
            <a:spLocks noGrp="1"/>
          </p:cNvSpPr>
          <p:nvPr>
            <p:ph type="body" sz="quarter" idx="42" hasCustomPrompt="1"/>
          </p:nvPr>
        </p:nvSpPr>
        <p:spPr>
          <a:xfrm>
            <a:off x="6069246" y="2065047"/>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30" name="Text Placeholder 20"/>
          <p:cNvSpPr>
            <a:spLocks noGrp="1"/>
          </p:cNvSpPr>
          <p:nvPr>
            <p:ph type="body" sz="quarter" idx="43" hasCustomPrompt="1"/>
          </p:nvPr>
        </p:nvSpPr>
        <p:spPr>
          <a:xfrm>
            <a:off x="6069246" y="3573184"/>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31" name="Text Placeholder 20"/>
          <p:cNvSpPr>
            <a:spLocks noGrp="1"/>
          </p:cNvSpPr>
          <p:nvPr>
            <p:ph type="body" sz="quarter" idx="44" hasCustomPrompt="1"/>
          </p:nvPr>
        </p:nvSpPr>
        <p:spPr>
          <a:xfrm>
            <a:off x="6069246" y="5092878"/>
            <a:ext cx="1226087" cy="1216141"/>
          </a:xfrm>
          <a:prstGeom prst="ellipse">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41" name="Text Placeholder 4"/>
          <p:cNvSpPr>
            <a:spLocks noGrp="1"/>
          </p:cNvSpPr>
          <p:nvPr>
            <p:ph type="body" sz="quarter" idx="23" hasCustomPrompt="1"/>
          </p:nvPr>
        </p:nvSpPr>
        <p:spPr>
          <a:xfrm>
            <a:off x="7452485" y="756759"/>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7454578" y="1049026"/>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15" name="Title 1"/>
          <p:cNvSpPr>
            <a:spLocks noGrp="1"/>
          </p:cNvSpPr>
          <p:nvPr>
            <p:ph type="title"/>
          </p:nvPr>
        </p:nvSpPr>
        <p:spPr>
          <a:xfrm>
            <a:off x="609600" y="833820"/>
            <a:ext cx="5279419" cy="939233"/>
          </a:xfrm>
        </p:spPr>
        <p:txBody>
          <a:bodyPr/>
          <a:lstStyle/>
          <a:p>
            <a:r>
              <a:rPr lang="en-US" dirty="0"/>
              <a:t>Click to edit Master title style</a:t>
            </a:r>
          </a:p>
        </p:txBody>
      </p:sp>
      <p:cxnSp>
        <p:nvCxnSpPr>
          <p:cNvPr id="17" name="Straight Connector 16"/>
          <p:cNvCxnSpPr/>
          <p:nvPr userDrawn="1"/>
        </p:nvCxnSpPr>
        <p:spPr>
          <a:xfrm>
            <a:off x="609600" y="1773051"/>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1" name="Subtitle 2"/>
          <p:cNvSpPr>
            <a:spLocks noGrp="1"/>
          </p:cNvSpPr>
          <p:nvPr>
            <p:ph type="subTitle" idx="1"/>
          </p:nvPr>
        </p:nvSpPr>
        <p:spPr>
          <a:xfrm>
            <a:off x="609600" y="2018466"/>
            <a:ext cx="5279419" cy="4278999"/>
          </a:xfrm>
        </p:spPr>
        <p:txBody>
          <a:bodyPr>
            <a:normAutofit/>
          </a:bodyPr>
          <a:lstStyle>
            <a:lvl1pPr marL="0" indent="0" algn="l">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2" name="Text Placeholder 4"/>
          <p:cNvSpPr>
            <a:spLocks noGrp="1"/>
          </p:cNvSpPr>
          <p:nvPr>
            <p:ph type="body" sz="quarter" idx="35" hasCustomPrompt="1"/>
          </p:nvPr>
        </p:nvSpPr>
        <p:spPr>
          <a:xfrm>
            <a:off x="7450391" y="2264896"/>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3" name="Text Placeholder 2"/>
          <p:cNvSpPr>
            <a:spLocks noGrp="1"/>
          </p:cNvSpPr>
          <p:nvPr>
            <p:ph type="body" sz="quarter" idx="36"/>
          </p:nvPr>
        </p:nvSpPr>
        <p:spPr>
          <a:xfrm>
            <a:off x="7452485" y="2557164"/>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24" name="Text Placeholder 4"/>
          <p:cNvSpPr>
            <a:spLocks noGrp="1"/>
          </p:cNvSpPr>
          <p:nvPr>
            <p:ph type="body" sz="quarter" idx="37" hasCustomPrompt="1"/>
          </p:nvPr>
        </p:nvSpPr>
        <p:spPr>
          <a:xfrm>
            <a:off x="7448298" y="3773032"/>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5" name="Text Placeholder 2"/>
          <p:cNvSpPr>
            <a:spLocks noGrp="1"/>
          </p:cNvSpPr>
          <p:nvPr>
            <p:ph type="body" sz="quarter" idx="38"/>
          </p:nvPr>
        </p:nvSpPr>
        <p:spPr>
          <a:xfrm>
            <a:off x="7450392" y="4065304"/>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
        <p:nvSpPr>
          <p:cNvPr id="33" name="Text Placeholder 4"/>
          <p:cNvSpPr>
            <a:spLocks noGrp="1"/>
          </p:cNvSpPr>
          <p:nvPr>
            <p:ph type="body" sz="quarter" idx="39" hasCustomPrompt="1"/>
          </p:nvPr>
        </p:nvSpPr>
        <p:spPr>
          <a:xfrm>
            <a:off x="7454578" y="5273805"/>
            <a:ext cx="4466255"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4" name="Text Placeholder 2"/>
          <p:cNvSpPr>
            <a:spLocks noGrp="1"/>
          </p:cNvSpPr>
          <p:nvPr>
            <p:ph type="body" sz="quarter" idx="40"/>
          </p:nvPr>
        </p:nvSpPr>
        <p:spPr>
          <a:xfrm>
            <a:off x="7454578" y="5566073"/>
            <a:ext cx="4464161" cy="724025"/>
          </a:xfrm>
        </p:spPr>
        <p:txBody>
          <a:bodyPr>
            <a:normAutofit/>
          </a:bodyPr>
          <a:lstStyle>
            <a:lvl1pPr algn="l">
              <a:defRPr sz="1467">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4690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500"/>
                                        <p:tgtEl>
                                          <p:spTgt spid="18">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500"/>
                                        <p:tgtEl>
                                          <p:spTgt spid="19">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bg/>
                                          </p:spTgt>
                                        </p:tgtEl>
                                        <p:attrNameLst>
                                          <p:attrName>style.visibility</p:attrName>
                                        </p:attrNameLst>
                                      </p:cBhvr>
                                      <p:to>
                                        <p:strVal val="visible"/>
                                      </p:to>
                                    </p:set>
                                    <p:animEffect transition="in" filter="fade">
                                      <p:cBhvr>
                                        <p:cTn id="23" dur="500"/>
                                        <p:tgtEl>
                                          <p:spTgt spid="20">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fade">
                                      <p:cBhvr>
                                        <p:cTn id="31" dur="500"/>
                                        <p:tgtEl>
                                          <p:spTgt spid="30">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fade">
                                      <p:cBhvr>
                                        <p:cTn id="35" dur="500"/>
                                        <p:tgtEl>
                                          <p:spTgt spid="30">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1">
                                            <p:bg/>
                                          </p:spTgt>
                                        </p:tgtEl>
                                        <p:attrNameLst>
                                          <p:attrName>style.visibility</p:attrName>
                                        </p:attrNameLst>
                                      </p:cBhvr>
                                      <p:to>
                                        <p:strVal val="visible"/>
                                      </p:to>
                                    </p:set>
                                    <p:animEffect transition="in" filter="fade">
                                      <p:cBhvr>
                                        <p:cTn id="39" dur="500"/>
                                        <p:tgtEl>
                                          <p:spTgt spid="31">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animBg="1">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animBg="1">
        <p:tmplLst>
          <p:tmpl>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Text Placeholder 20"/>
          <p:cNvSpPr>
            <a:spLocks noGrp="1"/>
          </p:cNvSpPr>
          <p:nvPr>
            <p:ph type="body" sz="quarter" idx="41" hasCustomPrompt="1"/>
          </p:nvPr>
        </p:nvSpPr>
        <p:spPr>
          <a:xfrm>
            <a:off x="0" y="2610334"/>
            <a:ext cx="12192000" cy="4247669"/>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19" name="Picture Placeholder 11"/>
          <p:cNvSpPr>
            <a:spLocks noGrp="1"/>
          </p:cNvSpPr>
          <p:nvPr>
            <p:ph type="pic" sz="quarter" idx="15"/>
          </p:nvPr>
        </p:nvSpPr>
        <p:spPr>
          <a:xfrm>
            <a:off x="6957636" y="0"/>
            <a:ext cx="4698737" cy="6858000"/>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15" name="Title 1"/>
          <p:cNvSpPr>
            <a:spLocks noGrp="1"/>
          </p:cNvSpPr>
          <p:nvPr>
            <p:ph type="ctrTitle"/>
          </p:nvPr>
        </p:nvSpPr>
        <p:spPr>
          <a:xfrm>
            <a:off x="482600" y="964683"/>
            <a:ext cx="6149944" cy="675437"/>
          </a:xfrm>
        </p:spPr>
        <p:txBody>
          <a:bodyPr/>
          <a:lstStyle>
            <a:lvl1pPr>
              <a:defRPr>
                <a:solidFill>
                  <a:schemeClr val="accent4"/>
                </a:solidFill>
              </a:defRPr>
            </a:lvl1pPr>
          </a:lstStyle>
          <a:p>
            <a:r>
              <a:rPr lang="en-US" dirty="0"/>
              <a:t>Click to edit Master title style</a:t>
            </a:r>
          </a:p>
        </p:txBody>
      </p:sp>
      <p:sp>
        <p:nvSpPr>
          <p:cNvPr id="17" name="Subtitle 2"/>
          <p:cNvSpPr>
            <a:spLocks noGrp="1"/>
          </p:cNvSpPr>
          <p:nvPr>
            <p:ph type="subTitle" idx="1"/>
          </p:nvPr>
        </p:nvSpPr>
        <p:spPr>
          <a:xfrm>
            <a:off x="482600" y="2916047"/>
            <a:ext cx="6149944" cy="3598024"/>
          </a:xfrm>
        </p:spPr>
        <p:txBody>
          <a:bodyPr>
            <a:normAutofit/>
          </a:bodyPr>
          <a:lstStyle>
            <a:lvl1pPr marL="0" indent="0" algn="l">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21" name="Straight Connector 20"/>
          <p:cNvCxnSpPr/>
          <p:nvPr userDrawn="1"/>
        </p:nvCxnSpPr>
        <p:spPr>
          <a:xfrm>
            <a:off x="597702" y="1804731"/>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1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9" name="Picture Placeholder 11"/>
          <p:cNvSpPr>
            <a:spLocks noGrp="1"/>
          </p:cNvSpPr>
          <p:nvPr>
            <p:ph type="pic" sz="quarter" idx="15"/>
          </p:nvPr>
        </p:nvSpPr>
        <p:spPr>
          <a:xfrm>
            <a:off x="6957636" y="0"/>
            <a:ext cx="4698737" cy="6858000"/>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15" name="Title 1"/>
          <p:cNvSpPr>
            <a:spLocks noGrp="1"/>
          </p:cNvSpPr>
          <p:nvPr>
            <p:ph type="ctrTitle"/>
          </p:nvPr>
        </p:nvSpPr>
        <p:spPr>
          <a:xfrm>
            <a:off x="482600" y="626963"/>
            <a:ext cx="6149944" cy="675437"/>
          </a:xfrm>
        </p:spPr>
        <p:txBody>
          <a:bodyPr/>
          <a:lstStyle>
            <a:lvl1pPr>
              <a:defRPr>
                <a:solidFill>
                  <a:schemeClr val="accent4"/>
                </a:solidFill>
              </a:defRPr>
            </a:lvl1pPr>
          </a:lstStyle>
          <a:p>
            <a:r>
              <a:rPr lang="en-US" dirty="0"/>
              <a:t>Click to edit Master title style</a:t>
            </a:r>
          </a:p>
        </p:txBody>
      </p:sp>
      <p:sp>
        <p:nvSpPr>
          <p:cNvPr id="17" name="Subtitle 2"/>
          <p:cNvSpPr>
            <a:spLocks noGrp="1"/>
          </p:cNvSpPr>
          <p:nvPr>
            <p:ph type="subTitle" idx="1"/>
          </p:nvPr>
        </p:nvSpPr>
        <p:spPr>
          <a:xfrm>
            <a:off x="482600" y="2916047"/>
            <a:ext cx="6149944" cy="3598024"/>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21" name="Straight Connector 20"/>
          <p:cNvCxnSpPr/>
          <p:nvPr userDrawn="1"/>
        </p:nvCxnSpPr>
        <p:spPr>
          <a:xfrm>
            <a:off x="597702" y="1467012"/>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0202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4" name="Text Placeholder 1"/>
          <p:cNvSpPr>
            <a:spLocks noGrp="1"/>
          </p:cNvSpPr>
          <p:nvPr>
            <p:ph type="body" sz="quarter" idx="31" hasCustomPrompt="1"/>
          </p:nvPr>
        </p:nvSpPr>
        <p:spPr>
          <a:xfrm>
            <a:off x="457368" y="4312620"/>
            <a:ext cx="2742941" cy="2103496"/>
          </a:xfrm>
          <a:prstGeom prst="round1Rect">
            <a:avLst>
              <a:gd name="adj" fmla="val 0"/>
            </a:avLst>
          </a:prstGeom>
          <a:solidFill>
            <a:schemeClr val="accent4"/>
          </a:solidFill>
          <a:ln w="19050" cmpd="sng">
            <a:noFill/>
          </a:ln>
        </p:spPr>
        <p:txBody>
          <a:bodyPr/>
          <a:lstStyle/>
          <a:p>
            <a:r>
              <a:rPr lang="en-US" dirty="0"/>
              <a:t> </a:t>
            </a:r>
          </a:p>
        </p:txBody>
      </p:sp>
      <p:sp>
        <p:nvSpPr>
          <p:cNvPr id="25" name="Text Placeholder 1"/>
          <p:cNvSpPr>
            <a:spLocks noGrp="1"/>
          </p:cNvSpPr>
          <p:nvPr>
            <p:ph type="body" sz="quarter" idx="32" hasCustomPrompt="1"/>
          </p:nvPr>
        </p:nvSpPr>
        <p:spPr>
          <a:xfrm>
            <a:off x="3348765" y="2044633"/>
            <a:ext cx="2705663" cy="2101905"/>
          </a:xfrm>
          <a:prstGeom prst="round1Rect">
            <a:avLst>
              <a:gd name="adj" fmla="val 0"/>
            </a:avLst>
          </a:prstGeom>
          <a:solidFill>
            <a:srgbClr val="4E8416"/>
          </a:solidFill>
          <a:ln w="19050" cmpd="sng">
            <a:noFill/>
          </a:ln>
        </p:spPr>
        <p:txBody>
          <a:bodyPr/>
          <a:lstStyle/>
          <a:p>
            <a:r>
              <a:rPr lang="en-US" dirty="0"/>
              <a:t> </a:t>
            </a:r>
          </a:p>
        </p:txBody>
      </p:sp>
      <p:sp>
        <p:nvSpPr>
          <p:cNvPr id="32" name="Text Placeholder 1"/>
          <p:cNvSpPr>
            <a:spLocks noGrp="1"/>
          </p:cNvSpPr>
          <p:nvPr>
            <p:ph type="body" sz="quarter" idx="35" hasCustomPrompt="1"/>
          </p:nvPr>
        </p:nvSpPr>
        <p:spPr>
          <a:xfrm>
            <a:off x="6235007" y="4300036"/>
            <a:ext cx="2742941" cy="2103496"/>
          </a:xfrm>
          <a:prstGeom prst="round1Rect">
            <a:avLst>
              <a:gd name="adj" fmla="val 0"/>
            </a:avLst>
          </a:prstGeom>
          <a:solidFill>
            <a:srgbClr val="AA005F"/>
          </a:solidFill>
          <a:ln w="19050" cmpd="sng">
            <a:noFill/>
          </a:ln>
        </p:spPr>
        <p:txBody>
          <a:bodyPr/>
          <a:lstStyle/>
          <a:p>
            <a:r>
              <a:rPr lang="en-US" dirty="0"/>
              <a:t> </a:t>
            </a:r>
          </a:p>
        </p:txBody>
      </p:sp>
      <p:sp>
        <p:nvSpPr>
          <p:cNvPr id="33" name="Text Placeholder 1"/>
          <p:cNvSpPr>
            <a:spLocks noGrp="1"/>
          </p:cNvSpPr>
          <p:nvPr>
            <p:ph type="body" sz="quarter" idx="36" hasCustomPrompt="1"/>
          </p:nvPr>
        </p:nvSpPr>
        <p:spPr>
          <a:xfrm>
            <a:off x="9126394" y="2050064"/>
            <a:ext cx="2742941" cy="2103496"/>
          </a:xfrm>
          <a:prstGeom prst="round1Rect">
            <a:avLst>
              <a:gd name="adj" fmla="val 0"/>
            </a:avLst>
          </a:prstGeom>
          <a:solidFill>
            <a:srgbClr val="1D5B2D"/>
          </a:solidFill>
          <a:ln w="19050" cmpd="sng">
            <a:noFill/>
          </a:ln>
        </p:spPr>
        <p:txBody>
          <a:bodyPr/>
          <a:lstStyle/>
          <a:p>
            <a:r>
              <a:rPr lang="en-US" dirty="0"/>
              <a:t> </a:t>
            </a:r>
          </a:p>
        </p:txBody>
      </p:sp>
      <p:sp>
        <p:nvSpPr>
          <p:cNvPr id="6" name="Slide Number Placeholder 5"/>
          <p:cNvSpPr>
            <a:spLocks noGrp="1"/>
          </p:cNvSpPr>
          <p:nvPr>
            <p:ph type="sldNum" sz="quarter" idx="12"/>
          </p:nvPr>
        </p:nvSpPr>
        <p:spPr>
          <a:xfrm>
            <a:off x="8589640" y="6416115"/>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457367" y="2044641"/>
            <a:ext cx="2742941" cy="2108929"/>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cxnSp>
        <p:nvCxnSpPr>
          <p:cNvPr id="18" name="Straight Connector 17"/>
          <p:cNvCxnSpPr/>
          <p:nvPr userDrawn="1"/>
        </p:nvCxnSpPr>
        <p:spPr>
          <a:xfrm>
            <a:off x="4145885" y="3432177"/>
            <a:ext cx="855129"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11"/>
          <p:cNvSpPr>
            <a:spLocks noGrp="1"/>
          </p:cNvSpPr>
          <p:nvPr>
            <p:ph type="pic" sz="quarter" idx="14"/>
          </p:nvPr>
        </p:nvSpPr>
        <p:spPr>
          <a:xfrm>
            <a:off x="3348755" y="4304672"/>
            <a:ext cx="2742940" cy="2108928"/>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21" name="Title 1"/>
          <p:cNvSpPr>
            <a:spLocks noGrp="1"/>
          </p:cNvSpPr>
          <p:nvPr>
            <p:ph type="title"/>
          </p:nvPr>
        </p:nvSpPr>
        <p:spPr>
          <a:xfrm>
            <a:off x="609600" y="274649"/>
            <a:ext cx="10972800" cy="601911"/>
          </a:xfrm>
        </p:spPr>
        <p:txBody>
          <a:bodyPr/>
          <a:lstStyle>
            <a:lvl1pPr algn="ctr">
              <a:defRPr>
                <a:solidFill>
                  <a:srgbClr val="464749"/>
                </a:solidFill>
              </a:defRPr>
            </a:lvl1pPr>
          </a:lstStyle>
          <a:p>
            <a:r>
              <a:rPr lang="en-US" dirty="0"/>
              <a:t>Click to edit Master title style</a:t>
            </a:r>
          </a:p>
        </p:txBody>
      </p:sp>
      <p:cxnSp>
        <p:nvCxnSpPr>
          <p:cNvPr id="22" name="Straight Connector 21"/>
          <p:cNvCxnSpPr/>
          <p:nvPr userDrawn="1"/>
        </p:nvCxnSpPr>
        <p:spPr>
          <a:xfrm>
            <a:off x="5518144" y="876549"/>
            <a:ext cx="1164141"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
        <p:nvSpPr>
          <p:cNvPr id="23" name="Subtitle 2"/>
          <p:cNvSpPr>
            <a:spLocks noGrp="1"/>
          </p:cNvSpPr>
          <p:nvPr>
            <p:ph type="subTitle" idx="1"/>
          </p:nvPr>
        </p:nvSpPr>
        <p:spPr>
          <a:xfrm>
            <a:off x="609600" y="1275730"/>
            <a:ext cx="10972800" cy="537133"/>
          </a:xfrm>
        </p:spPr>
        <p:txBody>
          <a:bodyPr>
            <a:normAutofit/>
          </a:bodyPr>
          <a:lstStyle>
            <a:lvl1pPr marL="0" indent="0" algn="ctr">
              <a:buNone/>
              <a:defRPr sz="16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7" name="Picture Placeholder 11"/>
          <p:cNvSpPr>
            <a:spLocks noGrp="1"/>
          </p:cNvSpPr>
          <p:nvPr>
            <p:ph type="pic" sz="quarter" idx="15"/>
          </p:nvPr>
        </p:nvSpPr>
        <p:spPr>
          <a:xfrm>
            <a:off x="6235007" y="2044641"/>
            <a:ext cx="2742941" cy="2108929"/>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cxnSp>
        <p:nvCxnSpPr>
          <p:cNvPr id="28" name="Straight Connector 27"/>
          <p:cNvCxnSpPr/>
          <p:nvPr userDrawn="1"/>
        </p:nvCxnSpPr>
        <p:spPr>
          <a:xfrm>
            <a:off x="9923525" y="3432177"/>
            <a:ext cx="855129"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11"/>
          <p:cNvSpPr>
            <a:spLocks noGrp="1"/>
          </p:cNvSpPr>
          <p:nvPr>
            <p:ph type="pic" sz="quarter" idx="16"/>
          </p:nvPr>
        </p:nvSpPr>
        <p:spPr>
          <a:xfrm>
            <a:off x="9126395" y="4304672"/>
            <a:ext cx="2742940" cy="2108928"/>
          </a:xfrm>
          <a:prstGeom prst="round1Rect">
            <a:avLst>
              <a:gd name="adj" fmla="val 0"/>
            </a:avLst>
          </a:prstGeom>
          <a:solidFill>
            <a:schemeClr val="accent6"/>
          </a:solidFill>
        </p:spPr>
        <p:txBody>
          <a:bodyPr/>
          <a:lstStyle>
            <a:lvl1pPr>
              <a:defRPr baseline="0"/>
            </a:lvl1pPr>
          </a:lstStyle>
          <a:p>
            <a:endParaRPr lang="en-US" dirty="0"/>
          </a:p>
          <a:p>
            <a:r>
              <a:rPr lang="en-US" dirty="0"/>
              <a:t>     Insert </a:t>
            </a:r>
          </a:p>
          <a:p>
            <a:r>
              <a:rPr lang="en-US" dirty="0"/>
              <a:t>     Picture here</a:t>
            </a:r>
          </a:p>
        </p:txBody>
      </p:sp>
      <p:sp>
        <p:nvSpPr>
          <p:cNvPr id="36" name="Text Placeholder 4"/>
          <p:cNvSpPr>
            <a:spLocks noGrp="1"/>
          </p:cNvSpPr>
          <p:nvPr>
            <p:ph type="body" sz="quarter" idx="23" hasCustomPrompt="1"/>
          </p:nvPr>
        </p:nvSpPr>
        <p:spPr>
          <a:xfrm>
            <a:off x="497579" y="4528170"/>
            <a:ext cx="2664715" cy="876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a:t>
            </a:r>
            <a:br>
              <a:rPr lang="en-US" dirty="0"/>
            </a:br>
            <a:r>
              <a:rPr lang="en-US" dirty="0"/>
              <a:t>title style</a:t>
            </a:r>
          </a:p>
        </p:txBody>
      </p:sp>
      <p:sp>
        <p:nvSpPr>
          <p:cNvPr id="37" name="Text Placeholder 2"/>
          <p:cNvSpPr>
            <a:spLocks noGrp="1"/>
          </p:cNvSpPr>
          <p:nvPr>
            <p:ph type="body" sz="quarter" idx="24"/>
          </p:nvPr>
        </p:nvSpPr>
        <p:spPr>
          <a:xfrm>
            <a:off x="497580" y="5404729"/>
            <a:ext cx="2663465" cy="1011388"/>
          </a:xfrm>
        </p:spPr>
        <p:txBody>
          <a:bodyPr>
            <a:normAutofit/>
          </a:bodyPr>
          <a:lstStyle>
            <a:lvl1pPr algn="ctr">
              <a:defRPr sz="1467">
                <a:solidFill>
                  <a:srgbClr val="FFFFFF"/>
                </a:solidFill>
              </a:defRPr>
            </a:lvl1pPr>
          </a:lstStyle>
          <a:p>
            <a:pPr lvl="0"/>
            <a:r>
              <a:rPr lang="en-US" dirty="0"/>
              <a:t>Click to edit Master text styles</a:t>
            </a:r>
          </a:p>
        </p:txBody>
      </p:sp>
      <p:sp>
        <p:nvSpPr>
          <p:cNvPr id="38" name="Text Placeholder 4"/>
          <p:cNvSpPr>
            <a:spLocks noGrp="1"/>
          </p:cNvSpPr>
          <p:nvPr>
            <p:ph type="body" sz="quarter" idx="25" hasCustomPrompt="1"/>
          </p:nvPr>
        </p:nvSpPr>
        <p:spPr>
          <a:xfrm>
            <a:off x="3390952" y="2258593"/>
            <a:ext cx="2664715" cy="876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a:t>
            </a:r>
            <a:br>
              <a:rPr lang="en-US" dirty="0"/>
            </a:br>
            <a:r>
              <a:rPr lang="en-US" dirty="0"/>
              <a:t>title style</a:t>
            </a:r>
          </a:p>
        </p:txBody>
      </p:sp>
      <p:sp>
        <p:nvSpPr>
          <p:cNvPr id="39" name="Text Placeholder 2"/>
          <p:cNvSpPr>
            <a:spLocks noGrp="1"/>
          </p:cNvSpPr>
          <p:nvPr>
            <p:ph type="body" sz="quarter" idx="26"/>
          </p:nvPr>
        </p:nvSpPr>
        <p:spPr>
          <a:xfrm>
            <a:off x="3390953" y="3135151"/>
            <a:ext cx="2663465" cy="1011388"/>
          </a:xfrm>
        </p:spPr>
        <p:txBody>
          <a:bodyPr>
            <a:normAutofit/>
          </a:bodyPr>
          <a:lstStyle>
            <a:lvl1pPr algn="ctr">
              <a:defRPr sz="1467">
                <a:solidFill>
                  <a:srgbClr val="FFFFFF"/>
                </a:solidFill>
              </a:defRPr>
            </a:lvl1pPr>
          </a:lstStyle>
          <a:p>
            <a:pPr lvl="0"/>
            <a:r>
              <a:rPr lang="en-US" dirty="0"/>
              <a:t>Click to edit Master text styles</a:t>
            </a:r>
          </a:p>
        </p:txBody>
      </p:sp>
      <p:sp>
        <p:nvSpPr>
          <p:cNvPr id="40" name="Text Placeholder 4"/>
          <p:cNvSpPr>
            <a:spLocks noGrp="1"/>
          </p:cNvSpPr>
          <p:nvPr>
            <p:ph type="body" sz="quarter" idx="27" hasCustomPrompt="1"/>
          </p:nvPr>
        </p:nvSpPr>
        <p:spPr>
          <a:xfrm>
            <a:off x="6281636" y="4515586"/>
            <a:ext cx="2664715" cy="876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a:t>
            </a:r>
            <a:br>
              <a:rPr lang="en-US" dirty="0"/>
            </a:br>
            <a:r>
              <a:rPr lang="en-US" dirty="0"/>
              <a:t>title style</a:t>
            </a:r>
          </a:p>
        </p:txBody>
      </p:sp>
      <p:sp>
        <p:nvSpPr>
          <p:cNvPr id="41" name="Text Placeholder 2"/>
          <p:cNvSpPr>
            <a:spLocks noGrp="1"/>
          </p:cNvSpPr>
          <p:nvPr>
            <p:ph type="body" sz="quarter" idx="28"/>
          </p:nvPr>
        </p:nvSpPr>
        <p:spPr>
          <a:xfrm>
            <a:off x="6281637" y="5392145"/>
            <a:ext cx="2663465" cy="1011388"/>
          </a:xfrm>
        </p:spPr>
        <p:txBody>
          <a:bodyPr>
            <a:normAutofit/>
          </a:bodyPr>
          <a:lstStyle>
            <a:lvl1pPr algn="ctr">
              <a:defRPr sz="1467">
                <a:solidFill>
                  <a:srgbClr val="FFFFFF"/>
                </a:solidFill>
              </a:defRPr>
            </a:lvl1pPr>
          </a:lstStyle>
          <a:p>
            <a:pPr lvl="0"/>
            <a:r>
              <a:rPr lang="en-US" dirty="0"/>
              <a:t>Click to edit Master text styles</a:t>
            </a:r>
          </a:p>
        </p:txBody>
      </p:sp>
      <p:sp>
        <p:nvSpPr>
          <p:cNvPr id="42" name="Text Placeholder 4"/>
          <p:cNvSpPr>
            <a:spLocks noGrp="1"/>
          </p:cNvSpPr>
          <p:nvPr>
            <p:ph type="body" sz="quarter" idx="29" hasCustomPrompt="1"/>
          </p:nvPr>
        </p:nvSpPr>
        <p:spPr>
          <a:xfrm>
            <a:off x="9174432" y="2258593"/>
            <a:ext cx="2664715" cy="876559"/>
          </a:xfrm>
        </p:spPr>
        <p:txBody>
          <a:bodyPr/>
          <a:lstStyle>
            <a:lvl1pPr algn="ctr">
              <a:defRPr b="1"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a:t>
            </a:r>
            <a:br>
              <a:rPr lang="en-US" dirty="0"/>
            </a:br>
            <a:r>
              <a:rPr lang="en-US" dirty="0"/>
              <a:t>title style</a:t>
            </a:r>
          </a:p>
        </p:txBody>
      </p:sp>
      <p:sp>
        <p:nvSpPr>
          <p:cNvPr id="43" name="Text Placeholder 2"/>
          <p:cNvSpPr>
            <a:spLocks noGrp="1"/>
          </p:cNvSpPr>
          <p:nvPr>
            <p:ph type="body" sz="quarter" idx="30"/>
          </p:nvPr>
        </p:nvSpPr>
        <p:spPr>
          <a:xfrm>
            <a:off x="9174433" y="3135151"/>
            <a:ext cx="2663465" cy="1011388"/>
          </a:xfrm>
        </p:spPr>
        <p:txBody>
          <a:bodyPr>
            <a:normAutofit/>
          </a:bodyPr>
          <a:lstStyle>
            <a:lvl1pPr algn="ctr">
              <a:defRPr sz="1467">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3265758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30" b="0" i="0">
                <a:solidFill>
                  <a:srgbClr val="87C546"/>
                </a:solidFill>
                <a:latin typeface="FS Humana Light"/>
                <a:cs typeface="FS Humana Light"/>
              </a:defRPr>
            </a:lvl1pPr>
          </a:lstStyle>
          <a:p>
            <a:endParaRPr/>
          </a:p>
        </p:txBody>
      </p:sp>
      <p:sp>
        <p:nvSpPr>
          <p:cNvPr id="3" name="Holder 3"/>
          <p:cNvSpPr>
            <a:spLocks noGrp="1"/>
          </p:cNvSpPr>
          <p:nvPr>
            <p:ph type="body" idx="1"/>
          </p:nvPr>
        </p:nvSpPr>
        <p:spPr/>
        <p:txBody>
          <a:bodyPr lIns="0" tIns="0" rIns="0" bIns="0"/>
          <a:lstStyle>
            <a:lvl1pPr>
              <a:defRPr sz="1677" b="0" i="0">
                <a:solidFill>
                  <a:srgbClr val="414042"/>
                </a:solidFill>
                <a:latin typeface="FS Humana"/>
                <a:cs typeface="FS Hum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9/18/2022</a:t>
            </a:fld>
            <a:endParaRPr lang="en-US"/>
          </a:p>
        </p:txBody>
      </p:sp>
      <p:sp>
        <p:nvSpPr>
          <p:cNvPr id="6" name="Holder 6"/>
          <p:cNvSpPr>
            <a:spLocks noGrp="1"/>
          </p:cNvSpPr>
          <p:nvPr>
            <p:ph type="sldNum" sz="quarter" idx="7"/>
          </p:nvPr>
        </p:nvSpPr>
        <p:spPr/>
        <p:txBody>
          <a:bodyPr lIns="0" tIns="0" rIns="0" bIns="0"/>
          <a:lstStyle>
            <a:lvl1pPr>
              <a:defRPr sz="882" b="0" i="0">
                <a:solidFill>
                  <a:srgbClr val="414042"/>
                </a:solidFill>
                <a:latin typeface="FS Humana"/>
                <a:cs typeface="FS Humana"/>
              </a:defRPr>
            </a:lvl1pPr>
          </a:lstStyle>
          <a:p>
            <a:pPr marL="96936">
              <a:spcBef>
                <a:spcPts val="124"/>
              </a:spcBef>
            </a:pPr>
            <a:fld id="{81D60167-4931-47E6-BA6A-407CBD079E47}" type="slidenum">
              <a:rPr lang="en-US" smtClean="0"/>
              <a:pPr marL="96936">
                <a:spcBef>
                  <a:spcPts val="124"/>
                </a:spcBef>
              </a:pPr>
              <a:t>‹#›</a:t>
            </a:fld>
            <a:endParaRPr lang="en-US" dirty="0"/>
          </a:p>
        </p:txBody>
      </p:sp>
    </p:spTree>
    <p:extLst>
      <p:ext uri="{BB962C8B-B14F-4D97-AF65-F5344CB8AC3E}">
        <p14:creationId xmlns:p14="http://schemas.microsoft.com/office/powerpoint/2010/main" val="41720289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2D9A-4AE7-D24A-B935-D891CC9DAAD3}"/>
              </a:ext>
            </a:extLst>
          </p:cNvPr>
          <p:cNvSpPr>
            <a:spLocks noGrp="1"/>
          </p:cNvSpPr>
          <p:nvPr userDrawn="1">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B6F82DE-D60B-DC4F-BF67-13C1749FD2B2}"/>
              </a:ext>
            </a:extLst>
          </p:cNvPr>
          <p:cNvSpPr>
            <a:spLocks noGrp="1"/>
          </p:cNvSpPr>
          <p:nvPr userDrawn="1">
            <p:ph type="body" sz="quarter" idx="16"/>
          </p:nvPr>
        </p:nvSpPr>
        <p:spPr>
          <a:xfrm>
            <a:off x="685800"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3D2A7B6D-F215-164B-AB00-58091BC04357}"/>
              </a:ext>
            </a:extLst>
          </p:cNvPr>
          <p:cNvSpPr>
            <a:spLocks noGrp="1"/>
          </p:cNvSpPr>
          <p:nvPr userDrawn="1">
            <p:ph type="body" sz="quarter" idx="17"/>
          </p:nvPr>
        </p:nvSpPr>
        <p:spPr>
          <a:xfrm>
            <a:off x="6437376" y="1463040"/>
            <a:ext cx="5386558"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09E3132-41DD-5640-81C9-CA94A8DA1D0F}"/>
              </a:ext>
            </a:extLst>
          </p:cNvPr>
          <p:cNvSpPr>
            <a:spLocks noGrp="1"/>
          </p:cNvSpPr>
          <p:nvPr userDrawn="1">
            <p:ph type="ftr" sz="quarter" idx="18"/>
          </p:nvPr>
        </p:nvSpPr>
        <p:spPr/>
        <p:txBody>
          <a:bodyPr/>
          <a:lstStyle/>
          <a:p>
            <a:r>
              <a:rPr lang="en-US"/>
              <a:t>Footer</a:t>
            </a:r>
          </a:p>
        </p:txBody>
      </p:sp>
      <p:sp>
        <p:nvSpPr>
          <p:cNvPr id="7" name="Slide Number Placeholder 6">
            <a:extLst>
              <a:ext uri="{FF2B5EF4-FFF2-40B4-BE49-F238E27FC236}">
                <a16:creationId xmlns:a16="http://schemas.microsoft.com/office/drawing/2014/main" id="{B64540F1-D8A0-FF46-B1EA-4E900B8607C0}"/>
              </a:ext>
            </a:extLst>
          </p:cNvPr>
          <p:cNvSpPr>
            <a:spLocks noGrp="1"/>
          </p:cNvSpPr>
          <p:nvPr userDrawn="1">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18" name="Picture 17">
            <a:extLst>
              <a:ext uri="{FF2B5EF4-FFF2-40B4-BE49-F238E27FC236}">
                <a16:creationId xmlns:a16="http://schemas.microsoft.com/office/drawing/2014/main" id="{663659F7-FA44-E74C-A47D-AD78372A99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41400"/>
            <a:ext cx="317500" cy="5816600"/>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l="77152"/>
          <a:stretch/>
        </p:blipFill>
        <p:spPr>
          <a:xfrm>
            <a:off x="0" y="1041400"/>
            <a:ext cx="564150" cy="2272400"/>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l="77152" t="15050" b="-15050"/>
          <a:stretch/>
        </p:blipFill>
        <p:spPr>
          <a:xfrm>
            <a:off x="0" y="3313800"/>
            <a:ext cx="564150" cy="2272400"/>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l="77769" t="15050" b="12934"/>
          <a:stretch/>
        </p:blipFill>
        <p:spPr>
          <a:xfrm>
            <a:off x="0" y="5221500"/>
            <a:ext cx="548910" cy="1636500"/>
          </a:xfrm>
          <a:prstGeom prst="rect">
            <a:avLst/>
          </a:prstGeom>
        </p:spPr>
      </p:pic>
      <p:sp>
        <p:nvSpPr>
          <p:cNvPr id="4" name="Rectangle 3"/>
          <p:cNvSpPr/>
          <p:nvPr userDrawn="1"/>
        </p:nvSpPr>
        <p:spPr>
          <a:xfrm>
            <a:off x="0" y="0"/>
            <a:ext cx="365760" cy="107899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250013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828800"/>
            <a:ext cx="11137392" cy="3044952"/>
          </a:xfrm>
          <a:prstGeom prst="rect">
            <a:avLst/>
          </a:prstGeom>
        </p:spPr>
        <p:txBody>
          <a:bodyPr anchor="ctr"/>
          <a:lstStyle>
            <a:lvl1pPr marL="0" indent="0" algn="ctr">
              <a:lnSpc>
                <a:spcPct val="100000"/>
              </a:lnSpc>
              <a:buNone/>
              <a:defRPr sz="3200">
                <a:solidFill>
                  <a:schemeClr val="tx1"/>
                </a:solidFill>
              </a:defRPr>
            </a:lvl1pPr>
          </a:lstStyle>
          <a:p>
            <a:pPr lvl="0"/>
            <a:endParaRPr lang="en-US" dirty="0"/>
          </a:p>
        </p:txBody>
      </p:sp>
      <p:sp>
        <p:nvSpPr>
          <p:cNvPr id="4" name="Footer Placeholder 3">
            <a:extLst>
              <a:ext uri="{FF2B5EF4-FFF2-40B4-BE49-F238E27FC236}">
                <a16:creationId xmlns:a16="http://schemas.microsoft.com/office/drawing/2014/main" id="{CFB950B3-1F1A-9A44-8C60-DC7B00458312}"/>
              </a:ext>
            </a:extLst>
          </p:cNvPr>
          <p:cNvSpPr>
            <a:spLocks noGrp="1"/>
          </p:cNvSpPr>
          <p:nvPr>
            <p:ph type="ftr" sz="quarter" idx="15"/>
          </p:nvPr>
        </p:nvSpPr>
        <p:spPr/>
        <p:txBody>
          <a:bodyPr/>
          <a:lstStyle/>
          <a:p>
            <a:r>
              <a:rPr lang="en-US" dirty="0"/>
              <a:t>Footer</a:t>
            </a:r>
          </a:p>
        </p:txBody>
      </p:sp>
      <p:sp>
        <p:nvSpPr>
          <p:cNvPr id="3" name="Slide Number Placeholder 2">
            <a:extLst>
              <a:ext uri="{FF2B5EF4-FFF2-40B4-BE49-F238E27FC236}">
                <a16:creationId xmlns:a16="http://schemas.microsoft.com/office/drawing/2014/main" id="{8A423E85-AE4F-9A4A-9A32-BC2475460C74}"/>
              </a:ext>
            </a:extLst>
          </p:cNvPr>
          <p:cNvSpPr>
            <a:spLocks noGrp="1"/>
          </p:cNvSpPr>
          <p:nvPr>
            <p:ph type="sldNum" sz="quarter" idx="14"/>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8" name="Rectangle 7">
            <a:extLst>
              <a:ext uri="{FF2B5EF4-FFF2-40B4-BE49-F238E27FC236}">
                <a16:creationId xmlns:a16="http://schemas.microsoft.com/office/drawing/2014/main" id="{1F052C87-FB9F-0E4C-91F5-F939F69776C3}"/>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9" name="Rectangle 8">
            <a:extLst>
              <a:ext uri="{FF2B5EF4-FFF2-40B4-BE49-F238E27FC236}">
                <a16:creationId xmlns:a16="http://schemas.microsoft.com/office/drawing/2014/main" id="{A69A2938-0DA7-934D-B9C9-9C7C73E9C063}"/>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2587591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63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Text Placeholder 4"/>
          <p:cNvSpPr>
            <a:spLocks noGrp="1"/>
          </p:cNvSpPr>
          <p:nvPr>
            <p:ph type="body" sz="quarter" idx="23" hasCustomPrompt="1"/>
          </p:nvPr>
        </p:nvSpPr>
        <p:spPr>
          <a:xfrm>
            <a:off x="2149985" y="725853"/>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42" name="Text Placeholder 2"/>
          <p:cNvSpPr>
            <a:spLocks noGrp="1"/>
          </p:cNvSpPr>
          <p:nvPr>
            <p:ph type="body" sz="quarter" idx="24"/>
          </p:nvPr>
        </p:nvSpPr>
        <p:spPr>
          <a:xfrm>
            <a:off x="2152077" y="1018125"/>
            <a:ext cx="9570216" cy="724025"/>
          </a:xfrm>
        </p:spPr>
        <p:txBody>
          <a:bodyPr>
            <a:normAutofit/>
          </a:bodyPr>
          <a:lstStyle>
            <a:lvl1pPr algn="l">
              <a:defRPr sz="1100">
                <a:solidFill>
                  <a:schemeClr val="accent5"/>
                </a:solidFill>
              </a:defRPr>
            </a:lvl1pPr>
          </a:lstStyle>
          <a:p>
            <a:pPr lvl="0"/>
            <a:r>
              <a:rPr lang="en-US" dirty="0"/>
              <a:t>Click to edit Master text styles</a:t>
            </a:r>
          </a:p>
        </p:txBody>
      </p:sp>
      <p:sp>
        <p:nvSpPr>
          <p:cNvPr id="22" name="Text Placeholder 4"/>
          <p:cNvSpPr>
            <a:spLocks noGrp="1"/>
          </p:cNvSpPr>
          <p:nvPr>
            <p:ph type="body" sz="quarter" idx="35" hasCustomPrompt="1"/>
          </p:nvPr>
        </p:nvSpPr>
        <p:spPr>
          <a:xfrm>
            <a:off x="2147892" y="2233992"/>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3" name="Text Placeholder 2"/>
          <p:cNvSpPr>
            <a:spLocks noGrp="1"/>
          </p:cNvSpPr>
          <p:nvPr>
            <p:ph type="body" sz="quarter" idx="36"/>
          </p:nvPr>
        </p:nvSpPr>
        <p:spPr>
          <a:xfrm>
            <a:off x="2149984" y="2526261"/>
            <a:ext cx="9570216" cy="724025"/>
          </a:xfrm>
        </p:spPr>
        <p:txBody>
          <a:bodyPr>
            <a:normAutofit/>
          </a:bodyPr>
          <a:lstStyle>
            <a:lvl1pPr algn="l">
              <a:defRPr sz="1100">
                <a:solidFill>
                  <a:schemeClr val="accent5"/>
                </a:solidFill>
              </a:defRPr>
            </a:lvl1pPr>
          </a:lstStyle>
          <a:p>
            <a:pPr lvl="0"/>
            <a:r>
              <a:rPr lang="en-US" dirty="0"/>
              <a:t>Click to edit Master text styles</a:t>
            </a:r>
          </a:p>
        </p:txBody>
      </p:sp>
      <p:sp>
        <p:nvSpPr>
          <p:cNvPr id="24" name="Text Placeholder 4"/>
          <p:cNvSpPr>
            <a:spLocks noGrp="1"/>
          </p:cNvSpPr>
          <p:nvPr>
            <p:ph type="body" sz="quarter" idx="37" hasCustomPrompt="1"/>
          </p:nvPr>
        </p:nvSpPr>
        <p:spPr>
          <a:xfrm>
            <a:off x="2145799" y="3742129"/>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25" name="Text Placeholder 2"/>
          <p:cNvSpPr>
            <a:spLocks noGrp="1"/>
          </p:cNvSpPr>
          <p:nvPr>
            <p:ph type="body" sz="quarter" idx="38"/>
          </p:nvPr>
        </p:nvSpPr>
        <p:spPr>
          <a:xfrm>
            <a:off x="2147891" y="4034398"/>
            <a:ext cx="9570216" cy="724025"/>
          </a:xfrm>
        </p:spPr>
        <p:txBody>
          <a:bodyPr>
            <a:normAutofit/>
          </a:bodyPr>
          <a:lstStyle>
            <a:lvl1pPr algn="l">
              <a:defRPr sz="1100">
                <a:solidFill>
                  <a:schemeClr val="accent5"/>
                </a:solidFill>
              </a:defRPr>
            </a:lvl1pPr>
          </a:lstStyle>
          <a:p>
            <a:pPr lvl="0"/>
            <a:r>
              <a:rPr lang="en-US" dirty="0"/>
              <a:t>Click to edit Master text styles</a:t>
            </a:r>
          </a:p>
        </p:txBody>
      </p:sp>
      <p:sp>
        <p:nvSpPr>
          <p:cNvPr id="33" name="Text Placeholder 4"/>
          <p:cNvSpPr>
            <a:spLocks noGrp="1"/>
          </p:cNvSpPr>
          <p:nvPr>
            <p:ph type="body" sz="quarter" idx="39" hasCustomPrompt="1"/>
          </p:nvPr>
        </p:nvSpPr>
        <p:spPr>
          <a:xfrm>
            <a:off x="2152079" y="5242900"/>
            <a:ext cx="9574704" cy="427144"/>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a:t>Click to edit Master title style</a:t>
            </a:r>
          </a:p>
        </p:txBody>
      </p:sp>
      <p:sp>
        <p:nvSpPr>
          <p:cNvPr id="34" name="Text Placeholder 2"/>
          <p:cNvSpPr>
            <a:spLocks noGrp="1"/>
          </p:cNvSpPr>
          <p:nvPr>
            <p:ph type="body" sz="quarter" idx="40"/>
          </p:nvPr>
        </p:nvSpPr>
        <p:spPr>
          <a:xfrm>
            <a:off x="2154171" y="5535171"/>
            <a:ext cx="9570216" cy="724025"/>
          </a:xfrm>
        </p:spPr>
        <p:txBody>
          <a:bodyPr>
            <a:normAutofit/>
          </a:bodyPr>
          <a:lstStyle>
            <a:lvl1pPr algn="l">
              <a:defRPr sz="1100">
                <a:solidFill>
                  <a:schemeClr val="accent5"/>
                </a:solidFill>
              </a:defRPr>
            </a:lvl1pPr>
          </a:lstStyle>
          <a:p>
            <a:pPr lvl="0"/>
            <a:r>
              <a:rPr lang="en-US" dirty="0"/>
              <a:t>Click to edit Master text styles</a:t>
            </a:r>
          </a:p>
        </p:txBody>
      </p:sp>
      <p:sp>
        <p:nvSpPr>
          <p:cNvPr id="15" name="Text Placeholder 20"/>
          <p:cNvSpPr>
            <a:spLocks noGrp="1"/>
          </p:cNvSpPr>
          <p:nvPr>
            <p:ph type="body" sz="quarter" idx="41" hasCustomPrompt="1"/>
          </p:nvPr>
        </p:nvSpPr>
        <p:spPr>
          <a:xfrm>
            <a:off x="0" y="4"/>
            <a:ext cx="1392672" cy="6857999"/>
          </a:xfrm>
          <a:prstGeom prst="rect">
            <a:avLst/>
          </a:prstGeom>
          <a:solidFill>
            <a:schemeClr val="accent2"/>
          </a:solidFill>
        </p:spPr>
        <p:txBody>
          <a:bodyPr/>
          <a:lstStyle>
            <a:lvl1pPr marL="0" indent="0" algn="ctr">
              <a:buNone/>
              <a:defRPr sz="900">
                <a:solidFill>
                  <a:schemeClr val="bg1"/>
                </a:solidFill>
                <a:latin typeface="Calibri Light" pitchFamily="34" charset="0"/>
              </a:defRPr>
            </a:lvl1pPr>
          </a:lstStyle>
          <a:p>
            <a:pPr lvl="0"/>
            <a:r>
              <a:rPr lang="en-US" dirty="0"/>
              <a:t> </a:t>
            </a:r>
          </a:p>
        </p:txBody>
      </p:sp>
      <p:sp>
        <p:nvSpPr>
          <p:cNvPr id="17" name="Text Placeholder 1"/>
          <p:cNvSpPr>
            <a:spLocks noGrp="1"/>
          </p:cNvSpPr>
          <p:nvPr>
            <p:ph type="body" sz="quarter" idx="30" hasCustomPrompt="1"/>
          </p:nvPr>
        </p:nvSpPr>
        <p:spPr>
          <a:xfrm>
            <a:off x="681472" y="725852"/>
            <a:ext cx="1219200" cy="1147013"/>
          </a:xfrm>
          <a:prstGeom prst="round1Rect">
            <a:avLst>
              <a:gd name="adj" fmla="val 13199"/>
            </a:avLst>
          </a:prstGeom>
          <a:solidFill>
            <a:srgbClr val="76BD45"/>
          </a:solidFill>
          <a:ln w="19050" cmpd="sng">
            <a:noFill/>
          </a:ln>
        </p:spPr>
        <p:txBody>
          <a:bodyPr/>
          <a:lstStyle/>
          <a:p>
            <a:r>
              <a:rPr lang="en-US" dirty="0"/>
              <a:t> </a:t>
            </a:r>
          </a:p>
        </p:txBody>
      </p:sp>
      <p:sp>
        <p:nvSpPr>
          <p:cNvPr id="16" name="Text Placeholder 1"/>
          <p:cNvSpPr>
            <a:spLocks noGrp="1"/>
          </p:cNvSpPr>
          <p:nvPr>
            <p:ph type="body" sz="quarter" idx="45" hasCustomPrompt="1"/>
          </p:nvPr>
        </p:nvSpPr>
        <p:spPr>
          <a:xfrm>
            <a:off x="681472" y="2233991"/>
            <a:ext cx="1219200" cy="1147013"/>
          </a:xfrm>
          <a:prstGeom prst="round1Rect">
            <a:avLst>
              <a:gd name="adj" fmla="val 13199"/>
            </a:avLst>
          </a:prstGeom>
          <a:solidFill>
            <a:srgbClr val="76BD45"/>
          </a:solidFill>
          <a:ln w="19050" cmpd="sng">
            <a:noFill/>
          </a:ln>
        </p:spPr>
        <p:txBody>
          <a:bodyPr/>
          <a:lstStyle/>
          <a:p>
            <a:r>
              <a:rPr lang="en-US" dirty="0"/>
              <a:t> </a:t>
            </a:r>
          </a:p>
        </p:txBody>
      </p:sp>
      <p:sp>
        <p:nvSpPr>
          <p:cNvPr id="18" name="Text Placeholder 1"/>
          <p:cNvSpPr>
            <a:spLocks noGrp="1"/>
          </p:cNvSpPr>
          <p:nvPr>
            <p:ph type="body" sz="quarter" idx="46" hasCustomPrompt="1"/>
          </p:nvPr>
        </p:nvSpPr>
        <p:spPr>
          <a:xfrm>
            <a:off x="681472" y="3742128"/>
            <a:ext cx="1219200" cy="1147013"/>
          </a:xfrm>
          <a:prstGeom prst="round1Rect">
            <a:avLst>
              <a:gd name="adj" fmla="val 13199"/>
            </a:avLst>
          </a:prstGeom>
          <a:solidFill>
            <a:srgbClr val="76BD45"/>
          </a:solidFill>
          <a:ln w="19050" cmpd="sng">
            <a:noFill/>
          </a:ln>
        </p:spPr>
        <p:txBody>
          <a:bodyPr/>
          <a:lstStyle/>
          <a:p>
            <a:r>
              <a:rPr lang="en-US" dirty="0"/>
              <a:t> </a:t>
            </a:r>
          </a:p>
        </p:txBody>
      </p:sp>
      <p:sp>
        <p:nvSpPr>
          <p:cNvPr id="19" name="Text Placeholder 1"/>
          <p:cNvSpPr>
            <a:spLocks noGrp="1"/>
          </p:cNvSpPr>
          <p:nvPr>
            <p:ph type="body" sz="quarter" idx="47" hasCustomPrompt="1"/>
          </p:nvPr>
        </p:nvSpPr>
        <p:spPr>
          <a:xfrm>
            <a:off x="681472" y="5212843"/>
            <a:ext cx="1219200" cy="1147013"/>
          </a:xfrm>
          <a:prstGeom prst="round1Rect">
            <a:avLst>
              <a:gd name="adj" fmla="val 13199"/>
            </a:avLst>
          </a:prstGeom>
          <a:solidFill>
            <a:srgbClr val="76BD45"/>
          </a:solidFill>
          <a:ln w="19050" cmpd="sng">
            <a:noFill/>
          </a:ln>
        </p:spPr>
        <p:txBody>
          <a:bodyPr/>
          <a:lstStyle/>
          <a:p>
            <a:r>
              <a:rPr lang="en-US" dirty="0"/>
              <a:t> </a:t>
            </a:r>
          </a:p>
        </p:txBody>
      </p:sp>
    </p:spTree>
    <p:extLst>
      <p:ext uri="{BB962C8B-B14F-4D97-AF65-F5344CB8AC3E}">
        <p14:creationId xmlns:p14="http://schemas.microsoft.com/office/powerpoint/2010/main" val="186906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2D9A-4AE7-D24A-B935-D891CC9DAAD3}"/>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B6F82DE-D60B-DC4F-BF67-13C1749FD2B2}"/>
              </a:ext>
            </a:extLst>
          </p:cNvPr>
          <p:cNvSpPr>
            <a:spLocks noGrp="1"/>
          </p:cNvSpPr>
          <p:nvPr>
            <p:ph type="body" sz="quarter" idx="16"/>
          </p:nvPr>
        </p:nvSpPr>
        <p:spPr>
          <a:xfrm>
            <a:off x="685800"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3D2A7B6D-F215-164B-AB00-58091BC04357}"/>
              </a:ext>
            </a:extLst>
          </p:cNvPr>
          <p:cNvSpPr>
            <a:spLocks noGrp="1"/>
          </p:cNvSpPr>
          <p:nvPr>
            <p:ph type="body" sz="quarter" idx="17"/>
          </p:nvPr>
        </p:nvSpPr>
        <p:spPr>
          <a:xfrm>
            <a:off x="6437378" y="1463040"/>
            <a:ext cx="5386559"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09E3132-41DD-5640-81C9-CA94A8DA1D0F}"/>
              </a:ext>
            </a:extLst>
          </p:cNvPr>
          <p:cNvSpPr>
            <a:spLocks noGrp="1"/>
          </p:cNvSpPr>
          <p:nvPr>
            <p:ph type="ftr" sz="quarter" idx="18"/>
          </p:nvPr>
        </p:nvSpPr>
        <p:spPr/>
        <p:txBody>
          <a:bodyPr/>
          <a:lstStyle/>
          <a:p>
            <a:r>
              <a:rPr lang="en-US"/>
              <a:t>Footer</a:t>
            </a:r>
          </a:p>
        </p:txBody>
      </p:sp>
      <p:sp>
        <p:nvSpPr>
          <p:cNvPr id="7" name="Slide Number Placeholder 6">
            <a:extLst>
              <a:ext uri="{FF2B5EF4-FFF2-40B4-BE49-F238E27FC236}">
                <a16:creationId xmlns:a16="http://schemas.microsoft.com/office/drawing/2014/main" id="{B64540F1-D8A0-FF46-B1EA-4E900B8607C0}"/>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18" name="Picture 17">
            <a:extLst>
              <a:ext uri="{FF2B5EF4-FFF2-40B4-BE49-F238E27FC236}">
                <a16:creationId xmlns:a16="http://schemas.microsoft.com/office/drawing/2014/main" id="{663659F7-FA44-E74C-A47D-AD78372A9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041400"/>
            <a:ext cx="317500" cy="58166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77152"/>
          <a:stretch/>
        </p:blipFill>
        <p:spPr>
          <a:xfrm>
            <a:off x="2" y="1041400"/>
            <a:ext cx="564151" cy="2272400"/>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77152" t="15050" b="-15050"/>
          <a:stretch/>
        </p:blipFill>
        <p:spPr>
          <a:xfrm>
            <a:off x="2" y="3313800"/>
            <a:ext cx="564151" cy="2272400"/>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77769" t="15050" b="12934"/>
          <a:stretch/>
        </p:blipFill>
        <p:spPr>
          <a:xfrm>
            <a:off x="2" y="5221500"/>
            <a:ext cx="548911" cy="1636500"/>
          </a:xfrm>
          <a:prstGeom prst="rect">
            <a:avLst/>
          </a:prstGeom>
        </p:spPr>
      </p:pic>
      <p:sp>
        <p:nvSpPr>
          <p:cNvPr id="4" name="Rectangle 3"/>
          <p:cNvSpPr/>
          <p:nvPr/>
        </p:nvSpPr>
        <p:spPr>
          <a:xfrm>
            <a:off x="0" y="0"/>
            <a:ext cx="365760" cy="107899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solidFill>
                <a:schemeClr val="tx1"/>
              </a:solidFill>
            </a:endParaRPr>
          </a:p>
        </p:txBody>
      </p:sp>
      <p:sp>
        <p:nvSpPr>
          <p:cNvPr id="13" name="Title 1">
            <a:extLst>
              <a:ext uri="{FF2B5EF4-FFF2-40B4-BE49-F238E27FC236}">
                <a16:creationId xmlns:a16="http://schemas.microsoft.com/office/drawing/2014/main" id="{89202D9A-4AE7-D24A-B935-D891CC9DAAD3}"/>
              </a:ext>
            </a:extLst>
          </p:cNvPr>
          <p:cNvSpPr>
            <a:spLocks noGrp="1"/>
          </p:cNvSpPr>
          <p:nvPr>
            <p:ph type="title"/>
          </p:nvPr>
        </p:nvSpPr>
        <p:spPr>
          <a:xfrm>
            <a:off x="609600" y="338668"/>
            <a:ext cx="10972800" cy="1129770"/>
          </a:xfrm>
        </p:spPr>
        <p:txBody>
          <a:bodyPr/>
          <a:lstStyle/>
          <a:p>
            <a:r>
              <a:rPr lang="en-US"/>
              <a:t>Click to edit Master title style</a:t>
            </a:r>
          </a:p>
        </p:txBody>
      </p:sp>
      <p:sp>
        <p:nvSpPr>
          <p:cNvPr id="15" name="Text Placeholder 9">
            <a:extLst>
              <a:ext uri="{FF2B5EF4-FFF2-40B4-BE49-F238E27FC236}">
                <a16:creationId xmlns:a16="http://schemas.microsoft.com/office/drawing/2014/main" id="{DB6F82DE-D60B-DC4F-BF67-13C1749FD2B2}"/>
              </a:ext>
            </a:extLst>
          </p:cNvPr>
          <p:cNvSpPr>
            <a:spLocks noGrp="1"/>
          </p:cNvSpPr>
          <p:nvPr>
            <p:ph type="body" sz="quarter" idx="16"/>
          </p:nvPr>
        </p:nvSpPr>
        <p:spPr>
          <a:xfrm>
            <a:off x="685800"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3D2A7B6D-F215-164B-AB00-58091BC04357}"/>
              </a:ext>
            </a:extLst>
          </p:cNvPr>
          <p:cNvSpPr>
            <a:spLocks noGrp="1"/>
          </p:cNvSpPr>
          <p:nvPr>
            <p:ph type="body" sz="quarter" idx="17"/>
          </p:nvPr>
        </p:nvSpPr>
        <p:spPr>
          <a:xfrm>
            <a:off x="6437378" y="1463040"/>
            <a:ext cx="5386559"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2">
            <a:extLst>
              <a:ext uri="{FF2B5EF4-FFF2-40B4-BE49-F238E27FC236}">
                <a16:creationId xmlns:a16="http://schemas.microsoft.com/office/drawing/2014/main" id="{C09E3132-41DD-5640-81C9-CA94A8DA1D0F}"/>
              </a:ext>
            </a:extLst>
          </p:cNvPr>
          <p:cNvSpPr>
            <a:spLocks noGrp="1"/>
          </p:cNvSpPr>
          <p:nvPr>
            <p:ph type="ftr" sz="quarter" idx="18"/>
          </p:nvPr>
        </p:nvSpPr>
        <p:spPr>
          <a:xfrm>
            <a:off x="609600" y="6617375"/>
            <a:ext cx="5486400" cy="213279"/>
          </a:xfrm>
        </p:spPr>
        <p:txBody>
          <a:bodyPr/>
          <a:lstStyle/>
          <a:p>
            <a:r>
              <a:rPr lang="en-US"/>
              <a:t>Footer</a:t>
            </a:r>
          </a:p>
        </p:txBody>
      </p:sp>
      <p:sp>
        <p:nvSpPr>
          <p:cNvPr id="19" name="Slide Number Placeholder 6">
            <a:extLst>
              <a:ext uri="{FF2B5EF4-FFF2-40B4-BE49-F238E27FC236}">
                <a16:creationId xmlns:a16="http://schemas.microsoft.com/office/drawing/2014/main" id="{B64540F1-D8A0-FF46-B1EA-4E900B8607C0}"/>
              </a:ext>
            </a:extLst>
          </p:cNvPr>
          <p:cNvSpPr>
            <a:spLocks noGrp="1"/>
          </p:cNvSpPr>
          <p:nvPr>
            <p:ph type="sldNum" sz="quarter" idx="14"/>
          </p:nvPr>
        </p:nvSpPr>
        <p:spPr>
          <a:xfrm>
            <a:off x="11074400" y="6342217"/>
            <a:ext cx="508000" cy="244475"/>
          </a:xfrm>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20" name="Picture 19">
            <a:extLst>
              <a:ext uri="{FF2B5EF4-FFF2-40B4-BE49-F238E27FC236}">
                <a16:creationId xmlns:a16="http://schemas.microsoft.com/office/drawing/2014/main" id="{663659F7-FA44-E74C-A47D-AD78372A99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041400"/>
            <a:ext cx="317500" cy="5816600"/>
          </a:xfrm>
          <a:prstGeom prst="rect">
            <a:avLst/>
          </a:prstGeom>
        </p:spPr>
      </p:pic>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l="77152"/>
          <a:stretch/>
        </p:blipFill>
        <p:spPr>
          <a:xfrm>
            <a:off x="2" y="1041400"/>
            <a:ext cx="564151" cy="2272400"/>
          </a:xfrm>
          <a:prstGeom prst="rect">
            <a:avLst/>
          </a:prstGeom>
        </p:spPr>
      </p:pic>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l="77152" t="15050" b="-15050"/>
          <a:stretch/>
        </p:blipFill>
        <p:spPr>
          <a:xfrm>
            <a:off x="2" y="3313800"/>
            <a:ext cx="564151" cy="2272400"/>
          </a:xfrm>
          <a:prstGeom prst="rect">
            <a:avLst/>
          </a:prstGeom>
        </p:spPr>
      </p:pic>
      <p:pic>
        <p:nvPicPr>
          <p:cNvPr id="23" name="Picture 22"/>
          <p:cNvPicPr>
            <a:picLocks noChangeAspect="1"/>
          </p:cNvPicPr>
          <p:nvPr userDrawn="1"/>
        </p:nvPicPr>
        <p:blipFill rotWithShape="1">
          <a:blip r:embed="rId3" cstate="email">
            <a:extLst>
              <a:ext uri="{28A0092B-C50C-407E-A947-70E740481C1C}">
                <a14:useLocalDpi xmlns:a14="http://schemas.microsoft.com/office/drawing/2010/main"/>
              </a:ext>
            </a:extLst>
          </a:blip>
          <a:srcRect l="77769" t="15050" b="12934"/>
          <a:stretch/>
        </p:blipFill>
        <p:spPr>
          <a:xfrm>
            <a:off x="2" y="5221500"/>
            <a:ext cx="548911" cy="1636500"/>
          </a:xfrm>
          <a:prstGeom prst="rect">
            <a:avLst/>
          </a:prstGeom>
        </p:spPr>
      </p:pic>
      <p:sp>
        <p:nvSpPr>
          <p:cNvPr id="24" name="Rectangle 23"/>
          <p:cNvSpPr/>
          <p:nvPr userDrawn="1"/>
        </p:nvSpPr>
        <p:spPr>
          <a:xfrm>
            <a:off x="0" y="0"/>
            <a:ext cx="365760" cy="107899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solidFill>
                <a:schemeClr val="tx1"/>
              </a:solidFill>
            </a:endParaRPr>
          </a:p>
        </p:txBody>
      </p:sp>
    </p:spTree>
    <p:extLst>
      <p:ext uri="{BB962C8B-B14F-4D97-AF65-F5344CB8AC3E}">
        <p14:creationId xmlns:p14="http://schemas.microsoft.com/office/powerpoint/2010/main" val="87154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2D9A-4AE7-D24A-B935-D891CC9DAAD3}"/>
              </a:ext>
            </a:extLst>
          </p:cNvPr>
          <p:cNvSpPr>
            <a:spLocks noGrp="1"/>
          </p:cNvSpPr>
          <p:nvPr userDrawn="1">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B6F82DE-D60B-DC4F-BF67-13C1749FD2B2}"/>
              </a:ext>
            </a:extLst>
          </p:cNvPr>
          <p:cNvSpPr>
            <a:spLocks noGrp="1"/>
          </p:cNvSpPr>
          <p:nvPr userDrawn="1">
            <p:ph type="body" sz="quarter" idx="16"/>
          </p:nvPr>
        </p:nvSpPr>
        <p:spPr>
          <a:xfrm>
            <a:off x="685800"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3D2A7B6D-F215-164B-AB00-58091BC04357}"/>
              </a:ext>
            </a:extLst>
          </p:cNvPr>
          <p:cNvSpPr>
            <a:spLocks noGrp="1"/>
          </p:cNvSpPr>
          <p:nvPr userDrawn="1">
            <p:ph type="body" sz="quarter" idx="17"/>
          </p:nvPr>
        </p:nvSpPr>
        <p:spPr>
          <a:xfrm>
            <a:off x="6437378" y="1463040"/>
            <a:ext cx="5386559"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09E3132-41DD-5640-81C9-CA94A8DA1D0F}"/>
              </a:ext>
            </a:extLst>
          </p:cNvPr>
          <p:cNvSpPr>
            <a:spLocks noGrp="1"/>
          </p:cNvSpPr>
          <p:nvPr userDrawn="1">
            <p:ph type="ftr" sz="quarter" idx="18"/>
          </p:nvPr>
        </p:nvSpPr>
        <p:spPr/>
        <p:txBody>
          <a:bodyPr/>
          <a:lstStyle/>
          <a:p>
            <a:r>
              <a:rPr lang="en-US"/>
              <a:t>Footer</a:t>
            </a:r>
          </a:p>
        </p:txBody>
      </p:sp>
      <p:sp>
        <p:nvSpPr>
          <p:cNvPr id="7" name="Slide Number Placeholder 6">
            <a:extLst>
              <a:ext uri="{FF2B5EF4-FFF2-40B4-BE49-F238E27FC236}">
                <a16:creationId xmlns:a16="http://schemas.microsoft.com/office/drawing/2014/main" id="{B64540F1-D8A0-FF46-B1EA-4E900B8607C0}"/>
              </a:ext>
            </a:extLst>
          </p:cNvPr>
          <p:cNvSpPr>
            <a:spLocks noGrp="1"/>
          </p:cNvSpPr>
          <p:nvPr userDrawn="1">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18" name="Picture 17">
            <a:extLst>
              <a:ext uri="{FF2B5EF4-FFF2-40B4-BE49-F238E27FC236}">
                <a16:creationId xmlns:a16="http://schemas.microsoft.com/office/drawing/2014/main" id="{663659F7-FA44-E74C-A47D-AD78372A99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041400"/>
            <a:ext cx="317500" cy="5816600"/>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a:ext>
            </a:extLst>
          </a:blip>
          <a:srcRect l="77152"/>
          <a:stretch/>
        </p:blipFill>
        <p:spPr>
          <a:xfrm>
            <a:off x="2" y="1041400"/>
            <a:ext cx="564151" cy="2272400"/>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l="77152" t="15050" b="-15050"/>
          <a:stretch/>
        </p:blipFill>
        <p:spPr>
          <a:xfrm>
            <a:off x="2" y="3313800"/>
            <a:ext cx="564151" cy="2272400"/>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l="77769" t="15050" b="12934"/>
          <a:stretch/>
        </p:blipFill>
        <p:spPr>
          <a:xfrm>
            <a:off x="2" y="5221500"/>
            <a:ext cx="548911" cy="1636500"/>
          </a:xfrm>
          <a:prstGeom prst="rect">
            <a:avLst/>
          </a:prstGeom>
        </p:spPr>
      </p:pic>
      <p:sp>
        <p:nvSpPr>
          <p:cNvPr id="4" name="Rectangle 3"/>
          <p:cNvSpPr/>
          <p:nvPr userDrawn="1"/>
        </p:nvSpPr>
        <p:spPr>
          <a:xfrm>
            <a:off x="0" y="0"/>
            <a:ext cx="365760" cy="107899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solidFill>
                <a:schemeClr val="tx1"/>
              </a:solidFill>
            </a:endParaRPr>
          </a:p>
        </p:txBody>
      </p:sp>
    </p:spTree>
    <p:extLst>
      <p:ext uri="{BB962C8B-B14F-4D97-AF65-F5344CB8AC3E}">
        <p14:creationId xmlns:p14="http://schemas.microsoft.com/office/powerpoint/2010/main" val="272773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2554D12-4210-F945-9DFA-0032A2E91BF4}"/>
              </a:ext>
            </a:extLst>
          </p:cNvPr>
          <p:cNvSpPr>
            <a:spLocks noGrp="1"/>
          </p:cNvSpPr>
          <p:nvPr>
            <p:ph type="ftr" sz="quarter" idx="12"/>
          </p:nvPr>
        </p:nvSpPr>
        <p:spPr/>
        <p:txBody>
          <a:bodyPr/>
          <a:lstStyle/>
          <a:p>
            <a:r>
              <a:rPr lang="en-US" dirty="0"/>
              <a:t>Footer</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7" name="Rectangle 6">
            <a:extLst>
              <a:ext uri="{FF2B5EF4-FFF2-40B4-BE49-F238E27FC236}">
                <a16:creationId xmlns:a16="http://schemas.microsoft.com/office/drawing/2014/main" id="{21C97039-486C-D144-9B3B-D3300AB72E36}"/>
              </a:ext>
            </a:extLst>
          </p:cNvPr>
          <p:cNvSpPr/>
          <p:nvPr/>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387247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967F66-908F-4837-8CC2-8EF5AC684B0E}" type="datetimeFigureOut">
              <a:rPr lang="en-US" smtClean="0"/>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01BE-E9AA-47ED-A8F8-8B4CFDB8F29A}" type="slidenum">
              <a:rPr lang="en-US" smtClean="0"/>
              <a:t>‹#›</a:t>
            </a:fld>
            <a:endParaRPr lang="en-US"/>
          </a:p>
        </p:txBody>
      </p:sp>
    </p:spTree>
    <p:extLst>
      <p:ext uri="{BB962C8B-B14F-4D97-AF65-F5344CB8AC3E}">
        <p14:creationId xmlns:p14="http://schemas.microsoft.com/office/powerpoint/2010/main" val="93147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CA581D-0312-4B7B-A594-9B22951210D2}"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1756501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24140" y="2828369"/>
            <a:ext cx="5143720" cy="914516"/>
          </a:xfrm>
        </p:spPr>
        <p:txBody>
          <a:bodyPr lIns="0" tIns="0" rIns="0" bIns="0"/>
          <a:lstStyle>
            <a:lvl1pPr>
              <a:defRPr sz="5933" b="1" i="0">
                <a:solidFill>
                  <a:srgbClr val="79BB43"/>
                </a:solidFill>
                <a:latin typeface="Arial Black"/>
                <a:cs typeface="Arial Black"/>
              </a:defRPr>
            </a:lvl1pPr>
          </a:lstStyle>
          <a:p>
            <a:endParaRPr/>
          </a:p>
        </p:txBody>
      </p:sp>
      <p:sp>
        <p:nvSpPr>
          <p:cNvPr id="3" name="Holder 3"/>
          <p:cNvSpPr>
            <a:spLocks noGrp="1"/>
          </p:cNvSpPr>
          <p:nvPr>
            <p:ph sz="half" idx="2"/>
          </p:nvPr>
        </p:nvSpPr>
        <p:spPr>
          <a:xfrm>
            <a:off x="609600" y="1577349"/>
            <a:ext cx="5303520" cy="73866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740244" y="2835004"/>
            <a:ext cx="2509641" cy="295465"/>
          </a:xfrm>
          <a:prstGeom prst="rect">
            <a:avLst/>
          </a:prstGeom>
        </p:spPr>
        <p:txBody>
          <a:bodyPr wrap="square" lIns="0" tIns="0" rIns="0" bIns="0">
            <a:spAutoFit/>
          </a:bodyPr>
          <a:lstStyle>
            <a:lvl1pPr>
              <a:defRPr sz="2133" b="1"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solidFill>
                  <a:prstClr val="black">
                    <a:tint val="75000"/>
                  </a:prstClr>
                </a:solidFill>
              </a:rPr>
              <a:t>Footer</a:t>
            </a:r>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82717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9123-28D6-CB4C-865C-7288C3612AEF}"/>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2E3DB4-BF72-844C-A069-3654624CEA55}"/>
              </a:ext>
            </a:extLst>
          </p:cNvPr>
          <p:cNvSpPr>
            <a:spLocks noGrp="1"/>
          </p:cNvSpPr>
          <p:nvPr>
            <p:ph type="sldNum" sz="quarter" idx="10"/>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4" name="Footer Placeholder 3">
            <a:extLst>
              <a:ext uri="{FF2B5EF4-FFF2-40B4-BE49-F238E27FC236}">
                <a16:creationId xmlns:a16="http://schemas.microsoft.com/office/drawing/2014/main" id="{282DD59E-87BB-E14E-B299-94A679CFEAB0}"/>
              </a:ext>
            </a:extLst>
          </p:cNvPr>
          <p:cNvSpPr>
            <a:spLocks noGrp="1"/>
          </p:cNvSpPr>
          <p:nvPr>
            <p:ph type="ftr" sz="quarter" idx="11"/>
          </p:nvPr>
        </p:nvSpPr>
        <p:spPr/>
        <p:txBody>
          <a:bodyPr/>
          <a:lstStyle/>
          <a:p>
            <a:r>
              <a:rPr lang="en-US" dirty="0"/>
              <a:t>Footer</a:t>
            </a:r>
          </a:p>
        </p:txBody>
      </p:sp>
    </p:spTree>
    <p:extLst>
      <p:ext uri="{BB962C8B-B14F-4D97-AF65-F5344CB8AC3E}">
        <p14:creationId xmlns:p14="http://schemas.microsoft.com/office/powerpoint/2010/main" val="1213323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4CBA26-497B-4086-85DD-A25577362593}"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DB43A-47EA-4E5E-9F1A-33B8E47C9E93}" type="slidenum">
              <a:rPr lang="en-US" smtClean="0"/>
              <a:t>‹#›</a:t>
            </a:fld>
            <a:endParaRPr lang="en-US"/>
          </a:p>
        </p:txBody>
      </p:sp>
    </p:spTree>
    <p:extLst>
      <p:ext uri="{BB962C8B-B14F-4D97-AF65-F5344CB8AC3E}">
        <p14:creationId xmlns:p14="http://schemas.microsoft.com/office/powerpoint/2010/main" val="71954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828800"/>
            <a:ext cx="11137392" cy="3044952"/>
          </a:xfrm>
          <a:prstGeom prst="rect">
            <a:avLst/>
          </a:prstGeom>
        </p:spPr>
        <p:txBody>
          <a:bodyPr anchor="ctr"/>
          <a:lstStyle>
            <a:lvl1pPr marL="0" indent="0" algn="ctr">
              <a:lnSpc>
                <a:spcPct val="100000"/>
              </a:lnSpc>
              <a:buNone/>
              <a:defRPr sz="3200">
                <a:solidFill>
                  <a:schemeClr val="tx1"/>
                </a:solidFill>
              </a:defRPr>
            </a:lvl1pPr>
          </a:lstStyle>
          <a:p>
            <a:pPr lvl="0"/>
            <a:endParaRPr lang="en-US"/>
          </a:p>
        </p:txBody>
      </p:sp>
      <p:sp>
        <p:nvSpPr>
          <p:cNvPr id="4" name="Footer Placeholder 3">
            <a:extLst>
              <a:ext uri="{FF2B5EF4-FFF2-40B4-BE49-F238E27FC236}">
                <a16:creationId xmlns:a16="http://schemas.microsoft.com/office/drawing/2014/main" id="{CFB950B3-1F1A-9A44-8C60-DC7B00458312}"/>
              </a:ext>
            </a:extLst>
          </p:cNvPr>
          <p:cNvSpPr>
            <a:spLocks noGrp="1"/>
          </p:cNvSpPr>
          <p:nvPr>
            <p:ph type="ftr" sz="quarter" idx="15"/>
          </p:nvPr>
        </p:nvSpPr>
        <p:spPr/>
        <p:txBody>
          <a:bodyPr/>
          <a:lstStyle/>
          <a:p>
            <a:r>
              <a:rPr lang="en-US" dirty="0"/>
              <a:t>Footer</a:t>
            </a:r>
          </a:p>
        </p:txBody>
      </p:sp>
      <p:sp>
        <p:nvSpPr>
          <p:cNvPr id="3" name="Slide Number Placeholder 2">
            <a:extLst>
              <a:ext uri="{FF2B5EF4-FFF2-40B4-BE49-F238E27FC236}">
                <a16:creationId xmlns:a16="http://schemas.microsoft.com/office/drawing/2014/main" id="{8A423E85-AE4F-9A4A-9A32-BC2475460C74}"/>
              </a:ext>
            </a:extLst>
          </p:cNvPr>
          <p:cNvSpPr>
            <a:spLocks noGrp="1"/>
          </p:cNvSpPr>
          <p:nvPr>
            <p:ph type="sldNum" sz="quarter" idx="14"/>
          </p:nvPr>
        </p:nvSpPr>
        <p:spPr/>
        <p:txBody>
          <a:bodyPr/>
          <a:lstStyle/>
          <a:p>
            <a:r>
              <a:rPr lang="en-US" b="1" dirty="0">
                <a:solidFill>
                  <a:schemeClr val="accent1"/>
                </a:solidFill>
              </a:rPr>
              <a:t>|</a:t>
            </a:r>
            <a:r>
              <a:rPr lang="en-US" dirty="0"/>
              <a:t> </a:t>
            </a:r>
            <a:fld id="{37D409AB-2201-4E18-8A34-C31753AD9B06}" type="slidenum">
              <a:rPr lang="en-US" smtClean="0">
                <a:solidFill>
                  <a:schemeClr val="tx1"/>
                </a:solidFill>
              </a:rPr>
              <a:pPr/>
              <a:t>‹#›</a:t>
            </a:fld>
            <a:endParaRPr lang="en-US" dirty="0">
              <a:solidFill>
                <a:schemeClr val="tx1"/>
              </a:solidFill>
            </a:endParaRPr>
          </a:p>
        </p:txBody>
      </p:sp>
      <p:sp>
        <p:nvSpPr>
          <p:cNvPr id="8" name="Rectangle 7">
            <a:extLst>
              <a:ext uri="{FF2B5EF4-FFF2-40B4-BE49-F238E27FC236}">
                <a16:creationId xmlns:a16="http://schemas.microsoft.com/office/drawing/2014/main" id="{1F052C87-FB9F-0E4C-91F5-F939F69776C3}"/>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9" name="Rectangle 8">
            <a:extLst>
              <a:ext uri="{FF2B5EF4-FFF2-40B4-BE49-F238E27FC236}">
                <a16:creationId xmlns:a16="http://schemas.microsoft.com/office/drawing/2014/main" id="{A69A2938-0DA7-934D-B9C9-9C7C73E9C063}"/>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450286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a:xfrm>
            <a:off x="759943" y="365760"/>
            <a:ext cx="11137392" cy="603504"/>
          </a:xfrm>
          <a:prstGeom prst="rect">
            <a:avLst/>
          </a:prstGeom>
        </p:spPr>
        <p:txBody>
          <a:bodyPr/>
          <a:lstStyle>
            <a:lvl1pPr>
              <a:defRPr baseline="0">
                <a:latin typeface="+mj-lt"/>
              </a:defRPr>
            </a:lvl1pPr>
          </a:lstStyle>
          <a:p>
            <a:r>
              <a:rPr lang="en-US"/>
              <a:t>Click to edit Master title style</a:t>
            </a:r>
          </a:p>
        </p:txBody>
      </p:sp>
      <p:sp>
        <p:nvSpPr>
          <p:cNvPr id="7" name="Rectangle 6">
            <a:extLst>
              <a:ext uri="{FF2B5EF4-FFF2-40B4-BE49-F238E27FC236}">
                <a16:creationId xmlns:a16="http://schemas.microsoft.com/office/drawing/2014/main" id="{21C97039-486C-D144-9B3B-D3300AB72E36}"/>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userDrawn="1"/>
        </p:nvSpPr>
        <p:spPr>
          <a:xfrm>
            <a:off x="-1" y="6248400"/>
            <a:ext cx="320041" cy="609600"/>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1" name="Slide Number Placeholder 6">
            <a:extLst>
              <a:ext uri="{FF2B5EF4-FFF2-40B4-BE49-F238E27FC236}">
                <a16:creationId xmlns:a16="http://schemas.microsoft.com/office/drawing/2014/main" id="{EF5F7A9E-C202-F246-BD9D-588E121D05E7}"/>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panose="020F0502020204030204" pitchFamily="34" charset="0"/>
              </a:rPr>
              <a:pPr/>
              <a:t>‹#›</a:t>
            </a:fld>
            <a:endParaRPr lang="en-US">
              <a:solidFill>
                <a:schemeClr val="tx1"/>
              </a:solidFill>
              <a:latin typeface="Calibri" panose="020F0502020204030204" pitchFamily="34" charset="0"/>
            </a:endParaRPr>
          </a:p>
        </p:txBody>
      </p:sp>
      <p:sp>
        <p:nvSpPr>
          <p:cNvPr id="10" name="Footer Placeholder 3">
            <a:extLst>
              <a:ext uri="{FF2B5EF4-FFF2-40B4-BE49-F238E27FC236}">
                <a16:creationId xmlns:a16="http://schemas.microsoft.com/office/drawing/2014/main" id="{FB26FB68-A4B6-6448-9EFC-8F369F021D01}"/>
              </a:ext>
            </a:extLst>
          </p:cNvPr>
          <p:cNvSpPr txBox="1">
            <a:spLocks/>
          </p:cNvSpPr>
          <p:nvPr userDrawn="1"/>
        </p:nvSpPr>
        <p:spPr>
          <a:xfrm>
            <a:off x="685800" y="6248400"/>
            <a:ext cx="9918192" cy="304800"/>
          </a:xfrm>
          <a:prstGeom prst="rect">
            <a:avLst/>
          </a:prstGeom>
        </p:spPr>
        <p:txBody>
          <a:bodyPr/>
          <a:lstStyle>
            <a:defPPr>
              <a:defRPr lang="uk-UA"/>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1200" b="0" i="0" baseline="0">
                <a:latin typeface="Calibri" panose="020F0502020204030204" pitchFamily="34" charset="0"/>
                <a:cs typeface="Calibri" panose="020F0502020204030204" pitchFamily="34" charset="0"/>
              </a:rPr>
              <a:t>Confidential/For Agent Use Only</a:t>
            </a:r>
          </a:p>
        </p:txBody>
      </p:sp>
    </p:spTree>
    <p:extLst>
      <p:ext uri="{BB962C8B-B14F-4D97-AF65-F5344CB8AC3E}">
        <p14:creationId xmlns:p14="http://schemas.microsoft.com/office/powerpoint/2010/main" val="38901853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DEFAULT SL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7039-486C-D144-9B3B-D3300AB72E36}"/>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userDrawn="1"/>
        </p:nvSpPr>
        <p:spPr>
          <a:xfrm>
            <a:off x="-1" y="6248400"/>
            <a:ext cx="320041" cy="609600"/>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109404613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FAULT SL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7039-486C-D144-9B3B-D3300AB72E36}"/>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userDrawn="1"/>
        </p:nvSpPr>
        <p:spPr>
          <a:xfrm>
            <a:off x="-1" y="6248400"/>
            <a:ext cx="320041" cy="609600"/>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1" name="Slide Number Placeholder 6">
            <a:extLst>
              <a:ext uri="{FF2B5EF4-FFF2-40B4-BE49-F238E27FC236}">
                <a16:creationId xmlns:a16="http://schemas.microsoft.com/office/drawing/2014/main" id="{EF5F7A9E-C202-F246-BD9D-588E121D05E7}"/>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panose="020F0502020204030204" pitchFamily="34" charset="0"/>
              </a:rPr>
              <a:pPr/>
              <a:t>‹#›</a:t>
            </a:fld>
            <a:endParaRPr lang="en-US">
              <a:solidFill>
                <a:schemeClr val="tx1"/>
              </a:solidFill>
              <a:latin typeface="Calibri" panose="020F0502020204030204" pitchFamily="34" charset="0"/>
            </a:endParaRPr>
          </a:p>
        </p:txBody>
      </p:sp>
      <p:sp>
        <p:nvSpPr>
          <p:cNvPr id="10" name="Footer Placeholder 3">
            <a:extLst>
              <a:ext uri="{FF2B5EF4-FFF2-40B4-BE49-F238E27FC236}">
                <a16:creationId xmlns:a16="http://schemas.microsoft.com/office/drawing/2014/main" id="{FB26FB68-A4B6-6448-9EFC-8F369F021D01}"/>
              </a:ext>
            </a:extLst>
          </p:cNvPr>
          <p:cNvSpPr txBox="1">
            <a:spLocks/>
          </p:cNvSpPr>
          <p:nvPr userDrawn="1"/>
        </p:nvSpPr>
        <p:spPr>
          <a:xfrm>
            <a:off x="685800" y="6248400"/>
            <a:ext cx="9918192" cy="304800"/>
          </a:xfrm>
          <a:prstGeom prst="rect">
            <a:avLst/>
          </a:prstGeom>
        </p:spPr>
        <p:txBody>
          <a:bodyPr/>
          <a:lstStyle>
            <a:defPPr>
              <a:defRPr lang="uk-UA"/>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1200" b="0" i="0" baseline="0">
                <a:latin typeface="Calibri" panose="020F0502020204030204" pitchFamily="34" charset="0"/>
                <a:cs typeface="Calibri" panose="020F0502020204030204" pitchFamily="34" charset="0"/>
              </a:rPr>
              <a:t>Confidential/For Agent Use Only</a:t>
            </a:r>
          </a:p>
        </p:txBody>
      </p:sp>
      <p:sp>
        <p:nvSpPr>
          <p:cNvPr id="9" name="Picture Placeholder 3">
            <a:extLst>
              <a:ext uri="{FF2B5EF4-FFF2-40B4-BE49-F238E27FC236}">
                <a16:creationId xmlns:a16="http://schemas.microsoft.com/office/drawing/2014/main" id="{4FCD63BA-3147-0D4E-8688-1D617D0952D4}"/>
              </a:ext>
            </a:extLst>
          </p:cNvPr>
          <p:cNvSpPr>
            <a:spLocks noGrp="1"/>
          </p:cNvSpPr>
          <p:nvPr>
            <p:ph type="pic" sz="quarter" idx="19"/>
          </p:nvPr>
        </p:nvSpPr>
        <p:spPr>
          <a:xfrm>
            <a:off x="4785915" y="1782806"/>
            <a:ext cx="2937163" cy="2881745"/>
          </a:xfrm>
          <a:solidFill>
            <a:schemeClr val="bg1"/>
          </a:solidFill>
        </p:spPr>
        <p:txBody>
          <a:bodyPr/>
          <a:lstStyle/>
          <a:p>
            <a:endParaRPr lang="en-US"/>
          </a:p>
        </p:txBody>
      </p:sp>
      <p:sp>
        <p:nvSpPr>
          <p:cNvPr id="4" name="Text Placeholder 3">
            <a:extLst>
              <a:ext uri="{FF2B5EF4-FFF2-40B4-BE49-F238E27FC236}">
                <a16:creationId xmlns:a16="http://schemas.microsoft.com/office/drawing/2014/main" id="{22EA4608-7FA7-F947-B8ED-16F02B68DB7D}"/>
              </a:ext>
            </a:extLst>
          </p:cNvPr>
          <p:cNvSpPr>
            <a:spLocks noGrp="1"/>
          </p:cNvSpPr>
          <p:nvPr>
            <p:ph type="body" sz="quarter" idx="20" hasCustomPrompt="1"/>
          </p:nvPr>
        </p:nvSpPr>
        <p:spPr>
          <a:xfrm>
            <a:off x="3634024" y="4781247"/>
            <a:ext cx="5240945" cy="1062963"/>
          </a:xfrm>
        </p:spPr>
        <p:txBody>
          <a:bodyPr/>
          <a:lstStyle>
            <a:lvl1pPr algn="ctr">
              <a:defRPr/>
            </a:lvl1pPr>
          </a:lstStyle>
          <a:p>
            <a:pPr lvl="0"/>
            <a:r>
              <a:rPr lang="en-US"/>
              <a:t>&lt;First and Last Name&gt;</a:t>
            </a:r>
            <a:br>
              <a:rPr lang="en-US"/>
            </a:br>
            <a:r>
              <a:rPr lang="en-US"/>
              <a:t>&lt;Title&gt;</a:t>
            </a:r>
          </a:p>
        </p:txBody>
      </p:sp>
      <p:sp>
        <p:nvSpPr>
          <p:cNvPr id="12" name="Title Placeholder 2">
            <a:extLst>
              <a:ext uri="{FF2B5EF4-FFF2-40B4-BE49-F238E27FC236}">
                <a16:creationId xmlns:a16="http://schemas.microsoft.com/office/drawing/2014/main" id="{62FEDB0F-D618-3848-B044-54198D6DA68D}"/>
              </a:ext>
            </a:extLst>
          </p:cNvPr>
          <p:cNvSpPr>
            <a:spLocks noGrp="1"/>
          </p:cNvSpPr>
          <p:nvPr>
            <p:ph type="title"/>
          </p:nvPr>
        </p:nvSpPr>
        <p:spPr>
          <a:xfrm>
            <a:off x="759943" y="340877"/>
            <a:ext cx="11137392" cy="603504"/>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309036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a:xfrm>
            <a:off x="759943" y="340877"/>
            <a:ext cx="11137392" cy="603504"/>
          </a:xfrm>
          <a:prstGeom prst="rect">
            <a:avLst/>
          </a:prstGeom>
        </p:spPr>
        <p:txBody>
          <a:bodyPr/>
          <a:lstStyle/>
          <a:p>
            <a:r>
              <a:rPr lang="en-US"/>
              <a:t>Click to edit Master title style</a:t>
            </a:r>
          </a:p>
        </p:txBody>
      </p:sp>
      <p:sp>
        <p:nvSpPr>
          <p:cNvPr id="5" name="Footer Placeholder 3">
            <a:extLst>
              <a:ext uri="{FF2B5EF4-FFF2-40B4-BE49-F238E27FC236}">
                <a16:creationId xmlns:a16="http://schemas.microsoft.com/office/drawing/2014/main" id="{03418E15-49E5-0143-868E-2DDA04DF8549}"/>
              </a:ext>
            </a:extLst>
          </p:cNvPr>
          <p:cNvSpPr txBox="1">
            <a:spLocks/>
          </p:cNvSpPr>
          <p:nvPr userDrawn="1"/>
        </p:nvSpPr>
        <p:spPr>
          <a:xfrm>
            <a:off x="685800" y="6248400"/>
            <a:ext cx="9918192" cy="304800"/>
          </a:xfrm>
          <a:prstGeom prst="rect">
            <a:avLst/>
          </a:prstGeom>
        </p:spPr>
        <p:txBody>
          <a:bodyPr/>
          <a:lstStyle>
            <a:defPPr>
              <a:defRPr lang="uk-UA"/>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1200" b="0" i="0">
                <a:latin typeface="Calibri" panose="020F0502020204030204" pitchFamily="34" charset="0"/>
                <a:cs typeface="Calibri" panose="020F0502020204030204" pitchFamily="34" charset="0"/>
              </a:rPr>
              <a:t>Confidential/For Agent Use Only</a:t>
            </a:r>
          </a:p>
        </p:txBody>
      </p:sp>
      <p:sp>
        <p:nvSpPr>
          <p:cNvPr id="6" name="Slide Number Placeholder 6">
            <a:extLst>
              <a:ext uri="{FF2B5EF4-FFF2-40B4-BE49-F238E27FC236}">
                <a16:creationId xmlns:a16="http://schemas.microsoft.com/office/drawing/2014/main" id="{B35034B8-FBA6-1545-8D73-F9983FA6A410}"/>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Regular"/>
              </a:rPr>
              <a:pPr/>
              <a:t>‹#›</a:t>
            </a:fld>
            <a:endParaRPr lang="en-US">
              <a:solidFill>
                <a:schemeClr val="tx1"/>
              </a:solidFill>
              <a:latin typeface="Calibri Regular"/>
            </a:endParaRPr>
          </a:p>
        </p:txBody>
      </p:sp>
    </p:spTree>
    <p:extLst>
      <p:ext uri="{BB962C8B-B14F-4D97-AF65-F5344CB8AC3E}">
        <p14:creationId xmlns:p14="http://schemas.microsoft.com/office/powerpoint/2010/main" val="352747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FAULT SLIDE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762000" y="1463040"/>
            <a:ext cx="11137392" cy="4572000"/>
          </a:xfrm>
        </p:spPr>
        <p:txBody>
          <a:bodyPr/>
          <a:lstStyle>
            <a:lvl1pPr marL="0" indent="0">
              <a:buNone/>
              <a:defRPr b="0" i="0">
                <a:latin typeface="Calibri Regular"/>
              </a:defRPr>
            </a:lvl1pPr>
            <a:lvl2pPr>
              <a:defRPr sz="1900"/>
            </a:lvl2pPr>
            <a:lvl3pPr>
              <a:defRPr/>
            </a:lvl3pPr>
            <a:lvl4pPr>
              <a:defRPr/>
            </a:lvl4pPr>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0"/>
            <a:endParaRPr lang="en-US"/>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6248400"/>
            <a:ext cx="320041" cy="609600"/>
          </a:xfrm>
          <a:prstGeom prst="rect">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Slide Number Placeholder 6">
            <a:extLst>
              <a:ext uri="{FF2B5EF4-FFF2-40B4-BE49-F238E27FC236}">
                <a16:creationId xmlns:a16="http://schemas.microsoft.com/office/drawing/2014/main" id="{512789E4-563E-F540-B948-F5A1CB9F8EBE}"/>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Regular"/>
              </a:rPr>
              <a:pPr/>
              <a:t>‹#›</a:t>
            </a:fld>
            <a:endParaRPr lang="en-US">
              <a:solidFill>
                <a:schemeClr val="tx1"/>
              </a:solidFill>
              <a:latin typeface="Calibri Regular"/>
            </a:endParaRPr>
          </a:p>
        </p:txBody>
      </p:sp>
      <p:sp>
        <p:nvSpPr>
          <p:cNvPr id="9" name="Footer Placeholder 3">
            <a:extLst>
              <a:ext uri="{FF2B5EF4-FFF2-40B4-BE49-F238E27FC236}">
                <a16:creationId xmlns:a16="http://schemas.microsoft.com/office/drawing/2014/main" id="{9D971129-F19E-3046-96E2-086A57EB8D46}"/>
              </a:ext>
            </a:extLst>
          </p:cNvPr>
          <p:cNvSpPr txBox="1">
            <a:spLocks/>
          </p:cNvSpPr>
          <p:nvPr userDrawn="1"/>
        </p:nvSpPr>
        <p:spPr>
          <a:xfrm>
            <a:off x="685800" y="6248400"/>
            <a:ext cx="9918192" cy="304800"/>
          </a:xfrm>
          <a:prstGeom prst="rect">
            <a:avLst/>
          </a:prstGeom>
        </p:spPr>
        <p:txBody>
          <a:bodyPr/>
          <a:lstStyle>
            <a:defPPr>
              <a:defRPr lang="uk-UA"/>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1200">
                <a:latin typeface="+mn-lt"/>
              </a:rPr>
              <a:t>Confidential/For Agent Use Only</a:t>
            </a:r>
          </a:p>
        </p:txBody>
      </p:sp>
      <p:sp>
        <p:nvSpPr>
          <p:cNvPr id="8" name="Title Placeholder 2">
            <a:extLst>
              <a:ext uri="{FF2B5EF4-FFF2-40B4-BE49-F238E27FC236}">
                <a16:creationId xmlns:a16="http://schemas.microsoft.com/office/drawing/2014/main" id="{8FE8D2D1-4829-6441-A66A-3AC6ACC7AEDB}"/>
              </a:ext>
            </a:extLst>
          </p:cNvPr>
          <p:cNvSpPr>
            <a:spLocks noGrp="1"/>
          </p:cNvSpPr>
          <p:nvPr>
            <p:ph type="title"/>
          </p:nvPr>
        </p:nvSpPr>
        <p:spPr>
          <a:xfrm>
            <a:off x="759943" y="340877"/>
            <a:ext cx="11137392" cy="603504"/>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030907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01B46B-1F44-B547-BC70-7DD3C4C590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049" y="6094659"/>
            <a:ext cx="1191651" cy="516861"/>
          </a:xfrm>
          <a:prstGeom prst="rect">
            <a:avLst/>
          </a:prstGeom>
        </p:spPr>
      </p:pic>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2916957" y="340877"/>
            <a:ext cx="8909283" cy="603504"/>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2916961" y="1463040"/>
            <a:ext cx="8906233" cy="4572000"/>
          </a:xfrm>
        </p:spPr>
        <p:txBody>
          <a:bodyPr/>
          <a:lstStyle>
            <a:lvl1pPr marL="304799" indent="-304799">
              <a:lnSpc>
                <a:spcPct val="150000"/>
              </a:lnSpc>
              <a:buClr>
                <a:schemeClr val="tx1"/>
              </a:buClr>
              <a:buFont typeface="+mj-lt"/>
              <a:buAutoNum type="arabicPeriod"/>
              <a:defRPr b="0" i="0">
                <a:latin typeface="Calibri Regular"/>
              </a:defRPr>
            </a:lvl1pPr>
            <a:lvl2pPr marL="487680" indent="-182881">
              <a:defRPr sz="1900"/>
            </a:lvl2pPr>
            <a:lvl3pPr marL="670562">
              <a:defRPr/>
            </a:lvl3pPr>
            <a:lvl4pPr marL="853440">
              <a:defRPr/>
            </a:lvl4pPr>
            <a:lvl5pPr marL="1036321">
              <a:defRPr/>
            </a:lvl5pPr>
            <a:lvl6pPr marL="1219200">
              <a:defRPr/>
            </a:lvl6pPr>
            <a:lvl7pPr marL="1402081">
              <a:defRPr/>
            </a:lvl7pPr>
            <a:lvl8pPr marL="1584959">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0"/>
            <a:endParaRPr lang="en-US"/>
          </a:p>
        </p:txBody>
      </p:sp>
      <p:sp>
        <p:nvSpPr>
          <p:cNvPr id="10" name="Footer Placeholder 9">
            <a:extLst>
              <a:ext uri="{FF2B5EF4-FFF2-40B4-BE49-F238E27FC236}">
                <a16:creationId xmlns:a16="http://schemas.microsoft.com/office/drawing/2014/main" id="{21BF7590-CEA5-424C-B50D-F5DAF189D775}"/>
              </a:ext>
            </a:extLst>
          </p:cNvPr>
          <p:cNvSpPr>
            <a:spLocks noGrp="1"/>
          </p:cNvSpPr>
          <p:nvPr>
            <p:ph type="ftr" sz="quarter" idx="16"/>
          </p:nvPr>
        </p:nvSpPr>
        <p:spPr>
          <a:xfrm>
            <a:off x="2916957" y="6248400"/>
            <a:ext cx="7687035" cy="304800"/>
          </a:xfrm>
        </p:spPr>
        <p:txBody>
          <a:bodyPr/>
          <a:lstStyle>
            <a:lvl1pPr>
              <a:defRPr lang="en-US" sz="1200" smtClean="0"/>
            </a:lvl1pPr>
          </a:lstStyle>
          <a:p>
            <a:r>
              <a:rPr lang="en-US"/>
              <a:t>Confidential/For Agent Use Only</a:t>
            </a:r>
          </a:p>
        </p:txBody>
      </p:sp>
      <p:sp>
        <p:nvSpPr>
          <p:cNvPr id="7" name="Slide Number Placeholder 6">
            <a:extLst>
              <a:ext uri="{FF2B5EF4-FFF2-40B4-BE49-F238E27FC236}">
                <a16:creationId xmlns:a16="http://schemas.microsoft.com/office/drawing/2014/main" id="{45583700-AB50-4A4E-A1CB-32E67B1E8597}"/>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Regular"/>
              </a:rPr>
              <a:pPr/>
              <a:t>‹#›</a:t>
            </a:fld>
            <a:endParaRPr lang="en-US">
              <a:solidFill>
                <a:schemeClr val="tx1"/>
              </a:solidFill>
              <a:latin typeface="Calibri Regular"/>
            </a:endParaRPr>
          </a:p>
        </p:txBody>
      </p:sp>
    </p:spTree>
    <p:extLst>
      <p:ext uri="{BB962C8B-B14F-4D97-AF65-F5344CB8AC3E}">
        <p14:creationId xmlns:p14="http://schemas.microsoft.com/office/powerpoint/2010/main" val="2748121354"/>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CA581D-0312-4B7B-A594-9B22951210D2}"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4195065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TEXT BLOCK (V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6858000"/>
          </a:xfrm>
          <a:prstGeom prst="rect">
            <a:avLst/>
          </a:prstGeom>
          <a:solidFill>
            <a:schemeClr val="bg1"/>
          </a:solidFill>
        </p:spPr>
        <p:txBody>
          <a:bodyPr/>
          <a:lstStyle/>
          <a:p>
            <a:endParaRPr lang="uk-UA"/>
          </a:p>
        </p:txBody>
      </p:sp>
      <p:sp>
        <p:nvSpPr>
          <p:cNvPr id="6" name="Text Placeholder 9">
            <a:extLst>
              <a:ext uri="{FF2B5EF4-FFF2-40B4-BE49-F238E27FC236}">
                <a16:creationId xmlns:a16="http://schemas.microsoft.com/office/drawing/2014/main" id="{99CD03F7-4CD1-534A-83B5-50A176E7E68A}"/>
              </a:ext>
            </a:extLst>
          </p:cNvPr>
          <p:cNvSpPr>
            <a:spLocks noGrp="1"/>
          </p:cNvSpPr>
          <p:nvPr>
            <p:ph type="body" sz="quarter" idx="16"/>
          </p:nvPr>
        </p:nvSpPr>
        <p:spPr>
          <a:xfrm>
            <a:off x="762000" y="1463040"/>
            <a:ext cx="4867656" cy="4572000"/>
          </a:xfrm>
        </p:spPr>
        <p:txBody>
          <a:bodyPr/>
          <a:lstStyle>
            <a:lvl1pPr>
              <a:defRPr sz="2400" b="0" i="0">
                <a:solidFill>
                  <a:schemeClr val="tx1"/>
                </a:solidFill>
                <a:latin typeface="Calibri Regular"/>
              </a:defRPr>
            </a:lvl1pPr>
            <a:lvl2pPr marL="182881" indent="-182881">
              <a:buFont typeface="Arial" panose="020B0604020202020204" pitchFamily="34" charset="0"/>
              <a:buChar char="•"/>
              <a:defRPr sz="1900"/>
            </a:lvl2pPr>
            <a:lvl3pPr marL="365762">
              <a:defRPr sz="1600"/>
            </a:lvl3pPr>
            <a:lvl4pPr marL="548640" indent="-182881">
              <a:defRPr sz="1300"/>
            </a:lvl4pPr>
            <a:lvl5pPr marL="731520">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4" name="Footer Placeholder 3">
            <a:extLst>
              <a:ext uri="{FF2B5EF4-FFF2-40B4-BE49-F238E27FC236}">
                <a16:creationId xmlns:a16="http://schemas.microsoft.com/office/drawing/2014/main" id="{52758B8D-0D12-1B48-9000-DA70A53612F5}"/>
              </a:ext>
            </a:extLst>
          </p:cNvPr>
          <p:cNvSpPr>
            <a:spLocks noGrp="1"/>
          </p:cNvSpPr>
          <p:nvPr>
            <p:ph type="ftr" sz="quarter" idx="17"/>
          </p:nvPr>
        </p:nvSpPr>
        <p:spPr>
          <a:xfrm>
            <a:off x="762000" y="6248400"/>
            <a:ext cx="4261104" cy="304800"/>
          </a:xfrm>
        </p:spPr>
        <p:txBody>
          <a:bodyPr/>
          <a:lstStyle>
            <a:lvl1pPr>
              <a:defRPr/>
            </a:lvl1pPr>
          </a:lstStyle>
          <a:p>
            <a:r>
              <a:rPr lang="en-US"/>
              <a:t>Confidential/For Agent Use Only</a:t>
            </a:r>
          </a:p>
        </p:txBody>
      </p:sp>
      <p:sp>
        <p:nvSpPr>
          <p:cNvPr id="10" name="Title 1">
            <a:extLst>
              <a:ext uri="{FF2B5EF4-FFF2-40B4-BE49-F238E27FC236}">
                <a16:creationId xmlns:a16="http://schemas.microsoft.com/office/drawing/2014/main" id="{42DCF1B5-87BD-A84D-9BF3-6515646D0F3E}"/>
              </a:ext>
            </a:extLst>
          </p:cNvPr>
          <p:cNvSpPr>
            <a:spLocks noGrp="1"/>
          </p:cNvSpPr>
          <p:nvPr>
            <p:ph type="title"/>
          </p:nvPr>
        </p:nvSpPr>
        <p:spPr>
          <a:xfrm>
            <a:off x="759944" y="340877"/>
            <a:ext cx="4869713" cy="90880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261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9123-28D6-CB4C-865C-7288C3612AEF}"/>
              </a:ext>
            </a:extLst>
          </p:cNvPr>
          <p:cNvSpPr>
            <a:spLocks noGrp="1"/>
          </p:cNvSpPr>
          <p:nvPr>
            <p:ph type="title"/>
          </p:nvPr>
        </p:nvSpPr>
        <p:spPr>
          <a:xfrm>
            <a:off x="759943" y="340877"/>
            <a:ext cx="11137392" cy="603504"/>
          </a:xfrm>
          <a:prstGeom prst="rect">
            <a:avLst/>
          </a:prstGeom>
        </p:spPr>
        <p:txBody>
          <a:bodyPr/>
          <a:lstStyle/>
          <a:p>
            <a:r>
              <a:rPr lang="en-US"/>
              <a:t>Click to edit Master title style</a:t>
            </a:r>
          </a:p>
        </p:txBody>
      </p:sp>
      <p:sp>
        <p:nvSpPr>
          <p:cNvPr id="5" name="Footer Placeholder 3">
            <a:extLst>
              <a:ext uri="{FF2B5EF4-FFF2-40B4-BE49-F238E27FC236}">
                <a16:creationId xmlns:a16="http://schemas.microsoft.com/office/drawing/2014/main" id="{71C32E1A-4F78-4D4A-9BE1-87B810B8AC60}"/>
              </a:ext>
            </a:extLst>
          </p:cNvPr>
          <p:cNvSpPr txBox="1">
            <a:spLocks/>
          </p:cNvSpPr>
          <p:nvPr userDrawn="1"/>
        </p:nvSpPr>
        <p:spPr>
          <a:xfrm>
            <a:off x="685800" y="6248400"/>
            <a:ext cx="9918192" cy="304800"/>
          </a:xfrm>
          <a:prstGeom prst="rect">
            <a:avLst/>
          </a:prstGeom>
        </p:spPr>
        <p:txBody>
          <a:bodyPr/>
          <a:lstStyle>
            <a:defPPr>
              <a:defRPr lang="uk-UA"/>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r>
              <a:rPr lang="en-US" sz="1200" b="0" i="0">
                <a:latin typeface="Calibri" panose="020F0502020204030204" pitchFamily="34" charset="0"/>
                <a:cs typeface="Calibri" panose="020F0502020204030204" pitchFamily="34" charset="0"/>
              </a:rPr>
              <a:t>Confidential/For Agent Use Only</a:t>
            </a:r>
          </a:p>
        </p:txBody>
      </p:sp>
      <p:sp>
        <p:nvSpPr>
          <p:cNvPr id="6" name="Slide Number Placeholder 6">
            <a:extLst>
              <a:ext uri="{FF2B5EF4-FFF2-40B4-BE49-F238E27FC236}">
                <a16:creationId xmlns:a16="http://schemas.microsoft.com/office/drawing/2014/main" id="{8AA84EA4-35BB-2F42-900D-FACCD29AF737}"/>
              </a:ext>
            </a:extLst>
          </p:cNvPr>
          <p:cNvSpPr>
            <a:spLocks noGrp="1"/>
          </p:cNvSpPr>
          <p:nvPr>
            <p:ph type="sldNum" sz="quarter" idx="18"/>
          </p:nvPr>
        </p:nvSpPr>
        <p:spPr>
          <a:xfrm>
            <a:off x="10603992" y="6248400"/>
            <a:ext cx="1219200" cy="304800"/>
          </a:xfrm>
        </p:spPr>
        <p:txBody>
          <a:bodyPr/>
          <a:lstStyle>
            <a:lvl1pPr>
              <a:defRPr>
                <a:latin typeface="FS Humana" panose="02000506040000020004" pitchFamily="2" charset="77"/>
              </a:defRPr>
            </a:lvl1pPr>
          </a:lstStyle>
          <a:p>
            <a:r>
              <a:rPr lang="en-US">
                <a:solidFill>
                  <a:schemeClr val="accent1"/>
                </a:solidFill>
                <a:latin typeface="Calibri Regular"/>
              </a:rPr>
              <a:t>|</a:t>
            </a:r>
            <a:r>
              <a:rPr lang="en-US">
                <a:latin typeface="Calibri Regular"/>
              </a:rPr>
              <a:t> </a:t>
            </a:r>
            <a:fld id="{37D409AB-2201-4E18-8A34-C31753AD9B06}" type="slidenum">
              <a:rPr lang="en-US" smtClean="0">
                <a:solidFill>
                  <a:schemeClr val="tx1"/>
                </a:solidFill>
                <a:latin typeface="Calibri Regular"/>
              </a:rPr>
              <a:pPr/>
              <a:t>‹#›</a:t>
            </a:fld>
            <a:endParaRPr lang="en-US">
              <a:solidFill>
                <a:schemeClr val="tx1"/>
              </a:solidFill>
              <a:latin typeface="Calibri Regular"/>
            </a:endParaRPr>
          </a:p>
        </p:txBody>
      </p:sp>
    </p:spTree>
    <p:extLst>
      <p:ext uri="{BB962C8B-B14F-4D97-AF65-F5344CB8AC3E}">
        <p14:creationId xmlns:p14="http://schemas.microsoft.com/office/powerpoint/2010/main" val="1876268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 DARK GREEN">
    <p:bg>
      <p:bgPr>
        <a:solidFill>
          <a:schemeClr val="accent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endParaRPr lang="en-US"/>
          </a:p>
        </p:txBody>
      </p:sp>
      <p:sp>
        <p:nvSpPr>
          <p:cNvPr id="3" name="Text Placeholder 2">
            <a:extLst>
              <a:ext uri="{FF2B5EF4-FFF2-40B4-BE49-F238E27FC236}">
                <a16:creationId xmlns:a16="http://schemas.microsoft.com/office/drawing/2014/main" id="{A5E78237-B014-BD4A-A02F-3A0EB5D086D4}"/>
              </a:ext>
            </a:extLst>
          </p:cNvPr>
          <p:cNvSpPr>
            <a:spLocks noGrp="1"/>
          </p:cNvSpPr>
          <p:nvPr>
            <p:ph type="body" sz="quarter" idx="12"/>
          </p:nvPr>
        </p:nvSpPr>
        <p:spPr>
          <a:xfrm>
            <a:off x="787400" y="914400"/>
            <a:ext cx="5504688" cy="5029200"/>
          </a:xfrm>
        </p:spPr>
        <p:txBody>
          <a:bodyPr anchor="ctr"/>
          <a:lstStyle>
            <a:lvl1pPr>
              <a:defRPr sz="4800" b="0" i="0" baseline="0">
                <a:solidFill>
                  <a:schemeClr val="accent4"/>
                </a:solidFill>
                <a:latin typeface="Calibri" panose="020F0502020204030204" pitchFamily="34" charset="0"/>
              </a:defRPr>
            </a:lvl1pPr>
            <a:lvl2pPr>
              <a:defRPr sz="3000" baseline="0">
                <a:solidFill>
                  <a:schemeClr val="bg2"/>
                </a:solidFill>
              </a:defRPr>
            </a:lvl2pPr>
            <a:lvl3pPr>
              <a:defRPr sz="3000" baseline="0">
                <a:solidFill>
                  <a:schemeClr val="bg2"/>
                </a:solidFill>
              </a:defRPr>
            </a:lvl3pPr>
          </a:lstStyle>
          <a:p>
            <a:pPr lvl="0"/>
            <a:r>
              <a:rPr lang="en-US"/>
              <a:t>Edit Master text styles</a:t>
            </a:r>
          </a:p>
        </p:txBody>
      </p:sp>
      <p:pic>
        <p:nvPicPr>
          <p:cNvPr id="4" name="Picture 3">
            <a:extLst>
              <a:ext uri="{FF2B5EF4-FFF2-40B4-BE49-F238E27FC236}">
                <a16:creationId xmlns:a16="http://schemas.microsoft.com/office/drawing/2014/main" id="{D1190A6D-52F6-F64A-8634-9E84D960F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049" y="6094660"/>
            <a:ext cx="1191651" cy="516861"/>
          </a:xfrm>
          <a:prstGeom prst="rect">
            <a:avLst/>
          </a:prstGeom>
        </p:spPr>
      </p:pic>
    </p:spTree>
    <p:extLst>
      <p:ext uri="{BB962C8B-B14F-4D97-AF65-F5344CB8AC3E}">
        <p14:creationId xmlns:p14="http://schemas.microsoft.com/office/powerpoint/2010/main" val="2552572203"/>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 DARK GREEN">
    <p:bg>
      <p:bgPr>
        <a:solidFill>
          <a:schemeClr val="accent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905377" y="-977"/>
            <a:ext cx="7292364" cy="6858977"/>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546426 h 6858000"/>
              <a:gd name="connsiteX46" fmla="*/ 4862512 w 4862512"/>
              <a:gd name="connsiteY46" fmla="*/ 2716134 h 6858000"/>
              <a:gd name="connsiteX47" fmla="*/ 4862512 w 4862512"/>
              <a:gd name="connsiteY47" fmla="*/ 2893219 h 6858000"/>
              <a:gd name="connsiteX48" fmla="*/ 4862512 w 4862512"/>
              <a:gd name="connsiteY48" fmla="*/ 3077839 h 6858000"/>
              <a:gd name="connsiteX49" fmla="*/ 4862512 w 4862512"/>
              <a:gd name="connsiteY49" fmla="*/ 3270149 h 6858000"/>
              <a:gd name="connsiteX50" fmla="*/ 4862512 w 4862512"/>
              <a:gd name="connsiteY50" fmla="*/ 3470309 h 6858000"/>
              <a:gd name="connsiteX51" fmla="*/ 4862512 w 4862512"/>
              <a:gd name="connsiteY51" fmla="*/ 3678473 h 6858000"/>
              <a:gd name="connsiteX52" fmla="*/ 4862512 w 4862512"/>
              <a:gd name="connsiteY52" fmla="*/ 3894800 h 6858000"/>
              <a:gd name="connsiteX53" fmla="*/ 4862512 w 4862512"/>
              <a:gd name="connsiteY53" fmla="*/ 4119446 h 6858000"/>
              <a:gd name="connsiteX54" fmla="*/ 4862512 w 4862512"/>
              <a:gd name="connsiteY54" fmla="*/ 4352569 h 6858000"/>
              <a:gd name="connsiteX55" fmla="*/ 4862512 w 4862512"/>
              <a:gd name="connsiteY55" fmla="*/ 4594324 h 6858000"/>
              <a:gd name="connsiteX56" fmla="*/ 4862512 w 4862512"/>
              <a:gd name="connsiteY56" fmla="*/ 4844870 h 6858000"/>
              <a:gd name="connsiteX57" fmla="*/ 4862512 w 4862512"/>
              <a:gd name="connsiteY57" fmla="*/ 5104363 h 6858000"/>
              <a:gd name="connsiteX58" fmla="*/ 4862512 w 4862512"/>
              <a:gd name="connsiteY58" fmla="*/ 5372960 h 6858000"/>
              <a:gd name="connsiteX59" fmla="*/ 4862512 w 4862512"/>
              <a:gd name="connsiteY59" fmla="*/ 5650818 h 6858000"/>
              <a:gd name="connsiteX60" fmla="*/ 4862512 w 4862512"/>
              <a:gd name="connsiteY60" fmla="*/ 5938094 h 6858000"/>
              <a:gd name="connsiteX61" fmla="*/ 4862512 w 4862512"/>
              <a:gd name="connsiteY61" fmla="*/ 6234945 h 6858000"/>
              <a:gd name="connsiteX62" fmla="*/ 4862512 w 4862512"/>
              <a:gd name="connsiteY62" fmla="*/ 6541528 h 6858000"/>
              <a:gd name="connsiteX63" fmla="*/ 4862512 w 4862512"/>
              <a:gd name="connsiteY63" fmla="*/ 6858000 h 6858000"/>
              <a:gd name="connsiteX64" fmla="*/ 4856343 w 4862512"/>
              <a:gd name="connsiteY64" fmla="*/ 6858000 h 6858000"/>
              <a:gd name="connsiteX65" fmla="*/ 4841693 w 4862512"/>
              <a:gd name="connsiteY65" fmla="*/ 6858000 h 6858000"/>
              <a:gd name="connsiteX66" fmla="*/ 4813163 w 4862512"/>
              <a:gd name="connsiteY66" fmla="*/ 6858000 h 6858000"/>
              <a:gd name="connsiteX67" fmla="*/ 4766127 w 4862512"/>
              <a:gd name="connsiteY67" fmla="*/ 6858000 h 6858000"/>
              <a:gd name="connsiteX68" fmla="*/ 4695958 w 4862512"/>
              <a:gd name="connsiteY68" fmla="*/ 6858000 h 6858000"/>
              <a:gd name="connsiteX69" fmla="*/ 4598030 w 4862512"/>
              <a:gd name="connsiteY69" fmla="*/ 6858000 h 6858000"/>
              <a:gd name="connsiteX70" fmla="*/ 4467717 w 4862512"/>
              <a:gd name="connsiteY70" fmla="*/ 6858000 h 6858000"/>
              <a:gd name="connsiteX71" fmla="*/ 4300392 w 4862512"/>
              <a:gd name="connsiteY71" fmla="*/ 6858000 h 6858000"/>
              <a:gd name="connsiteX72" fmla="*/ 4091428 w 4862512"/>
              <a:gd name="connsiteY72" fmla="*/ 6858000 h 6858000"/>
              <a:gd name="connsiteX73" fmla="*/ 3836199 w 4862512"/>
              <a:gd name="connsiteY73" fmla="*/ 6858000 h 6858000"/>
              <a:gd name="connsiteX74" fmla="*/ 3689789 w 4862512"/>
              <a:gd name="connsiteY74" fmla="*/ 6858000 h 6858000"/>
              <a:gd name="connsiteX75" fmla="*/ 3530078 w 4862512"/>
              <a:gd name="connsiteY75" fmla="*/ 6858000 h 6858000"/>
              <a:gd name="connsiteX76" fmla="*/ 3356488 w 4862512"/>
              <a:gd name="connsiteY76" fmla="*/ 6858000 h 6858000"/>
              <a:gd name="connsiteX77" fmla="*/ 3168440 w 4862512"/>
              <a:gd name="connsiteY77" fmla="*/ 6858000 h 6858000"/>
              <a:gd name="connsiteX78" fmla="*/ 2965356 w 4862512"/>
              <a:gd name="connsiteY78" fmla="*/ 6858000 h 6858000"/>
              <a:gd name="connsiteX79" fmla="*/ 2746657 w 4862512"/>
              <a:gd name="connsiteY79" fmla="*/ 6858000 h 6858000"/>
              <a:gd name="connsiteX80" fmla="*/ 2511765 w 4862512"/>
              <a:gd name="connsiteY80" fmla="*/ 6858000 h 6858000"/>
              <a:gd name="connsiteX81" fmla="*/ 2260103 w 4862512"/>
              <a:gd name="connsiteY81" fmla="*/ 6858000 h 6858000"/>
              <a:gd name="connsiteX82" fmla="*/ 1991091 w 4862512"/>
              <a:gd name="connsiteY82" fmla="*/ 6858000 h 6858000"/>
              <a:gd name="connsiteX83" fmla="*/ 1704151 w 4862512"/>
              <a:gd name="connsiteY83" fmla="*/ 6858000 h 6858000"/>
              <a:gd name="connsiteX84" fmla="*/ 0 w 4862512"/>
              <a:gd name="connsiteY84" fmla="*/ 4800600 h 6858000"/>
              <a:gd name="connsiteX85" fmla="*/ 0 w 4862512"/>
              <a:gd name="connsiteY8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2546426 h 6858000"/>
              <a:gd name="connsiteX45" fmla="*/ 4862512 w 4862512"/>
              <a:gd name="connsiteY45" fmla="*/ 2716134 h 6858000"/>
              <a:gd name="connsiteX46" fmla="*/ 4862512 w 4862512"/>
              <a:gd name="connsiteY46" fmla="*/ 2893219 h 6858000"/>
              <a:gd name="connsiteX47" fmla="*/ 4862512 w 4862512"/>
              <a:gd name="connsiteY47" fmla="*/ 3077839 h 6858000"/>
              <a:gd name="connsiteX48" fmla="*/ 4862512 w 4862512"/>
              <a:gd name="connsiteY48" fmla="*/ 3270149 h 6858000"/>
              <a:gd name="connsiteX49" fmla="*/ 4862512 w 4862512"/>
              <a:gd name="connsiteY49" fmla="*/ 3470309 h 6858000"/>
              <a:gd name="connsiteX50" fmla="*/ 4862512 w 4862512"/>
              <a:gd name="connsiteY50" fmla="*/ 3678473 h 6858000"/>
              <a:gd name="connsiteX51" fmla="*/ 4862512 w 4862512"/>
              <a:gd name="connsiteY51" fmla="*/ 3894800 h 6858000"/>
              <a:gd name="connsiteX52" fmla="*/ 4862512 w 4862512"/>
              <a:gd name="connsiteY52" fmla="*/ 4119446 h 6858000"/>
              <a:gd name="connsiteX53" fmla="*/ 4862512 w 4862512"/>
              <a:gd name="connsiteY53" fmla="*/ 4352569 h 6858000"/>
              <a:gd name="connsiteX54" fmla="*/ 4862512 w 4862512"/>
              <a:gd name="connsiteY54" fmla="*/ 4594324 h 6858000"/>
              <a:gd name="connsiteX55" fmla="*/ 4862512 w 4862512"/>
              <a:gd name="connsiteY55" fmla="*/ 4844870 h 6858000"/>
              <a:gd name="connsiteX56" fmla="*/ 4862512 w 4862512"/>
              <a:gd name="connsiteY56" fmla="*/ 5104363 h 6858000"/>
              <a:gd name="connsiteX57" fmla="*/ 4862512 w 4862512"/>
              <a:gd name="connsiteY57" fmla="*/ 5372960 h 6858000"/>
              <a:gd name="connsiteX58" fmla="*/ 4862512 w 4862512"/>
              <a:gd name="connsiteY58" fmla="*/ 5650818 h 6858000"/>
              <a:gd name="connsiteX59" fmla="*/ 4862512 w 4862512"/>
              <a:gd name="connsiteY59" fmla="*/ 5938094 h 6858000"/>
              <a:gd name="connsiteX60" fmla="*/ 4862512 w 4862512"/>
              <a:gd name="connsiteY60" fmla="*/ 6234945 h 6858000"/>
              <a:gd name="connsiteX61" fmla="*/ 4862512 w 4862512"/>
              <a:gd name="connsiteY61" fmla="*/ 6541528 h 6858000"/>
              <a:gd name="connsiteX62" fmla="*/ 4862512 w 4862512"/>
              <a:gd name="connsiteY62" fmla="*/ 6858000 h 6858000"/>
              <a:gd name="connsiteX63" fmla="*/ 4856343 w 4862512"/>
              <a:gd name="connsiteY63" fmla="*/ 6858000 h 6858000"/>
              <a:gd name="connsiteX64" fmla="*/ 4841693 w 4862512"/>
              <a:gd name="connsiteY64" fmla="*/ 6858000 h 6858000"/>
              <a:gd name="connsiteX65" fmla="*/ 4813163 w 4862512"/>
              <a:gd name="connsiteY65" fmla="*/ 6858000 h 6858000"/>
              <a:gd name="connsiteX66" fmla="*/ 4766127 w 4862512"/>
              <a:gd name="connsiteY66" fmla="*/ 6858000 h 6858000"/>
              <a:gd name="connsiteX67" fmla="*/ 4695958 w 4862512"/>
              <a:gd name="connsiteY67" fmla="*/ 6858000 h 6858000"/>
              <a:gd name="connsiteX68" fmla="*/ 4598030 w 4862512"/>
              <a:gd name="connsiteY68" fmla="*/ 6858000 h 6858000"/>
              <a:gd name="connsiteX69" fmla="*/ 4467717 w 4862512"/>
              <a:gd name="connsiteY69" fmla="*/ 6858000 h 6858000"/>
              <a:gd name="connsiteX70" fmla="*/ 4300392 w 4862512"/>
              <a:gd name="connsiteY70" fmla="*/ 6858000 h 6858000"/>
              <a:gd name="connsiteX71" fmla="*/ 4091428 w 4862512"/>
              <a:gd name="connsiteY71" fmla="*/ 6858000 h 6858000"/>
              <a:gd name="connsiteX72" fmla="*/ 3836199 w 4862512"/>
              <a:gd name="connsiteY72" fmla="*/ 6858000 h 6858000"/>
              <a:gd name="connsiteX73" fmla="*/ 3689789 w 4862512"/>
              <a:gd name="connsiteY73" fmla="*/ 6858000 h 6858000"/>
              <a:gd name="connsiteX74" fmla="*/ 3530078 w 4862512"/>
              <a:gd name="connsiteY74" fmla="*/ 6858000 h 6858000"/>
              <a:gd name="connsiteX75" fmla="*/ 3356488 w 4862512"/>
              <a:gd name="connsiteY75" fmla="*/ 6858000 h 6858000"/>
              <a:gd name="connsiteX76" fmla="*/ 3168440 w 4862512"/>
              <a:gd name="connsiteY76" fmla="*/ 6858000 h 6858000"/>
              <a:gd name="connsiteX77" fmla="*/ 2965356 w 4862512"/>
              <a:gd name="connsiteY77" fmla="*/ 6858000 h 6858000"/>
              <a:gd name="connsiteX78" fmla="*/ 2746657 w 4862512"/>
              <a:gd name="connsiteY78" fmla="*/ 6858000 h 6858000"/>
              <a:gd name="connsiteX79" fmla="*/ 2511765 w 4862512"/>
              <a:gd name="connsiteY79" fmla="*/ 6858000 h 6858000"/>
              <a:gd name="connsiteX80" fmla="*/ 2260103 w 4862512"/>
              <a:gd name="connsiteY80" fmla="*/ 6858000 h 6858000"/>
              <a:gd name="connsiteX81" fmla="*/ 1991091 w 4862512"/>
              <a:gd name="connsiteY81" fmla="*/ 6858000 h 6858000"/>
              <a:gd name="connsiteX82" fmla="*/ 1704151 w 4862512"/>
              <a:gd name="connsiteY82" fmla="*/ 6858000 h 6858000"/>
              <a:gd name="connsiteX83" fmla="*/ 0 w 4862512"/>
              <a:gd name="connsiteY83" fmla="*/ 4800600 h 6858000"/>
              <a:gd name="connsiteX84" fmla="*/ 0 w 4862512"/>
              <a:gd name="connsiteY84"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2546426 h 6858000"/>
              <a:gd name="connsiteX44" fmla="*/ 4862512 w 4862512"/>
              <a:gd name="connsiteY44" fmla="*/ 2716134 h 6858000"/>
              <a:gd name="connsiteX45" fmla="*/ 4862512 w 4862512"/>
              <a:gd name="connsiteY45" fmla="*/ 2893219 h 6858000"/>
              <a:gd name="connsiteX46" fmla="*/ 4862512 w 4862512"/>
              <a:gd name="connsiteY46" fmla="*/ 3077839 h 6858000"/>
              <a:gd name="connsiteX47" fmla="*/ 4862512 w 4862512"/>
              <a:gd name="connsiteY47" fmla="*/ 3270149 h 6858000"/>
              <a:gd name="connsiteX48" fmla="*/ 4862512 w 4862512"/>
              <a:gd name="connsiteY48" fmla="*/ 3470309 h 6858000"/>
              <a:gd name="connsiteX49" fmla="*/ 4862512 w 4862512"/>
              <a:gd name="connsiteY49" fmla="*/ 3678473 h 6858000"/>
              <a:gd name="connsiteX50" fmla="*/ 4862512 w 4862512"/>
              <a:gd name="connsiteY50" fmla="*/ 3894800 h 6858000"/>
              <a:gd name="connsiteX51" fmla="*/ 4862512 w 4862512"/>
              <a:gd name="connsiteY51" fmla="*/ 4119446 h 6858000"/>
              <a:gd name="connsiteX52" fmla="*/ 4862512 w 4862512"/>
              <a:gd name="connsiteY52" fmla="*/ 4352569 h 6858000"/>
              <a:gd name="connsiteX53" fmla="*/ 4862512 w 4862512"/>
              <a:gd name="connsiteY53" fmla="*/ 4594324 h 6858000"/>
              <a:gd name="connsiteX54" fmla="*/ 4862512 w 4862512"/>
              <a:gd name="connsiteY54" fmla="*/ 4844870 h 6858000"/>
              <a:gd name="connsiteX55" fmla="*/ 4862512 w 4862512"/>
              <a:gd name="connsiteY55" fmla="*/ 5104363 h 6858000"/>
              <a:gd name="connsiteX56" fmla="*/ 4862512 w 4862512"/>
              <a:gd name="connsiteY56" fmla="*/ 5372960 h 6858000"/>
              <a:gd name="connsiteX57" fmla="*/ 4862512 w 4862512"/>
              <a:gd name="connsiteY57" fmla="*/ 5650818 h 6858000"/>
              <a:gd name="connsiteX58" fmla="*/ 4862512 w 4862512"/>
              <a:gd name="connsiteY58" fmla="*/ 5938094 h 6858000"/>
              <a:gd name="connsiteX59" fmla="*/ 4862512 w 4862512"/>
              <a:gd name="connsiteY59" fmla="*/ 6234945 h 6858000"/>
              <a:gd name="connsiteX60" fmla="*/ 4862512 w 4862512"/>
              <a:gd name="connsiteY60" fmla="*/ 6541528 h 6858000"/>
              <a:gd name="connsiteX61" fmla="*/ 4862512 w 4862512"/>
              <a:gd name="connsiteY61" fmla="*/ 6858000 h 6858000"/>
              <a:gd name="connsiteX62" fmla="*/ 4856343 w 4862512"/>
              <a:gd name="connsiteY62" fmla="*/ 6858000 h 6858000"/>
              <a:gd name="connsiteX63" fmla="*/ 4841693 w 4862512"/>
              <a:gd name="connsiteY63" fmla="*/ 6858000 h 6858000"/>
              <a:gd name="connsiteX64" fmla="*/ 4813163 w 4862512"/>
              <a:gd name="connsiteY64" fmla="*/ 6858000 h 6858000"/>
              <a:gd name="connsiteX65" fmla="*/ 4766127 w 4862512"/>
              <a:gd name="connsiteY65" fmla="*/ 6858000 h 6858000"/>
              <a:gd name="connsiteX66" fmla="*/ 4695958 w 4862512"/>
              <a:gd name="connsiteY66" fmla="*/ 6858000 h 6858000"/>
              <a:gd name="connsiteX67" fmla="*/ 4598030 w 4862512"/>
              <a:gd name="connsiteY67" fmla="*/ 6858000 h 6858000"/>
              <a:gd name="connsiteX68" fmla="*/ 4467717 w 4862512"/>
              <a:gd name="connsiteY68" fmla="*/ 6858000 h 6858000"/>
              <a:gd name="connsiteX69" fmla="*/ 4300392 w 4862512"/>
              <a:gd name="connsiteY69" fmla="*/ 6858000 h 6858000"/>
              <a:gd name="connsiteX70" fmla="*/ 4091428 w 4862512"/>
              <a:gd name="connsiteY70" fmla="*/ 6858000 h 6858000"/>
              <a:gd name="connsiteX71" fmla="*/ 3836199 w 4862512"/>
              <a:gd name="connsiteY71" fmla="*/ 6858000 h 6858000"/>
              <a:gd name="connsiteX72" fmla="*/ 3689789 w 4862512"/>
              <a:gd name="connsiteY72" fmla="*/ 6858000 h 6858000"/>
              <a:gd name="connsiteX73" fmla="*/ 3530078 w 4862512"/>
              <a:gd name="connsiteY73" fmla="*/ 6858000 h 6858000"/>
              <a:gd name="connsiteX74" fmla="*/ 3356488 w 4862512"/>
              <a:gd name="connsiteY74" fmla="*/ 6858000 h 6858000"/>
              <a:gd name="connsiteX75" fmla="*/ 3168440 w 4862512"/>
              <a:gd name="connsiteY75" fmla="*/ 6858000 h 6858000"/>
              <a:gd name="connsiteX76" fmla="*/ 2965356 w 4862512"/>
              <a:gd name="connsiteY76" fmla="*/ 6858000 h 6858000"/>
              <a:gd name="connsiteX77" fmla="*/ 2746657 w 4862512"/>
              <a:gd name="connsiteY77" fmla="*/ 6858000 h 6858000"/>
              <a:gd name="connsiteX78" fmla="*/ 2511765 w 4862512"/>
              <a:gd name="connsiteY78" fmla="*/ 6858000 h 6858000"/>
              <a:gd name="connsiteX79" fmla="*/ 2260103 w 4862512"/>
              <a:gd name="connsiteY79" fmla="*/ 6858000 h 6858000"/>
              <a:gd name="connsiteX80" fmla="*/ 1991091 w 4862512"/>
              <a:gd name="connsiteY80" fmla="*/ 6858000 h 6858000"/>
              <a:gd name="connsiteX81" fmla="*/ 1704151 w 4862512"/>
              <a:gd name="connsiteY81" fmla="*/ 6858000 h 6858000"/>
              <a:gd name="connsiteX82" fmla="*/ 0 w 4862512"/>
              <a:gd name="connsiteY82" fmla="*/ 4800600 h 6858000"/>
              <a:gd name="connsiteX83" fmla="*/ 0 w 4862512"/>
              <a:gd name="connsiteY83"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2546426 h 6858000"/>
              <a:gd name="connsiteX43" fmla="*/ 4862512 w 4862512"/>
              <a:gd name="connsiteY43" fmla="*/ 2716134 h 6858000"/>
              <a:gd name="connsiteX44" fmla="*/ 4862512 w 4862512"/>
              <a:gd name="connsiteY44" fmla="*/ 2893219 h 6858000"/>
              <a:gd name="connsiteX45" fmla="*/ 4862512 w 4862512"/>
              <a:gd name="connsiteY45" fmla="*/ 3077839 h 6858000"/>
              <a:gd name="connsiteX46" fmla="*/ 4862512 w 4862512"/>
              <a:gd name="connsiteY46" fmla="*/ 3270149 h 6858000"/>
              <a:gd name="connsiteX47" fmla="*/ 4862512 w 4862512"/>
              <a:gd name="connsiteY47" fmla="*/ 3470309 h 6858000"/>
              <a:gd name="connsiteX48" fmla="*/ 4862512 w 4862512"/>
              <a:gd name="connsiteY48" fmla="*/ 3678473 h 6858000"/>
              <a:gd name="connsiteX49" fmla="*/ 4862512 w 4862512"/>
              <a:gd name="connsiteY49" fmla="*/ 3894800 h 6858000"/>
              <a:gd name="connsiteX50" fmla="*/ 4862512 w 4862512"/>
              <a:gd name="connsiteY50" fmla="*/ 4119446 h 6858000"/>
              <a:gd name="connsiteX51" fmla="*/ 4862512 w 4862512"/>
              <a:gd name="connsiteY51" fmla="*/ 4352569 h 6858000"/>
              <a:gd name="connsiteX52" fmla="*/ 4862512 w 4862512"/>
              <a:gd name="connsiteY52" fmla="*/ 4594324 h 6858000"/>
              <a:gd name="connsiteX53" fmla="*/ 4862512 w 4862512"/>
              <a:gd name="connsiteY53" fmla="*/ 4844870 h 6858000"/>
              <a:gd name="connsiteX54" fmla="*/ 4862512 w 4862512"/>
              <a:gd name="connsiteY54" fmla="*/ 5104363 h 6858000"/>
              <a:gd name="connsiteX55" fmla="*/ 4862512 w 4862512"/>
              <a:gd name="connsiteY55" fmla="*/ 5372960 h 6858000"/>
              <a:gd name="connsiteX56" fmla="*/ 4862512 w 4862512"/>
              <a:gd name="connsiteY56" fmla="*/ 5650818 h 6858000"/>
              <a:gd name="connsiteX57" fmla="*/ 4862512 w 4862512"/>
              <a:gd name="connsiteY57" fmla="*/ 5938094 h 6858000"/>
              <a:gd name="connsiteX58" fmla="*/ 4862512 w 4862512"/>
              <a:gd name="connsiteY58" fmla="*/ 6234945 h 6858000"/>
              <a:gd name="connsiteX59" fmla="*/ 4862512 w 4862512"/>
              <a:gd name="connsiteY59" fmla="*/ 6541528 h 6858000"/>
              <a:gd name="connsiteX60" fmla="*/ 4862512 w 4862512"/>
              <a:gd name="connsiteY60" fmla="*/ 6858000 h 6858000"/>
              <a:gd name="connsiteX61" fmla="*/ 4856343 w 4862512"/>
              <a:gd name="connsiteY61" fmla="*/ 6858000 h 6858000"/>
              <a:gd name="connsiteX62" fmla="*/ 4841693 w 4862512"/>
              <a:gd name="connsiteY62" fmla="*/ 6858000 h 6858000"/>
              <a:gd name="connsiteX63" fmla="*/ 4813163 w 4862512"/>
              <a:gd name="connsiteY63" fmla="*/ 6858000 h 6858000"/>
              <a:gd name="connsiteX64" fmla="*/ 4766127 w 4862512"/>
              <a:gd name="connsiteY64" fmla="*/ 6858000 h 6858000"/>
              <a:gd name="connsiteX65" fmla="*/ 4695958 w 4862512"/>
              <a:gd name="connsiteY65" fmla="*/ 6858000 h 6858000"/>
              <a:gd name="connsiteX66" fmla="*/ 4598030 w 4862512"/>
              <a:gd name="connsiteY66" fmla="*/ 6858000 h 6858000"/>
              <a:gd name="connsiteX67" fmla="*/ 4467717 w 4862512"/>
              <a:gd name="connsiteY67" fmla="*/ 6858000 h 6858000"/>
              <a:gd name="connsiteX68" fmla="*/ 4300392 w 4862512"/>
              <a:gd name="connsiteY68" fmla="*/ 6858000 h 6858000"/>
              <a:gd name="connsiteX69" fmla="*/ 4091428 w 4862512"/>
              <a:gd name="connsiteY69" fmla="*/ 6858000 h 6858000"/>
              <a:gd name="connsiteX70" fmla="*/ 3836199 w 4862512"/>
              <a:gd name="connsiteY70" fmla="*/ 6858000 h 6858000"/>
              <a:gd name="connsiteX71" fmla="*/ 3689789 w 4862512"/>
              <a:gd name="connsiteY71" fmla="*/ 6858000 h 6858000"/>
              <a:gd name="connsiteX72" fmla="*/ 3530078 w 4862512"/>
              <a:gd name="connsiteY72" fmla="*/ 6858000 h 6858000"/>
              <a:gd name="connsiteX73" fmla="*/ 3356488 w 4862512"/>
              <a:gd name="connsiteY73" fmla="*/ 6858000 h 6858000"/>
              <a:gd name="connsiteX74" fmla="*/ 3168440 w 4862512"/>
              <a:gd name="connsiteY74" fmla="*/ 6858000 h 6858000"/>
              <a:gd name="connsiteX75" fmla="*/ 2965356 w 4862512"/>
              <a:gd name="connsiteY75" fmla="*/ 6858000 h 6858000"/>
              <a:gd name="connsiteX76" fmla="*/ 2746657 w 4862512"/>
              <a:gd name="connsiteY76" fmla="*/ 6858000 h 6858000"/>
              <a:gd name="connsiteX77" fmla="*/ 2511765 w 4862512"/>
              <a:gd name="connsiteY77" fmla="*/ 6858000 h 6858000"/>
              <a:gd name="connsiteX78" fmla="*/ 2260103 w 4862512"/>
              <a:gd name="connsiteY78" fmla="*/ 6858000 h 6858000"/>
              <a:gd name="connsiteX79" fmla="*/ 1991091 w 4862512"/>
              <a:gd name="connsiteY79" fmla="*/ 6858000 h 6858000"/>
              <a:gd name="connsiteX80" fmla="*/ 1704151 w 4862512"/>
              <a:gd name="connsiteY80" fmla="*/ 6858000 h 6858000"/>
              <a:gd name="connsiteX81" fmla="*/ 0 w 4862512"/>
              <a:gd name="connsiteY81" fmla="*/ 4800600 h 6858000"/>
              <a:gd name="connsiteX82" fmla="*/ 0 w 4862512"/>
              <a:gd name="connsiteY82"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2546426 h 6858000"/>
              <a:gd name="connsiteX42" fmla="*/ 4862512 w 4862512"/>
              <a:gd name="connsiteY42" fmla="*/ 2716134 h 6858000"/>
              <a:gd name="connsiteX43" fmla="*/ 4862512 w 4862512"/>
              <a:gd name="connsiteY43" fmla="*/ 2893219 h 6858000"/>
              <a:gd name="connsiteX44" fmla="*/ 4862512 w 4862512"/>
              <a:gd name="connsiteY44" fmla="*/ 3077839 h 6858000"/>
              <a:gd name="connsiteX45" fmla="*/ 4862512 w 4862512"/>
              <a:gd name="connsiteY45" fmla="*/ 3270149 h 6858000"/>
              <a:gd name="connsiteX46" fmla="*/ 4862512 w 4862512"/>
              <a:gd name="connsiteY46" fmla="*/ 3470309 h 6858000"/>
              <a:gd name="connsiteX47" fmla="*/ 4862512 w 4862512"/>
              <a:gd name="connsiteY47" fmla="*/ 3678473 h 6858000"/>
              <a:gd name="connsiteX48" fmla="*/ 4862512 w 4862512"/>
              <a:gd name="connsiteY48" fmla="*/ 3894800 h 6858000"/>
              <a:gd name="connsiteX49" fmla="*/ 4862512 w 4862512"/>
              <a:gd name="connsiteY49" fmla="*/ 4119446 h 6858000"/>
              <a:gd name="connsiteX50" fmla="*/ 4862512 w 4862512"/>
              <a:gd name="connsiteY50" fmla="*/ 4352569 h 6858000"/>
              <a:gd name="connsiteX51" fmla="*/ 4862512 w 4862512"/>
              <a:gd name="connsiteY51" fmla="*/ 4594324 h 6858000"/>
              <a:gd name="connsiteX52" fmla="*/ 4862512 w 4862512"/>
              <a:gd name="connsiteY52" fmla="*/ 4844870 h 6858000"/>
              <a:gd name="connsiteX53" fmla="*/ 4862512 w 4862512"/>
              <a:gd name="connsiteY53" fmla="*/ 5104363 h 6858000"/>
              <a:gd name="connsiteX54" fmla="*/ 4862512 w 4862512"/>
              <a:gd name="connsiteY54" fmla="*/ 5372960 h 6858000"/>
              <a:gd name="connsiteX55" fmla="*/ 4862512 w 4862512"/>
              <a:gd name="connsiteY55" fmla="*/ 5650818 h 6858000"/>
              <a:gd name="connsiteX56" fmla="*/ 4862512 w 4862512"/>
              <a:gd name="connsiteY56" fmla="*/ 5938094 h 6858000"/>
              <a:gd name="connsiteX57" fmla="*/ 4862512 w 4862512"/>
              <a:gd name="connsiteY57" fmla="*/ 6234945 h 6858000"/>
              <a:gd name="connsiteX58" fmla="*/ 4862512 w 4862512"/>
              <a:gd name="connsiteY58" fmla="*/ 6541528 h 6858000"/>
              <a:gd name="connsiteX59" fmla="*/ 4862512 w 4862512"/>
              <a:gd name="connsiteY59" fmla="*/ 6858000 h 6858000"/>
              <a:gd name="connsiteX60" fmla="*/ 4856343 w 4862512"/>
              <a:gd name="connsiteY60" fmla="*/ 6858000 h 6858000"/>
              <a:gd name="connsiteX61" fmla="*/ 4841693 w 4862512"/>
              <a:gd name="connsiteY61" fmla="*/ 6858000 h 6858000"/>
              <a:gd name="connsiteX62" fmla="*/ 4813163 w 4862512"/>
              <a:gd name="connsiteY62" fmla="*/ 6858000 h 6858000"/>
              <a:gd name="connsiteX63" fmla="*/ 4766127 w 4862512"/>
              <a:gd name="connsiteY63" fmla="*/ 6858000 h 6858000"/>
              <a:gd name="connsiteX64" fmla="*/ 4695958 w 4862512"/>
              <a:gd name="connsiteY64" fmla="*/ 6858000 h 6858000"/>
              <a:gd name="connsiteX65" fmla="*/ 4598030 w 4862512"/>
              <a:gd name="connsiteY65" fmla="*/ 6858000 h 6858000"/>
              <a:gd name="connsiteX66" fmla="*/ 4467717 w 4862512"/>
              <a:gd name="connsiteY66" fmla="*/ 6858000 h 6858000"/>
              <a:gd name="connsiteX67" fmla="*/ 4300392 w 4862512"/>
              <a:gd name="connsiteY67" fmla="*/ 6858000 h 6858000"/>
              <a:gd name="connsiteX68" fmla="*/ 4091428 w 4862512"/>
              <a:gd name="connsiteY68" fmla="*/ 6858000 h 6858000"/>
              <a:gd name="connsiteX69" fmla="*/ 3836199 w 4862512"/>
              <a:gd name="connsiteY69" fmla="*/ 6858000 h 6858000"/>
              <a:gd name="connsiteX70" fmla="*/ 3689789 w 4862512"/>
              <a:gd name="connsiteY70" fmla="*/ 6858000 h 6858000"/>
              <a:gd name="connsiteX71" fmla="*/ 3530078 w 4862512"/>
              <a:gd name="connsiteY71" fmla="*/ 6858000 h 6858000"/>
              <a:gd name="connsiteX72" fmla="*/ 3356488 w 4862512"/>
              <a:gd name="connsiteY72" fmla="*/ 6858000 h 6858000"/>
              <a:gd name="connsiteX73" fmla="*/ 3168440 w 4862512"/>
              <a:gd name="connsiteY73" fmla="*/ 6858000 h 6858000"/>
              <a:gd name="connsiteX74" fmla="*/ 2965356 w 4862512"/>
              <a:gd name="connsiteY74" fmla="*/ 6858000 h 6858000"/>
              <a:gd name="connsiteX75" fmla="*/ 2746657 w 4862512"/>
              <a:gd name="connsiteY75" fmla="*/ 6858000 h 6858000"/>
              <a:gd name="connsiteX76" fmla="*/ 2511765 w 4862512"/>
              <a:gd name="connsiteY76" fmla="*/ 6858000 h 6858000"/>
              <a:gd name="connsiteX77" fmla="*/ 2260103 w 4862512"/>
              <a:gd name="connsiteY77" fmla="*/ 6858000 h 6858000"/>
              <a:gd name="connsiteX78" fmla="*/ 1991091 w 4862512"/>
              <a:gd name="connsiteY78" fmla="*/ 6858000 h 6858000"/>
              <a:gd name="connsiteX79" fmla="*/ 1704151 w 4862512"/>
              <a:gd name="connsiteY79" fmla="*/ 6858000 h 6858000"/>
              <a:gd name="connsiteX80" fmla="*/ 0 w 4862512"/>
              <a:gd name="connsiteY80" fmla="*/ 4800600 h 6858000"/>
              <a:gd name="connsiteX81" fmla="*/ 0 w 4862512"/>
              <a:gd name="connsiteY81"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2546426 h 6858000"/>
              <a:gd name="connsiteX41" fmla="*/ 4862512 w 4862512"/>
              <a:gd name="connsiteY41" fmla="*/ 2716134 h 6858000"/>
              <a:gd name="connsiteX42" fmla="*/ 4862512 w 4862512"/>
              <a:gd name="connsiteY42" fmla="*/ 2893219 h 6858000"/>
              <a:gd name="connsiteX43" fmla="*/ 4862512 w 4862512"/>
              <a:gd name="connsiteY43" fmla="*/ 3077839 h 6858000"/>
              <a:gd name="connsiteX44" fmla="*/ 4862512 w 4862512"/>
              <a:gd name="connsiteY44" fmla="*/ 3270149 h 6858000"/>
              <a:gd name="connsiteX45" fmla="*/ 4862512 w 4862512"/>
              <a:gd name="connsiteY45" fmla="*/ 3470309 h 6858000"/>
              <a:gd name="connsiteX46" fmla="*/ 4862512 w 4862512"/>
              <a:gd name="connsiteY46" fmla="*/ 3678473 h 6858000"/>
              <a:gd name="connsiteX47" fmla="*/ 4862512 w 4862512"/>
              <a:gd name="connsiteY47" fmla="*/ 3894800 h 6858000"/>
              <a:gd name="connsiteX48" fmla="*/ 4862512 w 4862512"/>
              <a:gd name="connsiteY48" fmla="*/ 4119446 h 6858000"/>
              <a:gd name="connsiteX49" fmla="*/ 4862512 w 4862512"/>
              <a:gd name="connsiteY49" fmla="*/ 4352569 h 6858000"/>
              <a:gd name="connsiteX50" fmla="*/ 4862512 w 4862512"/>
              <a:gd name="connsiteY50" fmla="*/ 4594324 h 6858000"/>
              <a:gd name="connsiteX51" fmla="*/ 4862512 w 4862512"/>
              <a:gd name="connsiteY51" fmla="*/ 4844870 h 6858000"/>
              <a:gd name="connsiteX52" fmla="*/ 4862512 w 4862512"/>
              <a:gd name="connsiteY52" fmla="*/ 5104363 h 6858000"/>
              <a:gd name="connsiteX53" fmla="*/ 4862512 w 4862512"/>
              <a:gd name="connsiteY53" fmla="*/ 5372960 h 6858000"/>
              <a:gd name="connsiteX54" fmla="*/ 4862512 w 4862512"/>
              <a:gd name="connsiteY54" fmla="*/ 5650818 h 6858000"/>
              <a:gd name="connsiteX55" fmla="*/ 4862512 w 4862512"/>
              <a:gd name="connsiteY55" fmla="*/ 5938094 h 6858000"/>
              <a:gd name="connsiteX56" fmla="*/ 4862512 w 4862512"/>
              <a:gd name="connsiteY56" fmla="*/ 6234945 h 6858000"/>
              <a:gd name="connsiteX57" fmla="*/ 4862512 w 4862512"/>
              <a:gd name="connsiteY57" fmla="*/ 6541528 h 6858000"/>
              <a:gd name="connsiteX58" fmla="*/ 4862512 w 4862512"/>
              <a:gd name="connsiteY58" fmla="*/ 6858000 h 6858000"/>
              <a:gd name="connsiteX59" fmla="*/ 4856343 w 4862512"/>
              <a:gd name="connsiteY59" fmla="*/ 6858000 h 6858000"/>
              <a:gd name="connsiteX60" fmla="*/ 4841693 w 4862512"/>
              <a:gd name="connsiteY60" fmla="*/ 6858000 h 6858000"/>
              <a:gd name="connsiteX61" fmla="*/ 4813163 w 4862512"/>
              <a:gd name="connsiteY61" fmla="*/ 6858000 h 6858000"/>
              <a:gd name="connsiteX62" fmla="*/ 4766127 w 4862512"/>
              <a:gd name="connsiteY62" fmla="*/ 6858000 h 6858000"/>
              <a:gd name="connsiteX63" fmla="*/ 4695958 w 4862512"/>
              <a:gd name="connsiteY63" fmla="*/ 6858000 h 6858000"/>
              <a:gd name="connsiteX64" fmla="*/ 4598030 w 4862512"/>
              <a:gd name="connsiteY64" fmla="*/ 6858000 h 6858000"/>
              <a:gd name="connsiteX65" fmla="*/ 4467717 w 4862512"/>
              <a:gd name="connsiteY65" fmla="*/ 6858000 h 6858000"/>
              <a:gd name="connsiteX66" fmla="*/ 4300392 w 4862512"/>
              <a:gd name="connsiteY66" fmla="*/ 6858000 h 6858000"/>
              <a:gd name="connsiteX67" fmla="*/ 4091428 w 4862512"/>
              <a:gd name="connsiteY67" fmla="*/ 6858000 h 6858000"/>
              <a:gd name="connsiteX68" fmla="*/ 3836199 w 4862512"/>
              <a:gd name="connsiteY68" fmla="*/ 6858000 h 6858000"/>
              <a:gd name="connsiteX69" fmla="*/ 3689789 w 4862512"/>
              <a:gd name="connsiteY69" fmla="*/ 6858000 h 6858000"/>
              <a:gd name="connsiteX70" fmla="*/ 3530078 w 4862512"/>
              <a:gd name="connsiteY70" fmla="*/ 6858000 h 6858000"/>
              <a:gd name="connsiteX71" fmla="*/ 3356488 w 4862512"/>
              <a:gd name="connsiteY71" fmla="*/ 6858000 h 6858000"/>
              <a:gd name="connsiteX72" fmla="*/ 3168440 w 4862512"/>
              <a:gd name="connsiteY72" fmla="*/ 6858000 h 6858000"/>
              <a:gd name="connsiteX73" fmla="*/ 2965356 w 4862512"/>
              <a:gd name="connsiteY73" fmla="*/ 6858000 h 6858000"/>
              <a:gd name="connsiteX74" fmla="*/ 2746657 w 4862512"/>
              <a:gd name="connsiteY74" fmla="*/ 6858000 h 6858000"/>
              <a:gd name="connsiteX75" fmla="*/ 2511765 w 4862512"/>
              <a:gd name="connsiteY75" fmla="*/ 6858000 h 6858000"/>
              <a:gd name="connsiteX76" fmla="*/ 2260103 w 4862512"/>
              <a:gd name="connsiteY76" fmla="*/ 6858000 h 6858000"/>
              <a:gd name="connsiteX77" fmla="*/ 1991091 w 4862512"/>
              <a:gd name="connsiteY77" fmla="*/ 6858000 h 6858000"/>
              <a:gd name="connsiteX78" fmla="*/ 1704151 w 4862512"/>
              <a:gd name="connsiteY78" fmla="*/ 6858000 h 6858000"/>
              <a:gd name="connsiteX79" fmla="*/ 0 w 4862512"/>
              <a:gd name="connsiteY79" fmla="*/ 4800600 h 6858000"/>
              <a:gd name="connsiteX80" fmla="*/ 0 w 4862512"/>
              <a:gd name="connsiteY80"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2546426 h 6858000"/>
              <a:gd name="connsiteX40" fmla="*/ 4862512 w 4862512"/>
              <a:gd name="connsiteY40" fmla="*/ 2716134 h 6858000"/>
              <a:gd name="connsiteX41" fmla="*/ 4862512 w 4862512"/>
              <a:gd name="connsiteY41" fmla="*/ 2893219 h 6858000"/>
              <a:gd name="connsiteX42" fmla="*/ 4862512 w 4862512"/>
              <a:gd name="connsiteY42" fmla="*/ 3077839 h 6858000"/>
              <a:gd name="connsiteX43" fmla="*/ 4862512 w 4862512"/>
              <a:gd name="connsiteY43" fmla="*/ 3270149 h 6858000"/>
              <a:gd name="connsiteX44" fmla="*/ 4862512 w 4862512"/>
              <a:gd name="connsiteY44" fmla="*/ 3470309 h 6858000"/>
              <a:gd name="connsiteX45" fmla="*/ 4862512 w 4862512"/>
              <a:gd name="connsiteY45" fmla="*/ 3678473 h 6858000"/>
              <a:gd name="connsiteX46" fmla="*/ 4862512 w 4862512"/>
              <a:gd name="connsiteY46" fmla="*/ 3894800 h 6858000"/>
              <a:gd name="connsiteX47" fmla="*/ 4862512 w 4862512"/>
              <a:gd name="connsiteY47" fmla="*/ 4119446 h 6858000"/>
              <a:gd name="connsiteX48" fmla="*/ 4862512 w 4862512"/>
              <a:gd name="connsiteY48" fmla="*/ 4352569 h 6858000"/>
              <a:gd name="connsiteX49" fmla="*/ 4862512 w 4862512"/>
              <a:gd name="connsiteY49" fmla="*/ 4594324 h 6858000"/>
              <a:gd name="connsiteX50" fmla="*/ 4862512 w 4862512"/>
              <a:gd name="connsiteY50" fmla="*/ 4844870 h 6858000"/>
              <a:gd name="connsiteX51" fmla="*/ 4862512 w 4862512"/>
              <a:gd name="connsiteY51" fmla="*/ 5104363 h 6858000"/>
              <a:gd name="connsiteX52" fmla="*/ 4862512 w 4862512"/>
              <a:gd name="connsiteY52" fmla="*/ 5372960 h 6858000"/>
              <a:gd name="connsiteX53" fmla="*/ 4862512 w 4862512"/>
              <a:gd name="connsiteY53" fmla="*/ 5650818 h 6858000"/>
              <a:gd name="connsiteX54" fmla="*/ 4862512 w 4862512"/>
              <a:gd name="connsiteY54" fmla="*/ 5938094 h 6858000"/>
              <a:gd name="connsiteX55" fmla="*/ 4862512 w 4862512"/>
              <a:gd name="connsiteY55" fmla="*/ 6234945 h 6858000"/>
              <a:gd name="connsiteX56" fmla="*/ 4862512 w 4862512"/>
              <a:gd name="connsiteY56" fmla="*/ 6541528 h 6858000"/>
              <a:gd name="connsiteX57" fmla="*/ 4862512 w 4862512"/>
              <a:gd name="connsiteY57" fmla="*/ 6858000 h 6858000"/>
              <a:gd name="connsiteX58" fmla="*/ 4856343 w 4862512"/>
              <a:gd name="connsiteY58" fmla="*/ 6858000 h 6858000"/>
              <a:gd name="connsiteX59" fmla="*/ 4841693 w 4862512"/>
              <a:gd name="connsiteY59" fmla="*/ 6858000 h 6858000"/>
              <a:gd name="connsiteX60" fmla="*/ 4813163 w 4862512"/>
              <a:gd name="connsiteY60" fmla="*/ 6858000 h 6858000"/>
              <a:gd name="connsiteX61" fmla="*/ 4766127 w 4862512"/>
              <a:gd name="connsiteY61" fmla="*/ 6858000 h 6858000"/>
              <a:gd name="connsiteX62" fmla="*/ 4695958 w 4862512"/>
              <a:gd name="connsiteY62" fmla="*/ 6858000 h 6858000"/>
              <a:gd name="connsiteX63" fmla="*/ 4598030 w 4862512"/>
              <a:gd name="connsiteY63" fmla="*/ 6858000 h 6858000"/>
              <a:gd name="connsiteX64" fmla="*/ 4467717 w 4862512"/>
              <a:gd name="connsiteY64" fmla="*/ 6858000 h 6858000"/>
              <a:gd name="connsiteX65" fmla="*/ 4300392 w 4862512"/>
              <a:gd name="connsiteY65" fmla="*/ 6858000 h 6858000"/>
              <a:gd name="connsiteX66" fmla="*/ 4091428 w 4862512"/>
              <a:gd name="connsiteY66" fmla="*/ 6858000 h 6858000"/>
              <a:gd name="connsiteX67" fmla="*/ 3836199 w 4862512"/>
              <a:gd name="connsiteY67" fmla="*/ 6858000 h 6858000"/>
              <a:gd name="connsiteX68" fmla="*/ 3689789 w 4862512"/>
              <a:gd name="connsiteY68" fmla="*/ 6858000 h 6858000"/>
              <a:gd name="connsiteX69" fmla="*/ 3530078 w 4862512"/>
              <a:gd name="connsiteY69" fmla="*/ 6858000 h 6858000"/>
              <a:gd name="connsiteX70" fmla="*/ 3356488 w 4862512"/>
              <a:gd name="connsiteY70" fmla="*/ 6858000 h 6858000"/>
              <a:gd name="connsiteX71" fmla="*/ 3168440 w 4862512"/>
              <a:gd name="connsiteY71" fmla="*/ 6858000 h 6858000"/>
              <a:gd name="connsiteX72" fmla="*/ 2965356 w 4862512"/>
              <a:gd name="connsiteY72" fmla="*/ 6858000 h 6858000"/>
              <a:gd name="connsiteX73" fmla="*/ 2746657 w 4862512"/>
              <a:gd name="connsiteY73" fmla="*/ 6858000 h 6858000"/>
              <a:gd name="connsiteX74" fmla="*/ 2511765 w 4862512"/>
              <a:gd name="connsiteY74" fmla="*/ 6858000 h 6858000"/>
              <a:gd name="connsiteX75" fmla="*/ 2260103 w 4862512"/>
              <a:gd name="connsiteY75" fmla="*/ 6858000 h 6858000"/>
              <a:gd name="connsiteX76" fmla="*/ 1991091 w 4862512"/>
              <a:gd name="connsiteY76" fmla="*/ 6858000 h 6858000"/>
              <a:gd name="connsiteX77" fmla="*/ 1704151 w 4862512"/>
              <a:gd name="connsiteY77" fmla="*/ 6858000 h 6858000"/>
              <a:gd name="connsiteX78" fmla="*/ 0 w 4862512"/>
              <a:gd name="connsiteY78" fmla="*/ 4800600 h 6858000"/>
              <a:gd name="connsiteX79" fmla="*/ 0 w 4862512"/>
              <a:gd name="connsiteY79"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2716134 h 6858000"/>
              <a:gd name="connsiteX40" fmla="*/ 4862512 w 4862512"/>
              <a:gd name="connsiteY40" fmla="*/ 2893219 h 6858000"/>
              <a:gd name="connsiteX41" fmla="*/ 4862512 w 4862512"/>
              <a:gd name="connsiteY41" fmla="*/ 3077839 h 6858000"/>
              <a:gd name="connsiteX42" fmla="*/ 4862512 w 4862512"/>
              <a:gd name="connsiteY42" fmla="*/ 3270149 h 6858000"/>
              <a:gd name="connsiteX43" fmla="*/ 4862512 w 4862512"/>
              <a:gd name="connsiteY43" fmla="*/ 3470309 h 6858000"/>
              <a:gd name="connsiteX44" fmla="*/ 4862512 w 4862512"/>
              <a:gd name="connsiteY44" fmla="*/ 3678473 h 6858000"/>
              <a:gd name="connsiteX45" fmla="*/ 4862512 w 4862512"/>
              <a:gd name="connsiteY45" fmla="*/ 3894800 h 6858000"/>
              <a:gd name="connsiteX46" fmla="*/ 4862512 w 4862512"/>
              <a:gd name="connsiteY46" fmla="*/ 4119446 h 6858000"/>
              <a:gd name="connsiteX47" fmla="*/ 4862512 w 4862512"/>
              <a:gd name="connsiteY47" fmla="*/ 4352569 h 6858000"/>
              <a:gd name="connsiteX48" fmla="*/ 4862512 w 4862512"/>
              <a:gd name="connsiteY48" fmla="*/ 4594324 h 6858000"/>
              <a:gd name="connsiteX49" fmla="*/ 4862512 w 4862512"/>
              <a:gd name="connsiteY49" fmla="*/ 4844870 h 6858000"/>
              <a:gd name="connsiteX50" fmla="*/ 4862512 w 4862512"/>
              <a:gd name="connsiteY50" fmla="*/ 5104363 h 6858000"/>
              <a:gd name="connsiteX51" fmla="*/ 4862512 w 4862512"/>
              <a:gd name="connsiteY51" fmla="*/ 5372960 h 6858000"/>
              <a:gd name="connsiteX52" fmla="*/ 4862512 w 4862512"/>
              <a:gd name="connsiteY52" fmla="*/ 5650818 h 6858000"/>
              <a:gd name="connsiteX53" fmla="*/ 4862512 w 4862512"/>
              <a:gd name="connsiteY53" fmla="*/ 5938094 h 6858000"/>
              <a:gd name="connsiteX54" fmla="*/ 4862512 w 4862512"/>
              <a:gd name="connsiteY54" fmla="*/ 6234945 h 6858000"/>
              <a:gd name="connsiteX55" fmla="*/ 4862512 w 4862512"/>
              <a:gd name="connsiteY55" fmla="*/ 6541528 h 6858000"/>
              <a:gd name="connsiteX56" fmla="*/ 4862512 w 4862512"/>
              <a:gd name="connsiteY56" fmla="*/ 6858000 h 6858000"/>
              <a:gd name="connsiteX57" fmla="*/ 4856343 w 4862512"/>
              <a:gd name="connsiteY57" fmla="*/ 6858000 h 6858000"/>
              <a:gd name="connsiteX58" fmla="*/ 4841693 w 4862512"/>
              <a:gd name="connsiteY58" fmla="*/ 6858000 h 6858000"/>
              <a:gd name="connsiteX59" fmla="*/ 4813163 w 4862512"/>
              <a:gd name="connsiteY59" fmla="*/ 6858000 h 6858000"/>
              <a:gd name="connsiteX60" fmla="*/ 4766127 w 4862512"/>
              <a:gd name="connsiteY60" fmla="*/ 6858000 h 6858000"/>
              <a:gd name="connsiteX61" fmla="*/ 4695958 w 4862512"/>
              <a:gd name="connsiteY61" fmla="*/ 6858000 h 6858000"/>
              <a:gd name="connsiteX62" fmla="*/ 4598030 w 4862512"/>
              <a:gd name="connsiteY62" fmla="*/ 6858000 h 6858000"/>
              <a:gd name="connsiteX63" fmla="*/ 4467717 w 4862512"/>
              <a:gd name="connsiteY63" fmla="*/ 6858000 h 6858000"/>
              <a:gd name="connsiteX64" fmla="*/ 4300392 w 4862512"/>
              <a:gd name="connsiteY64" fmla="*/ 6858000 h 6858000"/>
              <a:gd name="connsiteX65" fmla="*/ 4091428 w 4862512"/>
              <a:gd name="connsiteY65" fmla="*/ 6858000 h 6858000"/>
              <a:gd name="connsiteX66" fmla="*/ 3836199 w 4862512"/>
              <a:gd name="connsiteY66" fmla="*/ 6858000 h 6858000"/>
              <a:gd name="connsiteX67" fmla="*/ 3689789 w 4862512"/>
              <a:gd name="connsiteY67" fmla="*/ 6858000 h 6858000"/>
              <a:gd name="connsiteX68" fmla="*/ 3530078 w 4862512"/>
              <a:gd name="connsiteY68" fmla="*/ 6858000 h 6858000"/>
              <a:gd name="connsiteX69" fmla="*/ 3356488 w 4862512"/>
              <a:gd name="connsiteY69" fmla="*/ 6858000 h 6858000"/>
              <a:gd name="connsiteX70" fmla="*/ 3168440 w 4862512"/>
              <a:gd name="connsiteY70" fmla="*/ 6858000 h 6858000"/>
              <a:gd name="connsiteX71" fmla="*/ 2965356 w 4862512"/>
              <a:gd name="connsiteY71" fmla="*/ 6858000 h 6858000"/>
              <a:gd name="connsiteX72" fmla="*/ 2746657 w 4862512"/>
              <a:gd name="connsiteY72" fmla="*/ 6858000 h 6858000"/>
              <a:gd name="connsiteX73" fmla="*/ 2511765 w 4862512"/>
              <a:gd name="connsiteY73" fmla="*/ 6858000 h 6858000"/>
              <a:gd name="connsiteX74" fmla="*/ 2260103 w 4862512"/>
              <a:gd name="connsiteY74" fmla="*/ 6858000 h 6858000"/>
              <a:gd name="connsiteX75" fmla="*/ 1991091 w 4862512"/>
              <a:gd name="connsiteY75" fmla="*/ 6858000 h 6858000"/>
              <a:gd name="connsiteX76" fmla="*/ 1704151 w 4862512"/>
              <a:gd name="connsiteY76" fmla="*/ 6858000 h 6858000"/>
              <a:gd name="connsiteX77" fmla="*/ 0 w 4862512"/>
              <a:gd name="connsiteY77" fmla="*/ 4800600 h 6858000"/>
              <a:gd name="connsiteX78" fmla="*/ 0 w 4862512"/>
              <a:gd name="connsiteY78"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2893219 h 6858000"/>
              <a:gd name="connsiteX40" fmla="*/ 4862512 w 4862512"/>
              <a:gd name="connsiteY40" fmla="*/ 3077839 h 6858000"/>
              <a:gd name="connsiteX41" fmla="*/ 4862512 w 4862512"/>
              <a:gd name="connsiteY41" fmla="*/ 3270149 h 6858000"/>
              <a:gd name="connsiteX42" fmla="*/ 4862512 w 4862512"/>
              <a:gd name="connsiteY42" fmla="*/ 3470309 h 6858000"/>
              <a:gd name="connsiteX43" fmla="*/ 4862512 w 4862512"/>
              <a:gd name="connsiteY43" fmla="*/ 3678473 h 6858000"/>
              <a:gd name="connsiteX44" fmla="*/ 4862512 w 4862512"/>
              <a:gd name="connsiteY44" fmla="*/ 3894800 h 6858000"/>
              <a:gd name="connsiteX45" fmla="*/ 4862512 w 4862512"/>
              <a:gd name="connsiteY45" fmla="*/ 4119446 h 6858000"/>
              <a:gd name="connsiteX46" fmla="*/ 4862512 w 4862512"/>
              <a:gd name="connsiteY46" fmla="*/ 4352569 h 6858000"/>
              <a:gd name="connsiteX47" fmla="*/ 4862512 w 4862512"/>
              <a:gd name="connsiteY47" fmla="*/ 4594324 h 6858000"/>
              <a:gd name="connsiteX48" fmla="*/ 4862512 w 4862512"/>
              <a:gd name="connsiteY48" fmla="*/ 4844870 h 6858000"/>
              <a:gd name="connsiteX49" fmla="*/ 4862512 w 4862512"/>
              <a:gd name="connsiteY49" fmla="*/ 5104363 h 6858000"/>
              <a:gd name="connsiteX50" fmla="*/ 4862512 w 4862512"/>
              <a:gd name="connsiteY50" fmla="*/ 5372960 h 6858000"/>
              <a:gd name="connsiteX51" fmla="*/ 4862512 w 4862512"/>
              <a:gd name="connsiteY51" fmla="*/ 5650818 h 6858000"/>
              <a:gd name="connsiteX52" fmla="*/ 4862512 w 4862512"/>
              <a:gd name="connsiteY52" fmla="*/ 5938094 h 6858000"/>
              <a:gd name="connsiteX53" fmla="*/ 4862512 w 4862512"/>
              <a:gd name="connsiteY53" fmla="*/ 6234945 h 6858000"/>
              <a:gd name="connsiteX54" fmla="*/ 4862512 w 4862512"/>
              <a:gd name="connsiteY54" fmla="*/ 6541528 h 6858000"/>
              <a:gd name="connsiteX55" fmla="*/ 4862512 w 4862512"/>
              <a:gd name="connsiteY55" fmla="*/ 6858000 h 6858000"/>
              <a:gd name="connsiteX56" fmla="*/ 4856343 w 4862512"/>
              <a:gd name="connsiteY56" fmla="*/ 6858000 h 6858000"/>
              <a:gd name="connsiteX57" fmla="*/ 4841693 w 4862512"/>
              <a:gd name="connsiteY57" fmla="*/ 6858000 h 6858000"/>
              <a:gd name="connsiteX58" fmla="*/ 4813163 w 4862512"/>
              <a:gd name="connsiteY58" fmla="*/ 6858000 h 6858000"/>
              <a:gd name="connsiteX59" fmla="*/ 4766127 w 4862512"/>
              <a:gd name="connsiteY59" fmla="*/ 6858000 h 6858000"/>
              <a:gd name="connsiteX60" fmla="*/ 4695958 w 4862512"/>
              <a:gd name="connsiteY60" fmla="*/ 6858000 h 6858000"/>
              <a:gd name="connsiteX61" fmla="*/ 4598030 w 4862512"/>
              <a:gd name="connsiteY61" fmla="*/ 6858000 h 6858000"/>
              <a:gd name="connsiteX62" fmla="*/ 4467717 w 4862512"/>
              <a:gd name="connsiteY62" fmla="*/ 6858000 h 6858000"/>
              <a:gd name="connsiteX63" fmla="*/ 4300392 w 4862512"/>
              <a:gd name="connsiteY63" fmla="*/ 6858000 h 6858000"/>
              <a:gd name="connsiteX64" fmla="*/ 4091428 w 4862512"/>
              <a:gd name="connsiteY64" fmla="*/ 6858000 h 6858000"/>
              <a:gd name="connsiteX65" fmla="*/ 3836199 w 4862512"/>
              <a:gd name="connsiteY65" fmla="*/ 6858000 h 6858000"/>
              <a:gd name="connsiteX66" fmla="*/ 3689789 w 4862512"/>
              <a:gd name="connsiteY66" fmla="*/ 6858000 h 6858000"/>
              <a:gd name="connsiteX67" fmla="*/ 3530078 w 4862512"/>
              <a:gd name="connsiteY67" fmla="*/ 6858000 h 6858000"/>
              <a:gd name="connsiteX68" fmla="*/ 3356488 w 4862512"/>
              <a:gd name="connsiteY68" fmla="*/ 6858000 h 6858000"/>
              <a:gd name="connsiteX69" fmla="*/ 3168440 w 4862512"/>
              <a:gd name="connsiteY69" fmla="*/ 6858000 h 6858000"/>
              <a:gd name="connsiteX70" fmla="*/ 2965356 w 4862512"/>
              <a:gd name="connsiteY70" fmla="*/ 6858000 h 6858000"/>
              <a:gd name="connsiteX71" fmla="*/ 2746657 w 4862512"/>
              <a:gd name="connsiteY71" fmla="*/ 6858000 h 6858000"/>
              <a:gd name="connsiteX72" fmla="*/ 2511765 w 4862512"/>
              <a:gd name="connsiteY72" fmla="*/ 6858000 h 6858000"/>
              <a:gd name="connsiteX73" fmla="*/ 2260103 w 4862512"/>
              <a:gd name="connsiteY73" fmla="*/ 6858000 h 6858000"/>
              <a:gd name="connsiteX74" fmla="*/ 1991091 w 4862512"/>
              <a:gd name="connsiteY74" fmla="*/ 6858000 h 6858000"/>
              <a:gd name="connsiteX75" fmla="*/ 1704151 w 4862512"/>
              <a:gd name="connsiteY75" fmla="*/ 6858000 h 6858000"/>
              <a:gd name="connsiteX76" fmla="*/ 0 w 4862512"/>
              <a:gd name="connsiteY76" fmla="*/ 4800600 h 6858000"/>
              <a:gd name="connsiteX77" fmla="*/ 0 w 4862512"/>
              <a:gd name="connsiteY77"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3077839 h 6858000"/>
              <a:gd name="connsiteX40" fmla="*/ 4862512 w 4862512"/>
              <a:gd name="connsiteY40" fmla="*/ 3270149 h 6858000"/>
              <a:gd name="connsiteX41" fmla="*/ 4862512 w 4862512"/>
              <a:gd name="connsiteY41" fmla="*/ 3470309 h 6858000"/>
              <a:gd name="connsiteX42" fmla="*/ 4862512 w 4862512"/>
              <a:gd name="connsiteY42" fmla="*/ 3678473 h 6858000"/>
              <a:gd name="connsiteX43" fmla="*/ 4862512 w 4862512"/>
              <a:gd name="connsiteY43" fmla="*/ 3894800 h 6858000"/>
              <a:gd name="connsiteX44" fmla="*/ 4862512 w 4862512"/>
              <a:gd name="connsiteY44" fmla="*/ 4119446 h 6858000"/>
              <a:gd name="connsiteX45" fmla="*/ 4862512 w 4862512"/>
              <a:gd name="connsiteY45" fmla="*/ 4352569 h 6858000"/>
              <a:gd name="connsiteX46" fmla="*/ 4862512 w 4862512"/>
              <a:gd name="connsiteY46" fmla="*/ 4594324 h 6858000"/>
              <a:gd name="connsiteX47" fmla="*/ 4862512 w 4862512"/>
              <a:gd name="connsiteY47" fmla="*/ 4844870 h 6858000"/>
              <a:gd name="connsiteX48" fmla="*/ 4862512 w 4862512"/>
              <a:gd name="connsiteY48" fmla="*/ 5104363 h 6858000"/>
              <a:gd name="connsiteX49" fmla="*/ 4862512 w 4862512"/>
              <a:gd name="connsiteY49" fmla="*/ 5372960 h 6858000"/>
              <a:gd name="connsiteX50" fmla="*/ 4862512 w 4862512"/>
              <a:gd name="connsiteY50" fmla="*/ 5650818 h 6858000"/>
              <a:gd name="connsiteX51" fmla="*/ 4862512 w 4862512"/>
              <a:gd name="connsiteY51" fmla="*/ 5938094 h 6858000"/>
              <a:gd name="connsiteX52" fmla="*/ 4862512 w 4862512"/>
              <a:gd name="connsiteY52" fmla="*/ 6234945 h 6858000"/>
              <a:gd name="connsiteX53" fmla="*/ 4862512 w 4862512"/>
              <a:gd name="connsiteY53" fmla="*/ 6541528 h 6858000"/>
              <a:gd name="connsiteX54" fmla="*/ 4862512 w 4862512"/>
              <a:gd name="connsiteY54" fmla="*/ 6858000 h 6858000"/>
              <a:gd name="connsiteX55" fmla="*/ 4856343 w 4862512"/>
              <a:gd name="connsiteY55" fmla="*/ 6858000 h 6858000"/>
              <a:gd name="connsiteX56" fmla="*/ 4841693 w 4862512"/>
              <a:gd name="connsiteY56" fmla="*/ 6858000 h 6858000"/>
              <a:gd name="connsiteX57" fmla="*/ 4813163 w 4862512"/>
              <a:gd name="connsiteY57" fmla="*/ 6858000 h 6858000"/>
              <a:gd name="connsiteX58" fmla="*/ 4766127 w 4862512"/>
              <a:gd name="connsiteY58" fmla="*/ 6858000 h 6858000"/>
              <a:gd name="connsiteX59" fmla="*/ 4695958 w 4862512"/>
              <a:gd name="connsiteY59" fmla="*/ 6858000 h 6858000"/>
              <a:gd name="connsiteX60" fmla="*/ 4598030 w 4862512"/>
              <a:gd name="connsiteY60" fmla="*/ 6858000 h 6858000"/>
              <a:gd name="connsiteX61" fmla="*/ 4467717 w 4862512"/>
              <a:gd name="connsiteY61" fmla="*/ 6858000 h 6858000"/>
              <a:gd name="connsiteX62" fmla="*/ 4300392 w 4862512"/>
              <a:gd name="connsiteY62" fmla="*/ 6858000 h 6858000"/>
              <a:gd name="connsiteX63" fmla="*/ 4091428 w 4862512"/>
              <a:gd name="connsiteY63" fmla="*/ 6858000 h 6858000"/>
              <a:gd name="connsiteX64" fmla="*/ 3836199 w 4862512"/>
              <a:gd name="connsiteY64" fmla="*/ 6858000 h 6858000"/>
              <a:gd name="connsiteX65" fmla="*/ 3689789 w 4862512"/>
              <a:gd name="connsiteY65" fmla="*/ 6858000 h 6858000"/>
              <a:gd name="connsiteX66" fmla="*/ 3530078 w 4862512"/>
              <a:gd name="connsiteY66" fmla="*/ 6858000 h 6858000"/>
              <a:gd name="connsiteX67" fmla="*/ 3356488 w 4862512"/>
              <a:gd name="connsiteY67" fmla="*/ 6858000 h 6858000"/>
              <a:gd name="connsiteX68" fmla="*/ 3168440 w 4862512"/>
              <a:gd name="connsiteY68" fmla="*/ 6858000 h 6858000"/>
              <a:gd name="connsiteX69" fmla="*/ 2965356 w 4862512"/>
              <a:gd name="connsiteY69" fmla="*/ 6858000 h 6858000"/>
              <a:gd name="connsiteX70" fmla="*/ 2746657 w 4862512"/>
              <a:gd name="connsiteY70" fmla="*/ 6858000 h 6858000"/>
              <a:gd name="connsiteX71" fmla="*/ 2511765 w 4862512"/>
              <a:gd name="connsiteY71" fmla="*/ 6858000 h 6858000"/>
              <a:gd name="connsiteX72" fmla="*/ 2260103 w 4862512"/>
              <a:gd name="connsiteY72" fmla="*/ 6858000 h 6858000"/>
              <a:gd name="connsiteX73" fmla="*/ 1991091 w 4862512"/>
              <a:gd name="connsiteY73" fmla="*/ 6858000 h 6858000"/>
              <a:gd name="connsiteX74" fmla="*/ 1704151 w 4862512"/>
              <a:gd name="connsiteY74" fmla="*/ 6858000 h 6858000"/>
              <a:gd name="connsiteX75" fmla="*/ 0 w 4862512"/>
              <a:gd name="connsiteY75" fmla="*/ 4800600 h 6858000"/>
              <a:gd name="connsiteX76" fmla="*/ 0 w 4862512"/>
              <a:gd name="connsiteY7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3270149 h 6858000"/>
              <a:gd name="connsiteX40" fmla="*/ 4862512 w 4862512"/>
              <a:gd name="connsiteY40" fmla="*/ 3470309 h 6858000"/>
              <a:gd name="connsiteX41" fmla="*/ 4862512 w 4862512"/>
              <a:gd name="connsiteY41" fmla="*/ 3678473 h 6858000"/>
              <a:gd name="connsiteX42" fmla="*/ 4862512 w 4862512"/>
              <a:gd name="connsiteY42" fmla="*/ 3894800 h 6858000"/>
              <a:gd name="connsiteX43" fmla="*/ 4862512 w 4862512"/>
              <a:gd name="connsiteY43" fmla="*/ 4119446 h 6858000"/>
              <a:gd name="connsiteX44" fmla="*/ 4862512 w 4862512"/>
              <a:gd name="connsiteY44" fmla="*/ 4352569 h 6858000"/>
              <a:gd name="connsiteX45" fmla="*/ 4862512 w 4862512"/>
              <a:gd name="connsiteY45" fmla="*/ 4594324 h 6858000"/>
              <a:gd name="connsiteX46" fmla="*/ 4862512 w 4862512"/>
              <a:gd name="connsiteY46" fmla="*/ 4844870 h 6858000"/>
              <a:gd name="connsiteX47" fmla="*/ 4862512 w 4862512"/>
              <a:gd name="connsiteY47" fmla="*/ 5104363 h 6858000"/>
              <a:gd name="connsiteX48" fmla="*/ 4862512 w 4862512"/>
              <a:gd name="connsiteY48" fmla="*/ 5372960 h 6858000"/>
              <a:gd name="connsiteX49" fmla="*/ 4862512 w 4862512"/>
              <a:gd name="connsiteY49" fmla="*/ 5650818 h 6858000"/>
              <a:gd name="connsiteX50" fmla="*/ 4862512 w 4862512"/>
              <a:gd name="connsiteY50" fmla="*/ 5938094 h 6858000"/>
              <a:gd name="connsiteX51" fmla="*/ 4862512 w 4862512"/>
              <a:gd name="connsiteY51" fmla="*/ 6234945 h 6858000"/>
              <a:gd name="connsiteX52" fmla="*/ 4862512 w 4862512"/>
              <a:gd name="connsiteY52" fmla="*/ 6541528 h 6858000"/>
              <a:gd name="connsiteX53" fmla="*/ 4862512 w 4862512"/>
              <a:gd name="connsiteY53" fmla="*/ 6858000 h 6858000"/>
              <a:gd name="connsiteX54" fmla="*/ 4856343 w 4862512"/>
              <a:gd name="connsiteY54" fmla="*/ 6858000 h 6858000"/>
              <a:gd name="connsiteX55" fmla="*/ 4841693 w 4862512"/>
              <a:gd name="connsiteY55" fmla="*/ 6858000 h 6858000"/>
              <a:gd name="connsiteX56" fmla="*/ 4813163 w 4862512"/>
              <a:gd name="connsiteY56" fmla="*/ 6858000 h 6858000"/>
              <a:gd name="connsiteX57" fmla="*/ 4766127 w 4862512"/>
              <a:gd name="connsiteY57" fmla="*/ 6858000 h 6858000"/>
              <a:gd name="connsiteX58" fmla="*/ 4695958 w 4862512"/>
              <a:gd name="connsiteY58" fmla="*/ 6858000 h 6858000"/>
              <a:gd name="connsiteX59" fmla="*/ 4598030 w 4862512"/>
              <a:gd name="connsiteY59" fmla="*/ 6858000 h 6858000"/>
              <a:gd name="connsiteX60" fmla="*/ 4467717 w 4862512"/>
              <a:gd name="connsiteY60" fmla="*/ 6858000 h 6858000"/>
              <a:gd name="connsiteX61" fmla="*/ 4300392 w 4862512"/>
              <a:gd name="connsiteY61" fmla="*/ 6858000 h 6858000"/>
              <a:gd name="connsiteX62" fmla="*/ 4091428 w 4862512"/>
              <a:gd name="connsiteY62" fmla="*/ 6858000 h 6858000"/>
              <a:gd name="connsiteX63" fmla="*/ 3836199 w 4862512"/>
              <a:gd name="connsiteY63" fmla="*/ 6858000 h 6858000"/>
              <a:gd name="connsiteX64" fmla="*/ 3689789 w 4862512"/>
              <a:gd name="connsiteY64" fmla="*/ 6858000 h 6858000"/>
              <a:gd name="connsiteX65" fmla="*/ 3530078 w 4862512"/>
              <a:gd name="connsiteY65" fmla="*/ 6858000 h 6858000"/>
              <a:gd name="connsiteX66" fmla="*/ 3356488 w 4862512"/>
              <a:gd name="connsiteY66" fmla="*/ 6858000 h 6858000"/>
              <a:gd name="connsiteX67" fmla="*/ 3168440 w 4862512"/>
              <a:gd name="connsiteY67" fmla="*/ 6858000 h 6858000"/>
              <a:gd name="connsiteX68" fmla="*/ 2965356 w 4862512"/>
              <a:gd name="connsiteY68" fmla="*/ 6858000 h 6858000"/>
              <a:gd name="connsiteX69" fmla="*/ 2746657 w 4862512"/>
              <a:gd name="connsiteY69" fmla="*/ 6858000 h 6858000"/>
              <a:gd name="connsiteX70" fmla="*/ 2511765 w 4862512"/>
              <a:gd name="connsiteY70" fmla="*/ 6858000 h 6858000"/>
              <a:gd name="connsiteX71" fmla="*/ 2260103 w 4862512"/>
              <a:gd name="connsiteY71" fmla="*/ 6858000 h 6858000"/>
              <a:gd name="connsiteX72" fmla="*/ 1991091 w 4862512"/>
              <a:gd name="connsiteY72" fmla="*/ 6858000 h 6858000"/>
              <a:gd name="connsiteX73" fmla="*/ 1704151 w 4862512"/>
              <a:gd name="connsiteY73" fmla="*/ 6858000 h 6858000"/>
              <a:gd name="connsiteX74" fmla="*/ 0 w 4862512"/>
              <a:gd name="connsiteY74" fmla="*/ 4800600 h 6858000"/>
              <a:gd name="connsiteX75" fmla="*/ 0 w 4862512"/>
              <a:gd name="connsiteY7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3470309 h 6858000"/>
              <a:gd name="connsiteX40" fmla="*/ 4862512 w 4862512"/>
              <a:gd name="connsiteY40" fmla="*/ 3678473 h 6858000"/>
              <a:gd name="connsiteX41" fmla="*/ 4862512 w 4862512"/>
              <a:gd name="connsiteY41" fmla="*/ 3894800 h 6858000"/>
              <a:gd name="connsiteX42" fmla="*/ 4862512 w 4862512"/>
              <a:gd name="connsiteY42" fmla="*/ 4119446 h 6858000"/>
              <a:gd name="connsiteX43" fmla="*/ 4862512 w 4862512"/>
              <a:gd name="connsiteY43" fmla="*/ 4352569 h 6858000"/>
              <a:gd name="connsiteX44" fmla="*/ 4862512 w 4862512"/>
              <a:gd name="connsiteY44" fmla="*/ 4594324 h 6858000"/>
              <a:gd name="connsiteX45" fmla="*/ 4862512 w 4862512"/>
              <a:gd name="connsiteY45" fmla="*/ 4844870 h 6858000"/>
              <a:gd name="connsiteX46" fmla="*/ 4862512 w 4862512"/>
              <a:gd name="connsiteY46" fmla="*/ 5104363 h 6858000"/>
              <a:gd name="connsiteX47" fmla="*/ 4862512 w 4862512"/>
              <a:gd name="connsiteY47" fmla="*/ 5372960 h 6858000"/>
              <a:gd name="connsiteX48" fmla="*/ 4862512 w 4862512"/>
              <a:gd name="connsiteY48" fmla="*/ 5650818 h 6858000"/>
              <a:gd name="connsiteX49" fmla="*/ 4862512 w 4862512"/>
              <a:gd name="connsiteY49" fmla="*/ 5938094 h 6858000"/>
              <a:gd name="connsiteX50" fmla="*/ 4862512 w 4862512"/>
              <a:gd name="connsiteY50" fmla="*/ 6234945 h 6858000"/>
              <a:gd name="connsiteX51" fmla="*/ 4862512 w 4862512"/>
              <a:gd name="connsiteY51" fmla="*/ 6541528 h 6858000"/>
              <a:gd name="connsiteX52" fmla="*/ 4862512 w 4862512"/>
              <a:gd name="connsiteY52" fmla="*/ 6858000 h 6858000"/>
              <a:gd name="connsiteX53" fmla="*/ 4856343 w 4862512"/>
              <a:gd name="connsiteY53" fmla="*/ 6858000 h 6858000"/>
              <a:gd name="connsiteX54" fmla="*/ 4841693 w 4862512"/>
              <a:gd name="connsiteY54" fmla="*/ 6858000 h 6858000"/>
              <a:gd name="connsiteX55" fmla="*/ 4813163 w 4862512"/>
              <a:gd name="connsiteY55" fmla="*/ 6858000 h 6858000"/>
              <a:gd name="connsiteX56" fmla="*/ 4766127 w 4862512"/>
              <a:gd name="connsiteY56" fmla="*/ 6858000 h 6858000"/>
              <a:gd name="connsiteX57" fmla="*/ 4695958 w 4862512"/>
              <a:gd name="connsiteY57" fmla="*/ 6858000 h 6858000"/>
              <a:gd name="connsiteX58" fmla="*/ 4598030 w 4862512"/>
              <a:gd name="connsiteY58" fmla="*/ 6858000 h 6858000"/>
              <a:gd name="connsiteX59" fmla="*/ 4467717 w 4862512"/>
              <a:gd name="connsiteY59" fmla="*/ 6858000 h 6858000"/>
              <a:gd name="connsiteX60" fmla="*/ 4300392 w 4862512"/>
              <a:gd name="connsiteY60" fmla="*/ 6858000 h 6858000"/>
              <a:gd name="connsiteX61" fmla="*/ 4091428 w 4862512"/>
              <a:gd name="connsiteY61" fmla="*/ 6858000 h 6858000"/>
              <a:gd name="connsiteX62" fmla="*/ 3836199 w 4862512"/>
              <a:gd name="connsiteY62" fmla="*/ 6858000 h 6858000"/>
              <a:gd name="connsiteX63" fmla="*/ 3689789 w 4862512"/>
              <a:gd name="connsiteY63" fmla="*/ 6858000 h 6858000"/>
              <a:gd name="connsiteX64" fmla="*/ 3530078 w 4862512"/>
              <a:gd name="connsiteY64" fmla="*/ 6858000 h 6858000"/>
              <a:gd name="connsiteX65" fmla="*/ 3356488 w 4862512"/>
              <a:gd name="connsiteY65" fmla="*/ 6858000 h 6858000"/>
              <a:gd name="connsiteX66" fmla="*/ 3168440 w 4862512"/>
              <a:gd name="connsiteY66" fmla="*/ 6858000 h 6858000"/>
              <a:gd name="connsiteX67" fmla="*/ 2965356 w 4862512"/>
              <a:gd name="connsiteY67" fmla="*/ 6858000 h 6858000"/>
              <a:gd name="connsiteX68" fmla="*/ 2746657 w 4862512"/>
              <a:gd name="connsiteY68" fmla="*/ 6858000 h 6858000"/>
              <a:gd name="connsiteX69" fmla="*/ 2511765 w 4862512"/>
              <a:gd name="connsiteY69" fmla="*/ 6858000 h 6858000"/>
              <a:gd name="connsiteX70" fmla="*/ 2260103 w 4862512"/>
              <a:gd name="connsiteY70" fmla="*/ 6858000 h 6858000"/>
              <a:gd name="connsiteX71" fmla="*/ 1991091 w 4862512"/>
              <a:gd name="connsiteY71" fmla="*/ 6858000 h 6858000"/>
              <a:gd name="connsiteX72" fmla="*/ 1704151 w 4862512"/>
              <a:gd name="connsiteY72" fmla="*/ 6858000 h 6858000"/>
              <a:gd name="connsiteX73" fmla="*/ 0 w 4862512"/>
              <a:gd name="connsiteY73" fmla="*/ 4800600 h 6858000"/>
              <a:gd name="connsiteX74" fmla="*/ 0 w 4862512"/>
              <a:gd name="connsiteY74"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3678473 h 6858000"/>
              <a:gd name="connsiteX40" fmla="*/ 4862512 w 4862512"/>
              <a:gd name="connsiteY40" fmla="*/ 3894800 h 6858000"/>
              <a:gd name="connsiteX41" fmla="*/ 4862512 w 4862512"/>
              <a:gd name="connsiteY41" fmla="*/ 4119446 h 6858000"/>
              <a:gd name="connsiteX42" fmla="*/ 4862512 w 4862512"/>
              <a:gd name="connsiteY42" fmla="*/ 4352569 h 6858000"/>
              <a:gd name="connsiteX43" fmla="*/ 4862512 w 4862512"/>
              <a:gd name="connsiteY43" fmla="*/ 4594324 h 6858000"/>
              <a:gd name="connsiteX44" fmla="*/ 4862512 w 4862512"/>
              <a:gd name="connsiteY44" fmla="*/ 4844870 h 6858000"/>
              <a:gd name="connsiteX45" fmla="*/ 4862512 w 4862512"/>
              <a:gd name="connsiteY45" fmla="*/ 5104363 h 6858000"/>
              <a:gd name="connsiteX46" fmla="*/ 4862512 w 4862512"/>
              <a:gd name="connsiteY46" fmla="*/ 5372960 h 6858000"/>
              <a:gd name="connsiteX47" fmla="*/ 4862512 w 4862512"/>
              <a:gd name="connsiteY47" fmla="*/ 5650818 h 6858000"/>
              <a:gd name="connsiteX48" fmla="*/ 4862512 w 4862512"/>
              <a:gd name="connsiteY48" fmla="*/ 5938094 h 6858000"/>
              <a:gd name="connsiteX49" fmla="*/ 4862512 w 4862512"/>
              <a:gd name="connsiteY49" fmla="*/ 6234945 h 6858000"/>
              <a:gd name="connsiteX50" fmla="*/ 4862512 w 4862512"/>
              <a:gd name="connsiteY50" fmla="*/ 6541528 h 6858000"/>
              <a:gd name="connsiteX51" fmla="*/ 4862512 w 4862512"/>
              <a:gd name="connsiteY51" fmla="*/ 6858000 h 6858000"/>
              <a:gd name="connsiteX52" fmla="*/ 4856343 w 4862512"/>
              <a:gd name="connsiteY52" fmla="*/ 6858000 h 6858000"/>
              <a:gd name="connsiteX53" fmla="*/ 4841693 w 4862512"/>
              <a:gd name="connsiteY53" fmla="*/ 6858000 h 6858000"/>
              <a:gd name="connsiteX54" fmla="*/ 4813163 w 4862512"/>
              <a:gd name="connsiteY54" fmla="*/ 6858000 h 6858000"/>
              <a:gd name="connsiteX55" fmla="*/ 4766127 w 4862512"/>
              <a:gd name="connsiteY55" fmla="*/ 6858000 h 6858000"/>
              <a:gd name="connsiteX56" fmla="*/ 4695958 w 4862512"/>
              <a:gd name="connsiteY56" fmla="*/ 6858000 h 6858000"/>
              <a:gd name="connsiteX57" fmla="*/ 4598030 w 4862512"/>
              <a:gd name="connsiteY57" fmla="*/ 6858000 h 6858000"/>
              <a:gd name="connsiteX58" fmla="*/ 4467717 w 4862512"/>
              <a:gd name="connsiteY58" fmla="*/ 6858000 h 6858000"/>
              <a:gd name="connsiteX59" fmla="*/ 4300392 w 4862512"/>
              <a:gd name="connsiteY59" fmla="*/ 6858000 h 6858000"/>
              <a:gd name="connsiteX60" fmla="*/ 4091428 w 4862512"/>
              <a:gd name="connsiteY60" fmla="*/ 6858000 h 6858000"/>
              <a:gd name="connsiteX61" fmla="*/ 3836199 w 4862512"/>
              <a:gd name="connsiteY61" fmla="*/ 6858000 h 6858000"/>
              <a:gd name="connsiteX62" fmla="*/ 3689789 w 4862512"/>
              <a:gd name="connsiteY62" fmla="*/ 6858000 h 6858000"/>
              <a:gd name="connsiteX63" fmla="*/ 3530078 w 4862512"/>
              <a:gd name="connsiteY63" fmla="*/ 6858000 h 6858000"/>
              <a:gd name="connsiteX64" fmla="*/ 3356488 w 4862512"/>
              <a:gd name="connsiteY64" fmla="*/ 6858000 h 6858000"/>
              <a:gd name="connsiteX65" fmla="*/ 3168440 w 4862512"/>
              <a:gd name="connsiteY65" fmla="*/ 6858000 h 6858000"/>
              <a:gd name="connsiteX66" fmla="*/ 2965356 w 4862512"/>
              <a:gd name="connsiteY66" fmla="*/ 6858000 h 6858000"/>
              <a:gd name="connsiteX67" fmla="*/ 2746657 w 4862512"/>
              <a:gd name="connsiteY67" fmla="*/ 6858000 h 6858000"/>
              <a:gd name="connsiteX68" fmla="*/ 2511765 w 4862512"/>
              <a:gd name="connsiteY68" fmla="*/ 6858000 h 6858000"/>
              <a:gd name="connsiteX69" fmla="*/ 2260103 w 4862512"/>
              <a:gd name="connsiteY69" fmla="*/ 6858000 h 6858000"/>
              <a:gd name="connsiteX70" fmla="*/ 1991091 w 4862512"/>
              <a:gd name="connsiteY70" fmla="*/ 6858000 h 6858000"/>
              <a:gd name="connsiteX71" fmla="*/ 1704151 w 4862512"/>
              <a:gd name="connsiteY71" fmla="*/ 6858000 h 6858000"/>
              <a:gd name="connsiteX72" fmla="*/ 0 w 4862512"/>
              <a:gd name="connsiteY72" fmla="*/ 4800600 h 6858000"/>
              <a:gd name="connsiteX73" fmla="*/ 0 w 4862512"/>
              <a:gd name="connsiteY73"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3894800 h 6858000"/>
              <a:gd name="connsiteX40" fmla="*/ 4862512 w 4862512"/>
              <a:gd name="connsiteY40" fmla="*/ 4119446 h 6858000"/>
              <a:gd name="connsiteX41" fmla="*/ 4862512 w 4862512"/>
              <a:gd name="connsiteY41" fmla="*/ 4352569 h 6858000"/>
              <a:gd name="connsiteX42" fmla="*/ 4862512 w 4862512"/>
              <a:gd name="connsiteY42" fmla="*/ 4594324 h 6858000"/>
              <a:gd name="connsiteX43" fmla="*/ 4862512 w 4862512"/>
              <a:gd name="connsiteY43" fmla="*/ 4844870 h 6858000"/>
              <a:gd name="connsiteX44" fmla="*/ 4862512 w 4862512"/>
              <a:gd name="connsiteY44" fmla="*/ 5104363 h 6858000"/>
              <a:gd name="connsiteX45" fmla="*/ 4862512 w 4862512"/>
              <a:gd name="connsiteY45" fmla="*/ 5372960 h 6858000"/>
              <a:gd name="connsiteX46" fmla="*/ 4862512 w 4862512"/>
              <a:gd name="connsiteY46" fmla="*/ 5650818 h 6858000"/>
              <a:gd name="connsiteX47" fmla="*/ 4862512 w 4862512"/>
              <a:gd name="connsiteY47" fmla="*/ 5938094 h 6858000"/>
              <a:gd name="connsiteX48" fmla="*/ 4862512 w 4862512"/>
              <a:gd name="connsiteY48" fmla="*/ 6234945 h 6858000"/>
              <a:gd name="connsiteX49" fmla="*/ 4862512 w 4862512"/>
              <a:gd name="connsiteY49" fmla="*/ 6541528 h 6858000"/>
              <a:gd name="connsiteX50" fmla="*/ 4862512 w 4862512"/>
              <a:gd name="connsiteY50" fmla="*/ 6858000 h 6858000"/>
              <a:gd name="connsiteX51" fmla="*/ 4856343 w 4862512"/>
              <a:gd name="connsiteY51" fmla="*/ 6858000 h 6858000"/>
              <a:gd name="connsiteX52" fmla="*/ 4841693 w 4862512"/>
              <a:gd name="connsiteY52" fmla="*/ 6858000 h 6858000"/>
              <a:gd name="connsiteX53" fmla="*/ 4813163 w 4862512"/>
              <a:gd name="connsiteY53" fmla="*/ 6858000 h 6858000"/>
              <a:gd name="connsiteX54" fmla="*/ 4766127 w 4862512"/>
              <a:gd name="connsiteY54" fmla="*/ 6858000 h 6858000"/>
              <a:gd name="connsiteX55" fmla="*/ 4695958 w 4862512"/>
              <a:gd name="connsiteY55" fmla="*/ 6858000 h 6858000"/>
              <a:gd name="connsiteX56" fmla="*/ 4598030 w 4862512"/>
              <a:gd name="connsiteY56" fmla="*/ 6858000 h 6858000"/>
              <a:gd name="connsiteX57" fmla="*/ 4467717 w 4862512"/>
              <a:gd name="connsiteY57" fmla="*/ 6858000 h 6858000"/>
              <a:gd name="connsiteX58" fmla="*/ 4300392 w 4862512"/>
              <a:gd name="connsiteY58" fmla="*/ 6858000 h 6858000"/>
              <a:gd name="connsiteX59" fmla="*/ 4091428 w 4862512"/>
              <a:gd name="connsiteY59" fmla="*/ 6858000 h 6858000"/>
              <a:gd name="connsiteX60" fmla="*/ 3836199 w 4862512"/>
              <a:gd name="connsiteY60" fmla="*/ 6858000 h 6858000"/>
              <a:gd name="connsiteX61" fmla="*/ 3689789 w 4862512"/>
              <a:gd name="connsiteY61" fmla="*/ 6858000 h 6858000"/>
              <a:gd name="connsiteX62" fmla="*/ 3530078 w 4862512"/>
              <a:gd name="connsiteY62" fmla="*/ 6858000 h 6858000"/>
              <a:gd name="connsiteX63" fmla="*/ 3356488 w 4862512"/>
              <a:gd name="connsiteY63" fmla="*/ 6858000 h 6858000"/>
              <a:gd name="connsiteX64" fmla="*/ 3168440 w 4862512"/>
              <a:gd name="connsiteY64" fmla="*/ 6858000 h 6858000"/>
              <a:gd name="connsiteX65" fmla="*/ 2965356 w 4862512"/>
              <a:gd name="connsiteY65" fmla="*/ 6858000 h 6858000"/>
              <a:gd name="connsiteX66" fmla="*/ 2746657 w 4862512"/>
              <a:gd name="connsiteY66" fmla="*/ 6858000 h 6858000"/>
              <a:gd name="connsiteX67" fmla="*/ 2511765 w 4862512"/>
              <a:gd name="connsiteY67" fmla="*/ 6858000 h 6858000"/>
              <a:gd name="connsiteX68" fmla="*/ 2260103 w 4862512"/>
              <a:gd name="connsiteY68" fmla="*/ 6858000 h 6858000"/>
              <a:gd name="connsiteX69" fmla="*/ 1991091 w 4862512"/>
              <a:gd name="connsiteY69" fmla="*/ 6858000 h 6858000"/>
              <a:gd name="connsiteX70" fmla="*/ 1704151 w 4862512"/>
              <a:gd name="connsiteY70" fmla="*/ 6858000 h 6858000"/>
              <a:gd name="connsiteX71" fmla="*/ 0 w 4862512"/>
              <a:gd name="connsiteY71" fmla="*/ 4800600 h 6858000"/>
              <a:gd name="connsiteX72" fmla="*/ 0 w 4862512"/>
              <a:gd name="connsiteY72"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4119446 h 6858000"/>
              <a:gd name="connsiteX40" fmla="*/ 4862512 w 4862512"/>
              <a:gd name="connsiteY40" fmla="*/ 4352569 h 6858000"/>
              <a:gd name="connsiteX41" fmla="*/ 4862512 w 4862512"/>
              <a:gd name="connsiteY41" fmla="*/ 4594324 h 6858000"/>
              <a:gd name="connsiteX42" fmla="*/ 4862512 w 4862512"/>
              <a:gd name="connsiteY42" fmla="*/ 4844870 h 6858000"/>
              <a:gd name="connsiteX43" fmla="*/ 4862512 w 4862512"/>
              <a:gd name="connsiteY43" fmla="*/ 5104363 h 6858000"/>
              <a:gd name="connsiteX44" fmla="*/ 4862512 w 4862512"/>
              <a:gd name="connsiteY44" fmla="*/ 5372960 h 6858000"/>
              <a:gd name="connsiteX45" fmla="*/ 4862512 w 4862512"/>
              <a:gd name="connsiteY45" fmla="*/ 5650818 h 6858000"/>
              <a:gd name="connsiteX46" fmla="*/ 4862512 w 4862512"/>
              <a:gd name="connsiteY46" fmla="*/ 5938094 h 6858000"/>
              <a:gd name="connsiteX47" fmla="*/ 4862512 w 4862512"/>
              <a:gd name="connsiteY47" fmla="*/ 6234945 h 6858000"/>
              <a:gd name="connsiteX48" fmla="*/ 4862512 w 4862512"/>
              <a:gd name="connsiteY48" fmla="*/ 6541528 h 6858000"/>
              <a:gd name="connsiteX49" fmla="*/ 4862512 w 4862512"/>
              <a:gd name="connsiteY49" fmla="*/ 6858000 h 6858000"/>
              <a:gd name="connsiteX50" fmla="*/ 4856343 w 4862512"/>
              <a:gd name="connsiteY50" fmla="*/ 6858000 h 6858000"/>
              <a:gd name="connsiteX51" fmla="*/ 4841693 w 4862512"/>
              <a:gd name="connsiteY51" fmla="*/ 6858000 h 6858000"/>
              <a:gd name="connsiteX52" fmla="*/ 4813163 w 4862512"/>
              <a:gd name="connsiteY52" fmla="*/ 6858000 h 6858000"/>
              <a:gd name="connsiteX53" fmla="*/ 4766127 w 4862512"/>
              <a:gd name="connsiteY53" fmla="*/ 6858000 h 6858000"/>
              <a:gd name="connsiteX54" fmla="*/ 4695958 w 4862512"/>
              <a:gd name="connsiteY54" fmla="*/ 6858000 h 6858000"/>
              <a:gd name="connsiteX55" fmla="*/ 4598030 w 4862512"/>
              <a:gd name="connsiteY55" fmla="*/ 6858000 h 6858000"/>
              <a:gd name="connsiteX56" fmla="*/ 4467717 w 4862512"/>
              <a:gd name="connsiteY56" fmla="*/ 6858000 h 6858000"/>
              <a:gd name="connsiteX57" fmla="*/ 4300392 w 4862512"/>
              <a:gd name="connsiteY57" fmla="*/ 6858000 h 6858000"/>
              <a:gd name="connsiteX58" fmla="*/ 4091428 w 4862512"/>
              <a:gd name="connsiteY58" fmla="*/ 6858000 h 6858000"/>
              <a:gd name="connsiteX59" fmla="*/ 3836199 w 4862512"/>
              <a:gd name="connsiteY59" fmla="*/ 6858000 h 6858000"/>
              <a:gd name="connsiteX60" fmla="*/ 3689789 w 4862512"/>
              <a:gd name="connsiteY60" fmla="*/ 6858000 h 6858000"/>
              <a:gd name="connsiteX61" fmla="*/ 3530078 w 4862512"/>
              <a:gd name="connsiteY61" fmla="*/ 6858000 h 6858000"/>
              <a:gd name="connsiteX62" fmla="*/ 3356488 w 4862512"/>
              <a:gd name="connsiteY62" fmla="*/ 6858000 h 6858000"/>
              <a:gd name="connsiteX63" fmla="*/ 3168440 w 4862512"/>
              <a:gd name="connsiteY63" fmla="*/ 6858000 h 6858000"/>
              <a:gd name="connsiteX64" fmla="*/ 2965356 w 4862512"/>
              <a:gd name="connsiteY64" fmla="*/ 6858000 h 6858000"/>
              <a:gd name="connsiteX65" fmla="*/ 2746657 w 4862512"/>
              <a:gd name="connsiteY65" fmla="*/ 6858000 h 6858000"/>
              <a:gd name="connsiteX66" fmla="*/ 2511765 w 4862512"/>
              <a:gd name="connsiteY66" fmla="*/ 6858000 h 6858000"/>
              <a:gd name="connsiteX67" fmla="*/ 2260103 w 4862512"/>
              <a:gd name="connsiteY67" fmla="*/ 6858000 h 6858000"/>
              <a:gd name="connsiteX68" fmla="*/ 1991091 w 4862512"/>
              <a:gd name="connsiteY68" fmla="*/ 6858000 h 6858000"/>
              <a:gd name="connsiteX69" fmla="*/ 1704151 w 4862512"/>
              <a:gd name="connsiteY69" fmla="*/ 6858000 h 6858000"/>
              <a:gd name="connsiteX70" fmla="*/ 0 w 4862512"/>
              <a:gd name="connsiteY70" fmla="*/ 4800600 h 6858000"/>
              <a:gd name="connsiteX71" fmla="*/ 0 w 4862512"/>
              <a:gd name="connsiteY71"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4352569 h 6858000"/>
              <a:gd name="connsiteX40" fmla="*/ 4862512 w 4862512"/>
              <a:gd name="connsiteY40" fmla="*/ 4594324 h 6858000"/>
              <a:gd name="connsiteX41" fmla="*/ 4862512 w 4862512"/>
              <a:gd name="connsiteY41" fmla="*/ 4844870 h 6858000"/>
              <a:gd name="connsiteX42" fmla="*/ 4862512 w 4862512"/>
              <a:gd name="connsiteY42" fmla="*/ 5104363 h 6858000"/>
              <a:gd name="connsiteX43" fmla="*/ 4862512 w 4862512"/>
              <a:gd name="connsiteY43" fmla="*/ 5372960 h 6858000"/>
              <a:gd name="connsiteX44" fmla="*/ 4862512 w 4862512"/>
              <a:gd name="connsiteY44" fmla="*/ 5650818 h 6858000"/>
              <a:gd name="connsiteX45" fmla="*/ 4862512 w 4862512"/>
              <a:gd name="connsiteY45" fmla="*/ 5938094 h 6858000"/>
              <a:gd name="connsiteX46" fmla="*/ 4862512 w 4862512"/>
              <a:gd name="connsiteY46" fmla="*/ 6234945 h 6858000"/>
              <a:gd name="connsiteX47" fmla="*/ 4862512 w 4862512"/>
              <a:gd name="connsiteY47" fmla="*/ 6541528 h 6858000"/>
              <a:gd name="connsiteX48" fmla="*/ 4862512 w 4862512"/>
              <a:gd name="connsiteY48" fmla="*/ 6858000 h 6858000"/>
              <a:gd name="connsiteX49" fmla="*/ 4856343 w 4862512"/>
              <a:gd name="connsiteY49" fmla="*/ 6858000 h 6858000"/>
              <a:gd name="connsiteX50" fmla="*/ 4841693 w 4862512"/>
              <a:gd name="connsiteY50" fmla="*/ 6858000 h 6858000"/>
              <a:gd name="connsiteX51" fmla="*/ 4813163 w 4862512"/>
              <a:gd name="connsiteY51" fmla="*/ 6858000 h 6858000"/>
              <a:gd name="connsiteX52" fmla="*/ 4766127 w 4862512"/>
              <a:gd name="connsiteY52" fmla="*/ 6858000 h 6858000"/>
              <a:gd name="connsiteX53" fmla="*/ 4695958 w 4862512"/>
              <a:gd name="connsiteY53" fmla="*/ 6858000 h 6858000"/>
              <a:gd name="connsiteX54" fmla="*/ 4598030 w 4862512"/>
              <a:gd name="connsiteY54" fmla="*/ 6858000 h 6858000"/>
              <a:gd name="connsiteX55" fmla="*/ 4467717 w 4862512"/>
              <a:gd name="connsiteY55" fmla="*/ 6858000 h 6858000"/>
              <a:gd name="connsiteX56" fmla="*/ 4300392 w 4862512"/>
              <a:gd name="connsiteY56" fmla="*/ 6858000 h 6858000"/>
              <a:gd name="connsiteX57" fmla="*/ 4091428 w 4862512"/>
              <a:gd name="connsiteY57" fmla="*/ 6858000 h 6858000"/>
              <a:gd name="connsiteX58" fmla="*/ 3836199 w 4862512"/>
              <a:gd name="connsiteY58" fmla="*/ 6858000 h 6858000"/>
              <a:gd name="connsiteX59" fmla="*/ 3689789 w 4862512"/>
              <a:gd name="connsiteY59" fmla="*/ 6858000 h 6858000"/>
              <a:gd name="connsiteX60" fmla="*/ 3530078 w 4862512"/>
              <a:gd name="connsiteY60" fmla="*/ 6858000 h 6858000"/>
              <a:gd name="connsiteX61" fmla="*/ 3356488 w 4862512"/>
              <a:gd name="connsiteY61" fmla="*/ 6858000 h 6858000"/>
              <a:gd name="connsiteX62" fmla="*/ 3168440 w 4862512"/>
              <a:gd name="connsiteY62" fmla="*/ 6858000 h 6858000"/>
              <a:gd name="connsiteX63" fmla="*/ 2965356 w 4862512"/>
              <a:gd name="connsiteY63" fmla="*/ 6858000 h 6858000"/>
              <a:gd name="connsiteX64" fmla="*/ 2746657 w 4862512"/>
              <a:gd name="connsiteY64" fmla="*/ 6858000 h 6858000"/>
              <a:gd name="connsiteX65" fmla="*/ 2511765 w 4862512"/>
              <a:gd name="connsiteY65" fmla="*/ 6858000 h 6858000"/>
              <a:gd name="connsiteX66" fmla="*/ 2260103 w 4862512"/>
              <a:gd name="connsiteY66" fmla="*/ 6858000 h 6858000"/>
              <a:gd name="connsiteX67" fmla="*/ 1991091 w 4862512"/>
              <a:gd name="connsiteY67" fmla="*/ 6858000 h 6858000"/>
              <a:gd name="connsiteX68" fmla="*/ 1704151 w 4862512"/>
              <a:gd name="connsiteY68" fmla="*/ 6858000 h 6858000"/>
              <a:gd name="connsiteX69" fmla="*/ 0 w 4862512"/>
              <a:gd name="connsiteY69" fmla="*/ 4800600 h 6858000"/>
              <a:gd name="connsiteX70" fmla="*/ 0 w 4862512"/>
              <a:gd name="connsiteY70"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4594324 h 6858000"/>
              <a:gd name="connsiteX40" fmla="*/ 4862512 w 4862512"/>
              <a:gd name="connsiteY40" fmla="*/ 4844870 h 6858000"/>
              <a:gd name="connsiteX41" fmla="*/ 4862512 w 4862512"/>
              <a:gd name="connsiteY41" fmla="*/ 5104363 h 6858000"/>
              <a:gd name="connsiteX42" fmla="*/ 4862512 w 4862512"/>
              <a:gd name="connsiteY42" fmla="*/ 5372960 h 6858000"/>
              <a:gd name="connsiteX43" fmla="*/ 4862512 w 4862512"/>
              <a:gd name="connsiteY43" fmla="*/ 5650818 h 6858000"/>
              <a:gd name="connsiteX44" fmla="*/ 4862512 w 4862512"/>
              <a:gd name="connsiteY44" fmla="*/ 5938094 h 6858000"/>
              <a:gd name="connsiteX45" fmla="*/ 4862512 w 4862512"/>
              <a:gd name="connsiteY45" fmla="*/ 6234945 h 6858000"/>
              <a:gd name="connsiteX46" fmla="*/ 4862512 w 4862512"/>
              <a:gd name="connsiteY46" fmla="*/ 6541528 h 6858000"/>
              <a:gd name="connsiteX47" fmla="*/ 4862512 w 4862512"/>
              <a:gd name="connsiteY47" fmla="*/ 6858000 h 6858000"/>
              <a:gd name="connsiteX48" fmla="*/ 4856343 w 4862512"/>
              <a:gd name="connsiteY48" fmla="*/ 6858000 h 6858000"/>
              <a:gd name="connsiteX49" fmla="*/ 4841693 w 4862512"/>
              <a:gd name="connsiteY49" fmla="*/ 6858000 h 6858000"/>
              <a:gd name="connsiteX50" fmla="*/ 4813163 w 4862512"/>
              <a:gd name="connsiteY50" fmla="*/ 6858000 h 6858000"/>
              <a:gd name="connsiteX51" fmla="*/ 4766127 w 4862512"/>
              <a:gd name="connsiteY51" fmla="*/ 6858000 h 6858000"/>
              <a:gd name="connsiteX52" fmla="*/ 4695958 w 4862512"/>
              <a:gd name="connsiteY52" fmla="*/ 6858000 h 6858000"/>
              <a:gd name="connsiteX53" fmla="*/ 4598030 w 4862512"/>
              <a:gd name="connsiteY53" fmla="*/ 6858000 h 6858000"/>
              <a:gd name="connsiteX54" fmla="*/ 4467717 w 4862512"/>
              <a:gd name="connsiteY54" fmla="*/ 6858000 h 6858000"/>
              <a:gd name="connsiteX55" fmla="*/ 4300392 w 4862512"/>
              <a:gd name="connsiteY55" fmla="*/ 6858000 h 6858000"/>
              <a:gd name="connsiteX56" fmla="*/ 4091428 w 4862512"/>
              <a:gd name="connsiteY56" fmla="*/ 6858000 h 6858000"/>
              <a:gd name="connsiteX57" fmla="*/ 3836199 w 4862512"/>
              <a:gd name="connsiteY57" fmla="*/ 6858000 h 6858000"/>
              <a:gd name="connsiteX58" fmla="*/ 3689789 w 4862512"/>
              <a:gd name="connsiteY58" fmla="*/ 6858000 h 6858000"/>
              <a:gd name="connsiteX59" fmla="*/ 3530078 w 4862512"/>
              <a:gd name="connsiteY59" fmla="*/ 6858000 h 6858000"/>
              <a:gd name="connsiteX60" fmla="*/ 3356488 w 4862512"/>
              <a:gd name="connsiteY60" fmla="*/ 6858000 h 6858000"/>
              <a:gd name="connsiteX61" fmla="*/ 3168440 w 4862512"/>
              <a:gd name="connsiteY61" fmla="*/ 6858000 h 6858000"/>
              <a:gd name="connsiteX62" fmla="*/ 2965356 w 4862512"/>
              <a:gd name="connsiteY62" fmla="*/ 6858000 h 6858000"/>
              <a:gd name="connsiteX63" fmla="*/ 2746657 w 4862512"/>
              <a:gd name="connsiteY63" fmla="*/ 6858000 h 6858000"/>
              <a:gd name="connsiteX64" fmla="*/ 2511765 w 4862512"/>
              <a:gd name="connsiteY64" fmla="*/ 6858000 h 6858000"/>
              <a:gd name="connsiteX65" fmla="*/ 2260103 w 4862512"/>
              <a:gd name="connsiteY65" fmla="*/ 6858000 h 6858000"/>
              <a:gd name="connsiteX66" fmla="*/ 1991091 w 4862512"/>
              <a:gd name="connsiteY66" fmla="*/ 6858000 h 6858000"/>
              <a:gd name="connsiteX67" fmla="*/ 1704151 w 4862512"/>
              <a:gd name="connsiteY67" fmla="*/ 6858000 h 6858000"/>
              <a:gd name="connsiteX68" fmla="*/ 0 w 4862512"/>
              <a:gd name="connsiteY68" fmla="*/ 4800600 h 6858000"/>
              <a:gd name="connsiteX69" fmla="*/ 0 w 4862512"/>
              <a:gd name="connsiteY69"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4844870 h 6858000"/>
              <a:gd name="connsiteX40" fmla="*/ 4862512 w 4862512"/>
              <a:gd name="connsiteY40" fmla="*/ 5104363 h 6858000"/>
              <a:gd name="connsiteX41" fmla="*/ 4862512 w 4862512"/>
              <a:gd name="connsiteY41" fmla="*/ 5372960 h 6858000"/>
              <a:gd name="connsiteX42" fmla="*/ 4862512 w 4862512"/>
              <a:gd name="connsiteY42" fmla="*/ 5650818 h 6858000"/>
              <a:gd name="connsiteX43" fmla="*/ 4862512 w 4862512"/>
              <a:gd name="connsiteY43" fmla="*/ 5938094 h 6858000"/>
              <a:gd name="connsiteX44" fmla="*/ 4862512 w 4862512"/>
              <a:gd name="connsiteY44" fmla="*/ 6234945 h 6858000"/>
              <a:gd name="connsiteX45" fmla="*/ 4862512 w 4862512"/>
              <a:gd name="connsiteY45" fmla="*/ 6541528 h 6858000"/>
              <a:gd name="connsiteX46" fmla="*/ 4862512 w 4862512"/>
              <a:gd name="connsiteY46" fmla="*/ 6858000 h 6858000"/>
              <a:gd name="connsiteX47" fmla="*/ 4856343 w 4862512"/>
              <a:gd name="connsiteY47" fmla="*/ 6858000 h 6858000"/>
              <a:gd name="connsiteX48" fmla="*/ 4841693 w 4862512"/>
              <a:gd name="connsiteY48" fmla="*/ 6858000 h 6858000"/>
              <a:gd name="connsiteX49" fmla="*/ 4813163 w 4862512"/>
              <a:gd name="connsiteY49" fmla="*/ 6858000 h 6858000"/>
              <a:gd name="connsiteX50" fmla="*/ 4766127 w 4862512"/>
              <a:gd name="connsiteY50" fmla="*/ 6858000 h 6858000"/>
              <a:gd name="connsiteX51" fmla="*/ 4695958 w 4862512"/>
              <a:gd name="connsiteY51" fmla="*/ 6858000 h 6858000"/>
              <a:gd name="connsiteX52" fmla="*/ 4598030 w 4862512"/>
              <a:gd name="connsiteY52" fmla="*/ 6858000 h 6858000"/>
              <a:gd name="connsiteX53" fmla="*/ 4467717 w 4862512"/>
              <a:gd name="connsiteY53" fmla="*/ 6858000 h 6858000"/>
              <a:gd name="connsiteX54" fmla="*/ 4300392 w 4862512"/>
              <a:gd name="connsiteY54" fmla="*/ 6858000 h 6858000"/>
              <a:gd name="connsiteX55" fmla="*/ 4091428 w 4862512"/>
              <a:gd name="connsiteY55" fmla="*/ 6858000 h 6858000"/>
              <a:gd name="connsiteX56" fmla="*/ 3836199 w 4862512"/>
              <a:gd name="connsiteY56" fmla="*/ 6858000 h 6858000"/>
              <a:gd name="connsiteX57" fmla="*/ 3689789 w 4862512"/>
              <a:gd name="connsiteY57" fmla="*/ 6858000 h 6858000"/>
              <a:gd name="connsiteX58" fmla="*/ 3530078 w 4862512"/>
              <a:gd name="connsiteY58" fmla="*/ 6858000 h 6858000"/>
              <a:gd name="connsiteX59" fmla="*/ 3356488 w 4862512"/>
              <a:gd name="connsiteY59" fmla="*/ 6858000 h 6858000"/>
              <a:gd name="connsiteX60" fmla="*/ 3168440 w 4862512"/>
              <a:gd name="connsiteY60" fmla="*/ 6858000 h 6858000"/>
              <a:gd name="connsiteX61" fmla="*/ 2965356 w 4862512"/>
              <a:gd name="connsiteY61" fmla="*/ 6858000 h 6858000"/>
              <a:gd name="connsiteX62" fmla="*/ 2746657 w 4862512"/>
              <a:gd name="connsiteY62" fmla="*/ 6858000 h 6858000"/>
              <a:gd name="connsiteX63" fmla="*/ 2511765 w 4862512"/>
              <a:gd name="connsiteY63" fmla="*/ 6858000 h 6858000"/>
              <a:gd name="connsiteX64" fmla="*/ 2260103 w 4862512"/>
              <a:gd name="connsiteY64" fmla="*/ 6858000 h 6858000"/>
              <a:gd name="connsiteX65" fmla="*/ 1991091 w 4862512"/>
              <a:gd name="connsiteY65" fmla="*/ 6858000 h 6858000"/>
              <a:gd name="connsiteX66" fmla="*/ 1704151 w 4862512"/>
              <a:gd name="connsiteY66" fmla="*/ 6858000 h 6858000"/>
              <a:gd name="connsiteX67" fmla="*/ 0 w 4862512"/>
              <a:gd name="connsiteY67" fmla="*/ 4800600 h 6858000"/>
              <a:gd name="connsiteX68" fmla="*/ 0 w 4862512"/>
              <a:gd name="connsiteY68"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5104363 h 6858000"/>
              <a:gd name="connsiteX40" fmla="*/ 4862512 w 4862512"/>
              <a:gd name="connsiteY40" fmla="*/ 5372960 h 6858000"/>
              <a:gd name="connsiteX41" fmla="*/ 4862512 w 4862512"/>
              <a:gd name="connsiteY41" fmla="*/ 5650818 h 6858000"/>
              <a:gd name="connsiteX42" fmla="*/ 4862512 w 4862512"/>
              <a:gd name="connsiteY42" fmla="*/ 5938094 h 6858000"/>
              <a:gd name="connsiteX43" fmla="*/ 4862512 w 4862512"/>
              <a:gd name="connsiteY43" fmla="*/ 6234945 h 6858000"/>
              <a:gd name="connsiteX44" fmla="*/ 4862512 w 4862512"/>
              <a:gd name="connsiteY44" fmla="*/ 6541528 h 6858000"/>
              <a:gd name="connsiteX45" fmla="*/ 4862512 w 4862512"/>
              <a:gd name="connsiteY45" fmla="*/ 6858000 h 6858000"/>
              <a:gd name="connsiteX46" fmla="*/ 4856343 w 4862512"/>
              <a:gd name="connsiteY46" fmla="*/ 6858000 h 6858000"/>
              <a:gd name="connsiteX47" fmla="*/ 4841693 w 4862512"/>
              <a:gd name="connsiteY47" fmla="*/ 6858000 h 6858000"/>
              <a:gd name="connsiteX48" fmla="*/ 4813163 w 4862512"/>
              <a:gd name="connsiteY48" fmla="*/ 6858000 h 6858000"/>
              <a:gd name="connsiteX49" fmla="*/ 4766127 w 4862512"/>
              <a:gd name="connsiteY49" fmla="*/ 6858000 h 6858000"/>
              <a:gd name="connsiteX50" fmla="*/ 4695958 w 4862512"/>
              <a:gd name="connsiteY50" fmla="*/ 6858000 h 6858000"/>
              <a:gd name="connsiteX51" fmla="*/ 4598030 w 4862512"/>
              <a:gd name="connsiteY51" fmla="*/ 6858000 h 6858000"/>
              <a:gd name="connsiteX52" fmla="*/ 4467717 w 4862512"/>
              <a:gd name="connsiteY52" fmla="*/ 6858000 h 6858000"/>
              <a:gd name="connsiteX53" fmla="*/ 4300392 w 4862512"/>
              <a:gd name="connsiteY53" fmla="*/ 6858000 h 6858000"/>
              <a:gd name="connsiteX54" fmla="*/ 4091428 w 4862512"/>
              <a:gd name="connsiteY54" fmla="*/ 6858000 h 6858000"/>
              <a:gd name="connsiteX55" fmla="*/ 3836199 w 4862512"/>
              <a:gd name="connsiteY55" fmla="*/ 6858000 h 6858000"/>
              <a:gd name="connsiteX56" fmla="*/ 3689789 w 4862512"/>
              <a:gd name="connsiteY56" fmla="*/ 6858000 h 6858000"/>
              <a:gd name="connsiteX57" fmla="*/ 3530078 w 4862512"/>
              <a:gd name="connsiteY57" fmla="*/ 6858000 h 6858000"/>
              <a:gd name="connsiteX58" fmla="*/ 3356488 w 4862512"/>
              <a:gd name="connsiteY58" fmla="*/ 6858000 h 6858000"/>
              <a:gd name="connsiteX59" fmla="*/ 3168440 w 4862512"/>
              <a:gd name="connsiteY59" fmla="*/ 6858000 h 6858000"/>
              <a:gd name="connsiteX60" fmla="*/ 2965356 w 4862512"/>
              <a:gd name="connsiteY60" fmla="*/ 6858000 h 6858000"/>
              <a:gd name="connsiteX61" fmla="*/ 2746657 w 4862512"/>
              <a:gd name="connsiteY61" fmla="*/ 6858000 h 6858000"/>
              <a:gd name="connsiteX62" fmla="*/ 2511765 w 4862512"/>
              <a:gd name="connsiteY62" fmla="*/ 6858000 h 6858000"/>
              <a:gd name="connsiteX63" fmla="*/ 2260103 w 4862512"/>
              <a:gd name="connsiteY63" fmla="*/ 6858000 h 6858000"/>
              <a:gd name="connsiteX64" fmla="*/ 1991091 w 4862512"/>
              <a:gd name="connsiteY64" fmla="*/ 6858000 h 6858000"/>
              <a:gd name="connsiteX65" fmla="*/ 1704151 w 4862512"/>
              <a:gd name="connsiteY65" fmla="*/ 6858000 h 6858000"/>
              <a:gd name="connsiteX66" fmla="*/ 0 w 4862512"/>
              <a:gd name="connsiteY66" fmla="*/ 4800600 h 6858000"/>
              <a:gd name="connsiteX67" fmla="*/ 0 w 4862512"/>
              <a:gd name="connsiteY67"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5372960 h 6858000"/>
              <a:gd name="connsiteX40" fmla="*/ 4862512 w 4862512"/>
              <a:gd name="connsiteY40" fmla="*/ 5650818 h 6858000"/>
              <a:gd name="connsiteX41" fmla="*/ 4862512 w 4862512"/>
              <a:gd name="connsiteY41" fmla="*/ 5938094 h 6858000"/>
              <a:gd name="connsiteX42" fmla="*/ 4862512 w 4862512"/>
              <a:gd name="connsiteY42" fmla="*/ 6234945 h 6858000"/>
              <a:gd name="connsiteX43" fmla="*/ 4862512 w 4862512"/>
              <a:gd name="connsiteY43" fmla="*/ 6541528 h 6858000"/>
              <a:gd name="connsiteX44" fmla="*/ 4862512 w 4862512"/>
              <a:gd name="connsiteY44" fmla="*/ 6858000 h 6858000"/>
              <a:gd name="connsiteX45" fmla="*/ 4856343 w 4862512"/>
              <a:gd name="connsiteY45" fmla="*/ 6858000 h 6858000"/>
              <a:gd name="connsiteX46" fmla="*/ 4841693 w 4862512"/>
              <a:gd name="connsiteY46" fmla="*/ 6858000 h 6858000"/>
              <a:gd name="connsiteX47" fmla="*/ 4813163 w 4862512"/>
              <a:gd name="connsiteY47" fmla="*/ 6858000 h 6858000"/>
              <a:gd name="connsiteX48" fmla="*/ 4766127 w 4862512"/>
              <a:gd name="connsiteY48" fmla="*/ 6858000 h 6858000"/>
              <a:gd name="connsiteX49" fmla="*/ 4695958 w 4862512"/>
              <a:gd name="connsiteY49" fmla="*/ 6858000 h 6858000"/>
              <a:gd name="connsiteX50" fmla="*/ 4598030 w 4862512"/>
              <a:gd name="connsiteY50" fmla="*/ 6858000 h 6858000"/>
              <a:gd name="connsiteX51" fmla="*/ 4467717 w 4862512"/>
              <a:gd name="connsiteY51" fmla="*/ 6858000 h 6858000"/>
              <a:gd name="connsiteX52" fmla="*/ 4300392 w 4862512"/>
              <a:gd name="connsiteY52" fmla="*/ 6858000 h 6858000"/>
              <a:gd name="connsiteX53" fmla="*/ 4091428 w 4862512"/>
              <a:gd name="connsiteY53" fmla="*/ 6858000 h 6858000"/>
              <a:gd name="connsiteX54" fmla="*/ 3836199 w 4862512"/>
              <a:gd name="connsiteY54" fmla="*/ 6858000 h 6858000"/>
              <a:gd name="connsiteX55" fmla="*/ 3689789 w 4862512"/>
              <a:gd name="connsiteY55" fmla="*/ 6858000 h 6858000"/>
              <a:gd name="connsiteX56" fmla="*/ 3530078 w 4862512"/>
              <a:gd name="connsiteY56" fmla="*/ 6858000 h 6858000"/>
              <a:gd name="connsiteX57" fmla="*/ 3356488 w 4862512"/>
              <a:gd name="connsiteY57" fmla="*/ 6858000 h 6858000"/>
              <a:gd name="connsiteX58" fmla="*/ 3168440 w 4862512"/>
              <a:gd name="connsiteY58" fmla="*/ 6858000 h 6858000"/>
              <a:gd name="connsiteX59" fmla="*/ 2965356 w 4862512"/>
              <a:gd name="connsiteY59" fmla="*/ 6858000 h 6858000"/>
              <a:gd name="connsiteX60" fmla="*/ 2746657 w 4862512"/>
              <a:gd name="connsiteY60" fmla="*/ 6858000 h 6858000"/>
              <a:gd name="connsiteX61" fmla="*/ 2511765 w 4862512"/>
              <a:gd name="connsiteY61" fmla="*/ 6858000 h 6858000"/>
              <a:gd name="connsiteX62" fmla="*/ 2260103 w 4862512"/>
              <a:gd name="connsiteY62" fmla="*/ 6858000 h 6858000"/>
              <a:gd name="connsiteX63" fmla="*/ 1991091 w 4862512"/>
              <a:gd name="connsiteY63" fmla="*/ 6858000 h 6858000"/>
              <a:gd name="connsiteX64" fmla="*/ 1704151 w 4862512"/>
              <a:gd name="connsiteY64" fmla="*/ 6858000 h 6858000"/>
              <a:gd name="connsiteX65" fmla="*/ 0 w 4862512"/>
              <a:gd name="connsiteY65" fmla="*/ 4800600 h 6858000"/>
              <a:gd name="connsiteX66" fmla="*/ 0 w 4862512"/>
              <a:gd name="connsiteY6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5650818 h 6858000"/>
              <a:gd name="connsiteX40" fmla="*/ 4862512 w 4862512"/>
              <a:gd name="connsiteY40" fmla="*/ 5938094 h 6858000"/>
              <a:gd name="connsiteX41" fmla="*/ 4862512 w 4862512"/>
              <a:gd name="connsiteY41" fmla="*/ 6234945 h 6858000"/>
              <a:gd name="connsiteX42" fmla="*/ 4862512 w 4862512"/>
              <a:gd name="connsiteY42" fmla="*/ 6541528 h 6858000"/>
              <a:gd name="connsiteX43" fmla="*/ 4862512 w 4862512"/>
              <a:gd name="connsiteY43" fmla="*/ 6858000 h 6858000"/>
              <a:gd name="connsiteX44" fmla="*/ 4856343 w 4862512"/>
              <a:gd name="connsiteY44" fmla="*/ 6858000 h 6858000"/>
              <a:gd name="connsiteX45" fmla="*/ 4841693 w 4862512"/>
              <a:gd name="connsiteY45" fmla="*/ 6858000 h 6858000"/>
              <a:gd name="connsiteX46" fmla="*/ 4813163 w 4862512"/>
              <a:gd name="connsiteY46" fmla="*/ 6858000 h 6858000"/>
              <a:gd name="connsiteX47" fmla="*/ 4766127 w 4862512"/>
              <a:gd name="connsiteY47" fmla="*/ 6858000 h 6858000"/>
              <a:gd name="connsiteX48" fmla="*/ 4695958 w 4862512"/>
              <a:gd name="connsiteY48" fmla="*/ 6858000 h 6858000"/>
              <a:gd name="connsiteX49" fmla="*/ 4598030 w 4862512"/>
              <a:gd name="connsiteY49" fmla="*/ 6858000 h 6858000"/>
              <a:gd name="connsiteX50" fmla="*/ 4467717 w 4862512"/>
              <a:gd name="connsiteY50" fmla="*/ 6858000 h 6858000"/>
              <a:gd name="connsiteX51" fmla="*/ 4300392 w 4862512"/>
              <a:gd name="connsiteY51" fmla="*/ 6858000 h 6858000"/>
              <a:gd name="connsiteX52" fmla="*/ 4091428 w 4862512"/>
              <a:gd name="connsiteY52" fmla="*/ 6858000 h 6858000"/>
              <a:gd name="connsiteX53" fmla="*/ 3836199 w 4862512"/>
              <a:gd name="connsiteY53" fmla="*/ 6858000 h 6858000"/>
              <a:gd name="connsiteX54" fmla="*/ 3689789 w 4862512"/>
              <a:gd name="connsiteY54" fmla="*/ 6858000 h 6858000"/>
              <a:gd name="connsiteX55" fmla="*/ 3530078 w 4862512"/>
              <a:gd name="connsiteY55" fmla="*/ 6858000 h 6858000"/>
              <a:gd name="connsiteX56" fmla="*/ 3356488 w 4862512"/>
              <a:gd name="connsiteY56" fmla="*/ 6858000 h 6858000"/>
              <a:gd name="connsiteX57" fmla="*/ 3168440 w 4862512"/>
              <a:gd name="connsiteY57" fmla="*/ 6858000 h 6858000"/>
              <a:gd name="connsiteX58" fmla="*/ 2965356 w 4862512"/>
              <a:gd name="connsiteY58" fmla="*/ 6858000 h 6858000"/>
              <a:gd name="connsiteX59" fmla="*/ 2746657 w 4862512"/>
              <a:gd name="connsiteY59" fmla="*/ 6858000 h 6858000"/>
              <a:gd name="connsiteX60" fmla="*/ 2511765 w 4862512"/>
              <a:gd name="connsiteY60" fmla="*/ 6858000 h 6858000"/>
              <a:gd name="connsiteX61" fmla="*/ 2260103 w 4862512"/>
              <a:gd name="connsiteY61" fmla="*/ 6858000 h 6858000"/>
              <a:gd name="connsiteX62" fmla="*/ 1991091 w 4862512"/>
              <a:gd name="connsiteY62" fmla="*/ 6858000 h 6858000"/>
              <a:gd name="connsiteX63" fmla="*/ 1704151 w 4862512"/>
              <a:gd name="connsiteY63" fmla="*/ 6858000 h 6858000"/>
              <a:gd name="connsiteX64" fmla="*/ 0 w 4862512"/>
              <a:gd name="connsiteY64" fmla="*/ 4800600 h 6858000"/>
              <a:gd name="connsiteX65" fmla="*/ 0 w 4862512"/>
              <a:gd name="connsiteY6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5938094 h 6858000"/>
              <a:gd name="connsiteX40" fmla="*/ 4862512 w 4862512"/>
              <a:gd name="connsiteY40" fmla="*/ 6234945 h 6858000"/>
              <a:gd name="connsiteX41" fmla="*/ 4862512 w 4862512"/>
              <a:gd name="connsiteY41" fmla="*/ 6541528 h 6858000"/>
              <a:gd name="connsiteX42" fmla="*/ 4862512 w 4862512"/>
              <a:gd name="connsiteY42" fmla="*/ 6858000 h 6858000"/>
              <a:gd name="connsiteX43" fmla="*/ 4856343 w 4862512"/>
              <a:gd name="connsiteY43" fmla="*/ 6858000 h 6858000"/>
              <a:gd name="connsiteX44" fmla="*/ 4841693 w 4862512"/>
              <a:gd name="connsiteY44" fmla="*/ 6858000 h 6858000"/>
              <a:gd name="connsiteX45" fmla="*/ 4813163 w 4862512"/>
              <a:gd name="connsiteY45" fmla="*/ 6858000 h 6858000"/>
              <a:gd name="connsiteX46" fmla="*/ 4766127 w 4862512"/>
              <a:gd name="connsiteY46" fmla="*/ 6858000 h 6858000"/>
              <a:gd name="connsiteX47" fmla="*/ 4695958 w 4862512"/>
              <a:gd name="connsiteY47" fmla="*/ 6858000 h 6858000"/>
              <a:gd name="connsiteX48" fmla="*/ 4598030 w 4862512"/>
              <a:gd name="connsiteY48" fmla="*/ 6858000 h 6858000"/>
              <a:gd name="connsiteX49" fmla="*/ 4467717 w 4862512"/>
              <a:gd name="connsiteY49" fmla="*/ 6858000 h 6858000"/>
              <a:gd name="connsiteX50" fmla="*/ 4300392 w 4862512"/>
              <a:gd name="connsiteY50" fmla="*/ 6858000 h 6858000"/>
              <a:gd name="connsiteX51" fmla="*/ 4091428 w 4862512"/>
              <a:gd name="connsiteY51" fmla="*/ 6858000 h 6858000"/>
              <a:gd name="connsiteX52" fmla="*/ 3836199 w 4862512"/>
              <a:gd name="connsiteY52" fmla="*/ 6858000 h 6858000"/>
              <a:gd name="connsiteX53" fmla="*/ 3689789 w 4862512"/>
              <a:gd name="connsiteY53" fmla="*/ 6858000 h 6858000"/>
              <a:gd name="connsiteX54" fmla="*/ 3530078 w 4862512"/>
              <a:gd name="connsiteY54" fmla="*/ 6858000 h 6858000"/>
              <a:gd name="connsiteX55" fmla="*/ 3356488 w 4862512"/>
              <a:gd name="connsiteY55" fmla="*/ 6858000 h 6858000"/>
              <a:gd name="connsiteX56" fmla="*/ 3168440 w 4862512"/>
              <a:gd name="connsiteY56" fmla="*/ 6858000 h 6858000"/>
              <a:gd name="connsiteX57" fmla="*/ 2965356 w 4862512"/>
              <a:gd name="connsiteY57" fmla="*/ 6858000 h 6858000"/>
              <a:gd name="connsiteX58" fmla="*/ 2746657 w 4862512"/>
              <a:gd name="connsiteY58" fmla="*/ 6858000 h 6858000"/>
              <a:gd name="connsiteX59" fmla="*/ 2511765 w 4862512"/>
              <a:gd name="connsiteY59" fmla="*/ 6858000 h 6858000"/>
              <a:gd name="connsiteX60" fmla="*/ 2260103 w 4862512"/>
              <a:gd name="connsiteY60" fmla="*/ 6858000 h 6858000"/>
              <a:gd name="connsiteX61" fmla="*/ 1991091 w 4862512"/>
              <a:gd name="connsiteY61" fmla="*/ 6858000 h 6858000"/>
              <a:gd name="connsiteX62" fmla="*/ 1704151 w 4862512"/>
              <a:gd name="connsiteY62" fmla="*/ 6858000 h 6858000"/>
              <a:gd name="connsiteX63" fmla="*/ 0 w 4862512"/>
              <a:gd name="connsiteY63" fmla="*/ 4800600 h 6858000"/>
              <a:gd name="connsiteX64" fmla="*/ 0 w 4862512"/>
              <a:gd name="connsiteY64"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234945 h 6858000"/>
              <a:gd name="connsiteX40" fmla="*/ 4862512 w 4862512"/>
              <a:gd name="connsiteY40" fmla="*/ 6541528 h 6858000"/>
              <a:gd name="connsiteX41" fmla="*/ 4862512 w 4862512"/>
              <a:gd name="connsiteY41" fmla="*/ 6858000 h 6858000"/>
              <a:gd name="connsiteX42" fmla="*/ 4856343 w 4862512"/>
              <a:gd name="connsiteY42" fmla="*/ 6858000 h 6858000"/>
              <a:gd name="connsiteX43" fmla="*/ 4841693 w 4862512"/>
              <a:gd name="connsiteY43" fmla="*/ 6858000 h 6858000"/>
              <a:gd name="connsiteX44" fmla="*/ 4813163 w 4862512"/>
              <a:gd name="connsiteY44" fmla="*/ 6858000 h 6858000"/>
              <a:gd name="connsiteX45" fmla="*/ 4766127 w 4862512"/>
              <a:gd name="connsiteY45" fmla="*/ 6858000 h 6858000"/>
              <a:gd name="connsiteX46" fmla="*/ 4695958 w 4862512"/>
              <a:gd name="connsiteY46" fmla="*/ 6858000 h 6858000"/>
              <a:gd name="connsiteX47" fmla="*/ 4598030 w 4862512"/>
              <a:gd name="connsiteY47" fmla="*/ 6858000 h 6858000"/>
              <a:gd name="connsiteX48" fmla="*/ 4467717 w 4862512"/>
              <a:gd name="connsiteY48" fmla="*/ 6858000 h 6858000"/>
              <a:gd name="connsiteX49" fmla="*/ 4300392 w 4862512"/>
              <a:gd name="connsiteY49" fmla="*/ 6858000 h 6858000"/>
              <a:gd name="connsiteX50" fmla="*/ 4091428 w 4862512"/>
              <a:gd name="connsiteY50" fmla="*/ 6858000 h 6858000"/>
              <a:gd name="connsiteX51" fmla="*/ 3836199 w 4862512"/>
              <a:gd name="connsiteY51" fmla="*/ 6858000 h 6858000"/>
              <a:gd name="connsiteX52" fmla="*/ 3689789 w 4862512"/>
              <a:gd name="connsiteY52" fmla="*/ 6858000 h 6858000"/>
              <a:gd name="connsiteX53" fmla="*/ 3530078 w 4862512"/>
              <a:gd name="connsiteY53" fmla="*/ 6858000 h 6858000"/>
              <a:gd name="connsiteX54" fmla="*/ 3356488 w 4862512"/>
              <a:gd name="connsiteY54" fmla="*/ 6858000 h 6858000"/>
              <a:gd name="connsiteX55" fmla="*/ 3168440 w 4862512"/>
              <a:gd name="connsiteY55" fmla="*/ 6858000 h 6858000"/>
              <a:gd name="connsiteX56" fmla="*/ 2965356 w 4862512"/>
              <a:gd name="connsiteY56" fmla="*/ 6858000 h 6858000"/>
              <a:gd name="connsiteX57" fmla="*/ 2746657 w 4862512"/>
              <a:gd name="connsiteY57" fmla="*/ 6858000 h 6858000"/>
              <a:gd name="connsiteX58" fmla="*/ 2511765 w 4862512"/>
              <a:gd name="connsiteY58" fmla="*/ 6858000 h 6858000"/>
              <a:gd name="connsiteX59" fmla="*/ 2260103 w 4862512"/>
              <a:gd name="connsiteY59" fmla="*/ 6858000 h 6858000"/>
              <a:gd name="connsiteX60" fmla="*/ 1991091 w 4862512"/>
              <a:gd name="connsiteY60" fmla="*/ 6858000 h 6858000"/>
              <a:gd name="connsiteX61" fmla="*/ 1704151 w 4862512"/>
              <a:gd name="connsiteY61" fmla="*/ 6858000 h 6858000"/>
              <a:gd name="connsiteX62" fmla="*/ 0 w 4862512"/>
              <a:gd name="connsiteY62" fmla="*/ 4800600 h 6858000"/>
              <a:gd name="connsiteX63" fmla="*/ 0 w 4862512"/>
              <a:gd name="connsiteY63"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541528 h 6858000"/>
              <a:gd name="connsiteX40" fmla="*/ 4862512 w 4862512"/>
              <a:gd name="connsiteY40" fmla="*/ 6858000 h 6858000"/>
              <a:gd name="connsiteX41" fmla="*/ 4856343 w 4862512"/>
              <a:gd name="connsiteY41" fmla="*/ 6858000 h 6858000"/>
              <a:gd name="connsiteX42" fmla="*/ 4841693 w 4862512"/>
              <a:gd name="connsiteY42" fmla="*/ 6858000 h 6858000"/>
              <a:gd name="connsiteX43" fmla="*/ 4813163 w 4862512"/>
              <a:gd name="connsiteY43" fmla="*/ 6858000 h 6858000"/>
              <a:gd name="connsiteX44" fmla="*/ 4766127 w 4862512"/>
              <a:gd name="connsiteY44" fmla="*/ 6858000 h 6858000"/>
              <a:gd name="connsiteX45" fmla="*/ 4695958 w 4862512"/>
              <a:gd name="connsiteY45" fmla="*/ 6858000 h 6858000"/>
              <a:gd name="connsiteX46" fmla="*/ 4598030 w 4862512"/>
              <a:gd name="connsiteY46" fmla="*/ 6858000 h 6858000"/>
              <a:gd name="connsiteX47" fmla="*/ 4467717 w 4862512"/>
              <a:gd name="connsiteY47" fmla="*/ 6858000 h 6858000"/>
              <a:gd name="connsiteX48" fmla="*/ 4300392 w 4862512"/>
              <a:gd name="connsiteY48" fmla="*/ 6858000 h 6858000"/>
              <a:gd name="connsiteX49" fmla="*/ 4091428 w 4862512"/>
              <a:gd name="connsiteY49" fmla="*/ 6858000 h 6858000"/>
              <a:gd name="connsiteX50" fmla="*/ 3836199 w 4862512"/>
              <a:gd name="connsiteY50" fmla="*/ 6858000 h 6858000"/>
              <a:gd name="connsiteX51" fmla="*/ 3689789 w 4862512"/>
              <a:gd name="connsiteY51" fmla="*/ 6858000 h 6858000"/>
              <a:gd name="connsiteX52" fmla="*/ 3530078 w 4862512"/>
              <a:gd name="connsiteY52" fmla="*/ 6858000 h 6858000"/>
              <a:gd name="connsiteX53" fmla="*/ 3356488 w 4862512"/>
              <a:gd name="connsiteY53" fmla="*/ 6858000 h 6858000"/>
              <a:gd name="connsiteX54" fmla="*/ 3168440 w 4862512"/>
              <a:gd name="connsiteY54" fmla="*/ 6858000 h 6858000"/>
              <a:gd name="connsiteX55" fmla="*/ 2965356 w 4862512"/>
              <a:gd name="connsiteY55" fmla="*/ 6858000 h 6858000"/>
              <a:gd name="connsiteX56" fmla="*/ 2746657 w 4862512"/>
              <a:gd name="connsiteY56" fmla="*/ 6858000 h 6858000"/>
              <a:gd name="connsiteX57" fmla="*/ 2511765 w 4862512"/>
              <a:gd name="connsiteY57" fmla="*/ 6858000 h 6858000"/>
              <a:gd name="connsiteX58" fmla="*/ 2260103 w 4862512"/>
              <a:gd name="connsiteY58" fmla="*/ 6858000 h 6858000"/>
              <a:gd name="connsiteX59" fmla="*/ 1991091 w 4862512"/>
              <a:gd name="connsiteY59" fmla="*/ 6858000 h 6858000"/>
              <a:gd name="connsiteX60" fmla="*/ 1704151 w 4862512"/>
              <a:gd name="connsiteY60" fmla="*/ 6858000 h 6858000"/>
              <a:gd name="connsiteX61" fmla="*/ 0 w 4862512"/>
              <a:gd name="connsiteY61" fmla="*/ 4800600 h 6858000"/>
              <a:gd name="connsiteX62" fmla="*/ 0 w 4862512"/>
              <a:gd name="connsiteY62"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856343 w 4862512"/>
              <a:gd name="connsiteY40" fmla="*/ 6858000 h 6858000"/>
              <a:gd name="connsiteX41" fmla="*/ 4841693 w 4862512"/>
              <a:gd name="connsiteY41" fmla="*/ 6858000 h 6858000"/>
              <a:gd name="connsiteX42" fmla="*/ 4813163 w 4862512"/>
              <a:gd name="connsiteY42" fmla="*/ 6858000 h 6858000"/>
              <a:gd name="connsiteX43" fmla="*/ 4766127 w 4862512"/>
              <a:gd name="connsiteY43" fmla="*/ 6858000 h 6858000"/>
              <a:gd name="connsiteX44" fmla="*/ 4695958 w 4862512"/>
              <a:gd name="connsiteY44" fmla="*/ 6858000 h 6858000"/>
              <a:gd name="connsiteX45" fmla="*/ 4598030 w 4862512"/>
              <a:gd name="connsiteY45" fmla="*/ 6858000 h 6858000"/>
              <a:gd name="connsiteX46" fmla="*/ 4467717 w 4862512"/>
              <a:gd name="connsiteY46" fmla="*/ 6858000 h 6858000"/>
              <a:gd name="connsiteX47" fmla="*/ 4300392 w 4862512"/>
              <a:gd name="connsiteY47" fmla="*/ 6858000 h 6858000"/>
              <a:gd name="connsiteX48" fmla="*/ 4091428 w 4862512"/>
              <a:gd name="connsiteY48" fmla="*/ 6858000 h 6858000"/>
              <a:gd name="connsiteX49" fmla="*/ 3836199 w 4862512"/>
              <a:gd name="connsiteY49" fmla="*/ 6858000 h 6858000"/>
              <a:gd name="connsiteX50" fmla="*/ 3689789 w 4862512"/>
              <a:gd name="connsiteY50" fmla="*/ 6858000 h 6858000"/>
              <a:gd name="connsiteX51" fmla="*/ 3530078 w 4862512"/>
              <a:gd name="connsiteY51" fmla="*/ 6858000 h 6858000"/>
              <a:gd name="connsiteX52" fmla="*/ 3356488 w 4862512"/>
              <a:gd name="connsiteY52" fmla="*/ 6858000 h 6858000"/>
              <a:gd name="connsiteX53" fmla="*/ 3168440 w 4862512"/>
              <a:gd name="connsiteY53" fmla="*/ 6858000 h 6858000"/>
              <a:gd name="connsiteX54" fmla="*/ 2965356 w 4862512"/>
              <a:gd name="connsiteY54" fmla="*/ 6858000 h 6858000"/>
              <a:gd name="connsiteX55" fmla="*/ 2746657 w 4862512"/>
              <a:gd name="connsiteY55" fmla="*/ 6858000 h 6858000"/>
              <a:gd name="connsiteX56" fmla="*/ 2511765 w 4862512"/>
              <a:gd name="connsiteY56" fmla="*/ 6858000 h 6858000"/>
              <a:gd name="connsiteX57" fmla="*/ 2260103 w 4862512"/>
              <a:gd name="connsiteY57" fmla="*/ 6858000 h 6858000"/>
              <a:gd name="connsiteX58" fmla="*/ 1991091 w 4862512"/>
              <a:gd name="connsiteY58" fmla="*/ 6858000 h 6858000"/>
              <a:gd name="connsiteX59" fmla="*/ 1704151 w 4862512"/>
              <a:gd name="connsiteY59" fmla="*/ 6858000 h 6858000"/>
              <a:gd name="connsiteX60" fmla="*/ 0 w 4862512"/>
              <a:gd name="connsiteY60" fmla="*/ 4800600 h 6858000"/>
              <a:gd name="connsiteX61" fmla="*/ 0 w 4862512"/>
              <a:gd name="connsiteY61"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856343 w 4862512"/>
              <a:gd name="connsiteY40" fmla="*/ 6858000 h 6858000"/>
              <a:gd name="connsiteX41" fmla="*/ 4841693 w 4862512"/>
              <a:gd name="connsiteY41" fmla="*/ 6858000 h 6858000"/>
              <a:gd name="connsiteX42" fmla="*/ 4766127 w 4862512"/>
              <a:gd name="connsiteY42" fmla="*/ 6858000 h 6858000"/>
              <a:gd name="connsiteX43" fmla="*/ 4695958 w 4862512"/>
              <a:gd name="connsiteY43" fmla="*/ 6858000 h 6858000"/>
              <a:gd name="connsiteX44" fmla="*/ 4598030 w 4862512"/>
              <a:gd name="connsiteY44" fmla="*/ 6858000 h 6858000"/>
              <a:gd name="connsiteX45" fmla="*/ 4467717 w 4862512"/>
              <a:gd name="connsiteY45" fmla="*/ 6858000 h 6858000"/>
              <a:gd name="connsiteX46" fmla="*/ 4300392 w 4862512"/>
              <a:gd name="connsiteY46" fmla="*/ 6858000 h 6858000"/>
              <a:gd name="connsiteX47" fmla="*/ 4091428 w 4862512"/>
              <a:gd name="connsiteY47" fmla="*/ 6858000 h 6858000"/>
              <a:gd name="connsiteX48" fmla="*/ 3836199 w 4862512"/>
              <a:gd name="connsiteY48" fmla="*/ 6858000 h 6858000"/>
              <a:gd name="connsiteX49" fmla="*/ 3689789 w 4862512"/>
              <a:gd name="connsiteY49" fmla="*/ 6858000 h 6858000"/>
              <a:gd name="connsiteX50" fmla="*/ 3530078 w 4862512"/>
              <a:gd name="connsiteY50" fmla="*/ 6858000 h 6858000"/>
              <a:gd name="connsiteX51" fmla="*/ 3356488 w 4862512"/>
              <a:gd name="connsiteY51" fmla="*/ 6858000 h 6858000"/>
              <a:gd name="connsiteX52" fmla="*/ 3168440 w 4862512"/>
              <a:gd name="connsiteY52" fmla="*/ 6858000 h 6858000"/>
              <a:gd name="connsiteX53" fmla="*/ 2965356 w 4862512"/>
              <a:gd name="connsiteY53" fmla="*/ 6858000 h 6858000"/>
              <a:gd name="connsiteX54" fmla="*/ 2746657 w 4862512"/>
              <a:gd name="connsiteY54" fmla="*/ 6858000 h 6858000"/>
              <a:gd name="connsiteX55" fmla="*/ 2511765 w 4862512"/>
              <a:gd name="connsiteY55" fmla="*/ 6858000 h 6858000"/>
              <a:gd name="connsiteX56" fmla="*/ 2260103 w 4862512"/>
              <a:gd name="connsiteY56" fmla="*/ 6858000 h 6858000"/>
              <a:gd name="connsiteX57" fmla="*/ 1991091 w 4862512"/>
              <a:gd name="connsiteY57" fmla="*/ 6858000 h 6858000"/>
              <a:gd name="connsiteX58" fmla="*/ 1704151 w 4862512"/>
              <a:gd name="connsiteY58" fmla="*/ 6858000 h 6858000"/>
              <a:gd name="connsiteX59" fmla="*/ 0 w 4862512"/>
              <a:gd name="connsiteY59" fmla="*/ 4800600 h 6858000"/>
              <a:gd name="connsiteX60" fmla="*/ 0 w 4862512"/>
              <a:gd name="connsiteY60"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856343 w 4862512"/>
              <a:gd name="connsiteY40" fmla="*/ 6858000 h 6858000"/>
              <a:gd name="connsiteX41" fmla="*/ 4841693 w 4862512"/>
              <a:gd name="connsiteY41" fmla="*/ 6858000 h 6858000"/>
              <a:gd name="connsiteX42" fmla="*/ 4695958 w 4862512"/>
              <a:gd name="connsiteY42" fmla="*/ 6858000 h 6858000"/>
              <a:gd name="connsiteX43" fmla="*/ 4598030 w 4862512"/>
              <a:gd name="connsiteY43" fmla="*/ 6858000 h 6858000"/>
              <a:gd name="connsiteX44" fmla="*/ 4467717 w 4862512"/>
              <a:gd name="connsiteY44" fmla="*/ 6858000 h 6858000"/>
              <a:gd name="connsiteX45" fmla="*/ 4300392 w 4862512"/>
              <a:gd name="connsiteY45" fmla="*/ 6858000 h 6858000"/>
              <a:gd name="connsiteX46" fmla="*/ 4091428 w 4862512"/>
              <a:gd name="connsiteY46" fmla="*/ 6858000 h 6858000"/>
              <a:gd name="connsiteX47" fmla="*/ 3836199 w 4862512"/>
              <a:gd name="connsiteY47" fmla="*/ 6858000 h 6858000"/>
              <a:gd name="connsiteX48" fmla="*/ 3689789 w 4862512"/>
              <a:gd name="connsiteY48" fmla="*/ 6858000 h 6858000"/>
              <a:gd name="connsiteX49" fmla="*/ 3530078 w 4862512"/>
              <a:gd name="connsiteY49" fmla="*/ 6858000 h 6858000"/>
              <a:gd name="connsiteX50" fmla="*/ 3356488 w 4862512"/>
              <a:gd name="connsiteY50" fmla="*/ 6858000 h 6858000"/>
              <a:gd name="connsiteX51" fmla="*/ 3168440 w 4862512"/>
              <a:gd name="connsiteY51" fmla="*/ 6858000 h 6858000"/>
              <a:gd name="connsiteX52" fmla="*/ 2965356 w 4862512"/>
              <a:gd name="connsiteY52" fmla="*/ 6858000 h 6858000"/>
              <a:gd name="connsiteX53" fmla="*/ 2746657 w 4862512"/>
              <a:gd name="connsiteY53" fmla="*/ 6858000 h 6858000"/>
              <a:gd name="connsiteX54" fmla="*/ 2511765 w 4862512"/>
              <a:gd name="connsiteY54" fmla="*/ 6858000 h 6858000"/>
              <a:gd name="connsiteX55" fmla="*/ 2260103 w 4862512"/>
              <a:gd name="connsiteY55" fmla="*/ 6858000 h 6858000"/>
              <a:gd name="connsiteX56" fmla="*/ 1991091 w 4862512"/>
              <a:gd name="connsiteY56" fmla="*/ 6858000 h 6858000"/>
              <a:gd name="connsiteX57" fmla="*/ 1704151 w 4862512"/>
              <a:gd name="connsiteY57" fmla="*/ 6858000 h 6858000"/>
              <a:gd name="connsiteX58" fmla="*/ 0 w 4862512"/>
              <a:gd name="connsiteY58" fmla="*/ 4800600 h 6858000"/>
              <a:gd name="connsiteX59" fmla="*/ 0 w 4862512"/>
              <a:gd name="connsiteY59"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856343 w 4862512"/>
              <a:gd name="connsiteY40" fmla="*/ 6858000 h 6858000"/>
              <a:gd name="connsiteX41" fmla="*/ 4695958 w 4862512"/>
              <a:gd name="connsiteY41" fmla="*/ 6858000 h 6858000"/>
              <a:gd name="connsiteX42" fmla="*/ 4598030 w 4862512"/>
              <a:gd name="connsiteY42" fmla="*/ 6858000 h 6858000"/>
              <a:gd name="connsiteX43" fmla="*/ 4467717 w 4862512"/>
              <a:gd name="connsiteY43" fmla="*/ 6858000 h 6858000"/>
              <a:gd name="connsiteX44" fmla="*/ 4300392 w 4862512"/>
              <a:gd name="connsiteY44" fmla="*/ 6858000 h 6858000"/>
              <a:gd name="connsiteX45" fmla="*/ 4091428 w 4862512"/>
              <a:gd name="connsiteY45" fmla="*/ 6858000 h 6858000"/>
              <a:gd name="connsiteX46" fmla="*/ 3836199 w 4862512"/>
              <a:gd name="connsiteY46" fmla="*/ 6858000 h 6858000"/>
              <a:gd name="connsiteX47" fmla="*/ 3689789 w 4862512"/>
              <a:gd name="connsiteY47" fmla="*/ 6858000 h 6858000"/>
              <a:gd name="connsiteX48" fmla="*/ 3530078 w 4862512"/>
              <a:gd name="connsiteY48" fmla="*/ 6858000 h 6858000"/>
              <a:gd name="connsiteX49" fmla="*/ 3356488 w 4862512"/>
              <a:gd name="connsiteY49" fmla="*/ 6858000 h 6858000"/>
              <a:gd name="connsiteX50" fmla="*/ 3168440 w 4862512"/>
              <a:gd name="connsiteY50" fmla="*/ 6858000 h 6858000"/>
              <a:gd name="connsiteX51" fmla="*/ 2965356 w 4862512"/>
              <a:gd name="connsiteY51" fmla="*/ 6858000 h 6858000"/>
              <a:gd name="connsiteX52" fmla="*/ 2746657 w 4862512"/>
              <a:gd name="connsiteY52" fmla="*/ 6858000 h 6858000"/>
              <a:gd name="connsiteX53" fmla="*/ 2511765 w 4862512"/>
              <a:gd name="connsiteY53" fmla="*/ 6858000 h 6858000"/>
              <a:gd name="connsiteX54" fmla="*/ 2260103 w 4862512"/>
              <a:gd name="connsiteY54" fmla="*/ 6858000 h 6858000"/>
              <a:gd name="connsiteX55" fmla="*/ 1991091 w 4862512"/>
              <a:gd name="connsiteY55" fmla="*/ 6858000 h 6858000"/>
              <a:gd name="connsiteX56" fmla="*/ 1704151 w 4862512"/>
              <a:gd name="connsiteY56" fmla="*/ 6858000 h 6858000"/>
              <a:gd name="connsiteX57" fmla="*/ 0 w 4862512"/>
              <a:gd name="connsiteY57" fmla="*/ 4800600 h 6858000"/>
              <a:gd name="connsiteX58" fmla="*/ 0 w 4862512"/>
              <a:gd name="connsiteY58"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695958 w 4862512"/>
              <a:gd name="connsiteY40" fmla="*/ 6858000 h 6858000"/>
              <a:gd name="connsiteX41" fmla="*/ 4598030 w 4862512"/>
              <a:gd name="connsiteY41" fmla="*/ 6858000 h 6858000"/>
              <a:gd name="connsiteX42" fmla="*/ 4467717 w 4862512"/>
              <a:gd name="connsiteY42" fmla="*/ 6858000 h 6858000"/>
              <a:gd name="connsiteX43" fmla="*/ 4300392 w 4862512"/>
              <a:gd name="connsiteY43" fmla="*/ 6858000 h 6858000"/>
              <a:gd name="connsiteX44" fmla="*/ 4091428 w 4862512"/>
              <a:gd name="connsiteY44" fmla="*/ 6858000 h 6858000"/>
              <a:gd name="connsiteX45" fmla="*/ 3836199 w 4862512"/>
              <a:gd name="connsiteY45" fmla="*/ 6858000 h 6858000"/>
              <a:gd name="connsiteX46" fmla="*/ 3689789 w 4862512"/>
              <a:gd name="connsiteY46" fmla="*/ 6858000 h 6858000"/>
              <a:gd name="connsiteX47" fmla="*/ 3530078 w 4862512"/>
              <a:gd name="connsiteY47" fmla="*/ 6858000 h 6858000"/>
              <a:gd name="connsiteX48" fmla="*/ 3356488 w 4862512"/>
              <a:gd name="connsiteY48" fmla="*/ 6858000 h 6858000"/>
              <a:gd name="connsiteX49" fmla="*/ 3168440 w 4862512"/>
              <a:gd name="connsiteY49" fmla="*/ 6858000 h 6858000"/>
              <a:gd name="connsiteX50" fmla="*/ 2965356 w 4862512"/>
              <a:gd name="connsiteY50" fmla="*/ 6858000 h 6858000"/>
              <a:gd name="connsiteX51" fmla="*/ 2746657 w 4862512"/>
              <a:gd name="connsiteY51" fmla="*/ 6858000 h 6858000"/>
              <a:gd name="connsiteX52" fmla="*/ 2511765 w 4862512"/>
              <a:gd name="connsiteY52" fmla="*/ 6858000 h 6858000"/>
              <a:gd name="connsiteX53" fmla="*/ 2260103 w 4862512"/>
              <a:gd name="connsiteY53" fmla="*/ 6858000 h 6858000"/>
              <a:gd name="connsiteX54" fmla="*/ 1991091 w 4862512"/>
              <a:gd name="connsiteY54" fmla="*/ 6858000 h 6858000"/>
              <a:gd name="connsiteX55" fmla="*/ 1704151 w 4862512"/>
              <a:gd name="connsiteY55" fmla="*/ 6858000 h 6858000"/>
              <a:gd name="connsiteX56" fmla="*/ 0 w 4862512"/>
              <a:gd name="connsiteY56" fmla="*/ 4800600 h 6858000"/>
              <a:gd name="connsiteX57" fmla="*/ 0 w 4862512"/>
              <a:gd name="connsiteY57"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598030 w 4862512"/>
              <a:gd name="connsiteY40" fmla="*/ 6858000 h 6858000"/>
              <a:gd name="connsiteX41" fmla="*/ 4467717 w 4862512"/>
              <a:gd name="connsiteY41" fmla="*/ 6858000 h 6858000"/>
              <a:gd name="connsiteX42" fmla="*/ 4300392 w 4862512"/>
              <a:gd name="connsiteY42" fmla="*/ 6858000 h 6858000"/>
              <a:gd name="connsiteX43" fmla="*/ 4091428 w 4862512"/>
              <a:gd name="connsiteY43" fmla="*/ 6858000 h 6858000"/>
              <a:gd name="connsiteX44" fmla="*/ 3836199 w 4862512"/>
              <a:gd name="connsiteY44" fmla="*/ 6858000 h 6858000"/>
              <a:gd name="connsiteX45" fmla="*/ 3689789 w 4862512"/>
              <a:gd name="connsiteY45" fmla="*/ 6858000 h 6858000"/>
              <a:gd name="connsiteX46" fmla="*/ 3530078 w 4862512"/>
              <a:gd name="connsiteY46" fmla="*/ 6858000 h 6858000"/>
              <a:gd name="connsiteX47" fmla="*/ 3356488 w 4862512"/>
              <a:gd name="connsiteY47" fmla="*/ 6858000 h 6858000"/>
              <a:gd name="connsiteX48" fmla="*/ 3168440 w 4862512"/>
              <a:gd name="connsiteY48" fmla="*/ 6858000 h 6858000"/>
              <a:gd name="connsiteX49" fmla="*/ 2965356 w 4862512"/>
              <a:gd name="connsiteY49" fmla="*/ 6858000 h 6858000"/>
              <a:gd name="connsiteX50" fmla="*/ 2746657 w 4862512"/>
              <a:gd name="connsiteY50" fmla="*/ 6858000 h 6858000"/>
              <a:gd name="connsiteX51" fmla="*/ 2511765 w 4862512"/>
              <a:gd name="connsiteY51" fmla="*/ 6858000 h 6858000"/>
              <a:gd name="connsiteX52" fmla="*/ 2260103 w 4862512"/>
              <a:gd name="connsiteY52" fmla="*/ 6858000 h 6858000"/>
              <a:gd name="connsiteX53" fmla="*/ 1991091 w 4862512"/>
              <a:gd name="connsiteY53" fmla="*/ 6858000 h 6858000"/>
              <a:gd name="connsiteX54" fmla="*/ 1704151 w 4862512"/>
              <a:gd name="connsiteY54" fmla="*/ 6858000 h 6858000"/>
              <a:gd name="connsiteX55" fmla="*/ 0 w 4862512"/>
              <a:gd name="connsiteY55" fmla="*/ 4800600 h 6858000"/>
              <a:gd name="connsiteX56" fmla="*/ 0 w 4862512"/>
              <a:gd name="connsiteY5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467717 w 4862512"/>
              <a:gd name="connsiteY40" fmla="*/ 6858000 h 6858000"/>
              <a:gd name="connsiteX41" fmla="*/ 4300392 w 4862512"/>
              <a:gd name="connsiteY41" fmla="*/ 6858000 h 6858000"/>
              <a:gd name="connsiteX42" fmla="*/ 4091428 w 4862512"/>
              <a:gd name="connsiteY42" fmla="*/ 6858000 h 6858000"/>
              <a:gd name="connsiteX43" fmla="*/ 3836199 w 4862512"/>
              <a:gd name="connsiteY43" fmla="*/ 6858000 h 6858000"/>
              <a:gd name="connsiteX44" fmla="*/ 3689789 w 4862512"/>
              <a:gd name="connsiteY44" fmla="*/ 6858000 h 6858000"/>
              <a:gd name="connsiteX45" fmla="*/ 3530078 w 4862512"/>
              <a:gd name="connsiteY45" fmla="*/ 6858000 h 6858000"/>
              <a:gd name="connsiteX46" fmla="*/ 3356488 w 4862512"/>
              <a:gd name="connsiteY46" fmla="*/ 6858000 h 6858000"/>
              <a:gd name="connsiteX47" fmla="*/ 3168440 w 4862512"/>
              <a:gd name="connsiteY47" fmla="*/ 6858000 h 6858000"/>
              <a:gd name="connsiteX48" fmla="*/ 2965356 w 4862512"/>
              <a:gd name="connsiteY48" fmla="*/ 6858000 h 6858000"/>
              <a:gd name="connsiteX49" fmla="*/ 2746657 w 4862512"/>
              <a:gd name="connsiteY49" fmla="*/ 6858000 h 6858000"/>
              <a:gd name="connsiteX50" fmla="*/ 2511765 w 4862512"/>
              <a:gd name="connsiteY50" fmla="*/ 6858000 h 6858000"/>
              <a:gd name="connsiteX51" fmla="*/ 2260103 w 4862512"/>
              <a:gd name="connsiteY51" fmla="*/ 6858000 h 6858000"/>
              <a:gd name="connsiteX52" fmla="*/ 1991091 w 4862512"/>
              <a:gd name="connsiteY52" fmla="*/ 6858000 h 6858000"/>
              <a:gd name="connsiteX53" fmla="*/ 1704151 w 4862512"/>
              <a:gd name="connsiteY53" fmla="*/ 6858000 h 6858000"/>
              <a:gd name="connsiteX54" fmla="*/ 0 w 4862512"/>
              <a:gd name="connsiteY54" fmla="*/ 4800600 h 6858000"/>
              <a:gd name="connsiteX55" fmla="*/ 0 w 4862512"/>
              <a:gd name="connsiteY5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300392 w 4862512"/>
              <a:gd name="connsiteY40" fmla="*/ 6858000 h 6858000"/>
              <a:gd name="connsiteX41" fmla="*/ 4091428 w 4862512"/>
              <a:gd name="connsiteY41" fmla="*/ 6858000 h 6858000"/>
              <a:gd name="connsiteX42" fmla="*/ 3836199 w 4862512"/>
              <a:gd name="connsiteY42" fmla="*/ 6858000 h 6858000"/>
              <a:gd name="connsiteX43" fmla="*/ 3689789 w 4862512"/>
              <a:gd name="connsiteY43" fmla="*/ 6858000 h 6858000"/>
              <a:gd name="connsiteX44" fmla="*/ 3530078 w 4862512"/>
              <a:gd name="connsiteY44" fmla="*/ 6858000 h 6858000"/>
              <a:gd name="connsiteX45" fmla="*/ 3356488 w 4862512"/>
              <a:gd name="connsiteY45" fmla="*/ 6858000 h 6858000"/>
              <a:gd name="connsiteX46" fmla="*/ 3168440 w 4862512"/>
              <a:gd name="connsiteY46" fmla="*/ 6858000 h 6858000"/>
              <a:gd name="connsiteX47" fmla="*/ 2965356 w 4862512"/>
              <a:gd name="connsiteY47" fmla="*/ 6858000 h 6858000"/>
              <a:gd name="connsiteX48" fmla="*/ 2746657 w 4862512"/>
              <a:gd name="connsiteY48" fmla="*/ 6858000 h 6858000"/>
              <a:gd name="connsiteX49" fmla="*/ 2511765 w 4862512"/>
              <a:gd name="connsiteY49" fmla="*/ 6858000 h 6858000"/>
              <a:gd name="connsiteX50" fmla="*/ 2260103 w 4862512"/>
              <a:gd name="connsiteY50" fmla="*/ 6858000 h 6858000"/>
              <a:gd name="connsiteX51" fmla="*/ 1991091 w 4862512"/>
              <a:gd name="connsiteY51" fmla="*/ 6858000 h 6858000"/>
              <a:gd name="connsiteX52" fmla="*/ 1704151 w 4862512"/>
              <a:gd name="connsiteY52" fmla="*/ 6858000 h 6858000"/>
              <a:gd name="connsiteX53" fmla="*/ 0 w 4862512"/>
              <a:gd name="connsiteY53" fmla="*/ 4800600 h 6858000"/>
              <a:gd name="connsiteX54" fmla="*/ 0 w 4862512"/>
              <a:gd name="connsiteY54"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4091428 w 4862512"/>
              <a:gd name="connsiteY40" fmla="*/ 6858000 h 6858000"/>
              <a:gd name="connsiteX41" fmla="*/ 3836199 w 4862512"/>
              <a:gd name="connsiteY41" fmla="*/ 6858000 h 6858000"/>
              <a:gd name="connsiteX42" fmla="*/ 3689789 w 4862512"/>
              <a:gd name="connsiteY42" fmla="*/ 6858000 h 6858000"/>
              <a:gd name="connsiteX43" fmla="*/ 3530078 w 4862512"/>
              <a:gd name="connsiteY43" fmla="*/ 6858000 h 6858000"/>
              <a:gd name="connsiteX44" fmla="*/ 3356488 w 4862512"/>
              <a:gd name="connsiteY44" fmla="*/ 6858000 h 6858000"/>
              <a:gd name="connsiteX45" fmla="*/ 3168440 w 4862512"/>
              <a:gd name="connsiteY45" fmla="*/ 6858000 h 6858000"/>
              <a:gd name="connsiteX46" fmla="*/ 2965356 w 4862512"/>
              <a:gd name="connsiteY46" fmla="*/ 6858000 h 6858000"/>
              <a:gd name="connsiteX47" fmla="*/ 2746657 w 4862512"/>
              <a:gd name="connsiteY47" fmla="*/ 6858000 h 6858000"/>
              <a:gd name="connsiteX48" fmla="*/ 2511765 w 4862512"/>
              <a:gd name="connsiteY48" fmla="*/ 6858000 h 6858000"/>
              <a:gd name="connsiteX49" fmla="*/ 2260103 w 4862512"/>
              <a:gd name="connsiteY49" fmla="*/ 6858000 h 6858000"/>
              <a:gd name="connsiteX50" fmla="*/ 1991091 w 4862512"/>
              <a:gd name="connsiteY50" fmla="*/ 6858000 h 6858000"/>
              <a:gd name="connsiteX51" fmla="*/ 1704151 w 4862512"/>
              <a:gd name="connsiteY51" fmla="*/ 6858000 h 6858000"/>
              <a:gd name="connsiteX52" fmla="*/ 0 w 4862512"/>
              <a:gd name="connsiteY52" fmla="*/ 4800600 h 6858000"/>
              <a:gd name="connsiteX53" fmla="*/ 0 w 4862512"/>
              <a:gd name="connsiteY53"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3836199 w 4862512"/>
              <a:gd name="connsiteY40" fmla="*/ 6858000 h 6858000"/>
              <a:gd name="connsiteX41" fmla="*/ 3689789 w 4862512"/>
              <a:gd name="connsiteY41" fmla="*/ 6858000 h 6858000"/>
              <a:gd name="connsiteX42" fmla="*/ 3530078 w 4862512"/>
              <a:gd name="connsiteY42" fmla="*/ 6858000 h 6858000"/>
              <a:gd name="connsiteX43" fmla="*/ 3356488 w 4862512"/>
              <a:gd name="connsiteY43" fmla="*/ 6858000 h 6858000"/>
              <a:gd name="connsiteX44" fmla="*/ 3168440 w 4862512"/>
              <a:gd name="connsiteY44" fmla="*/ 6858000 h 6858000"/>
              <a:gd name="connsiteX45" fmla="*/ 2965356 w 4862512"/>
              <a:gd name="connsiteY45" fmla="*/ 6858000 h 6858000"/>
              <a:gd name="connsiteX46" fmla="*/ 2746657 w 4862512"/>
              <a:gd name="connsiteY46" fmla="*/ 6858000 h 6858000"/>
              <a:gd name="connsiteX47" fmla="*/ 2511765 w 4862512"/>
              <a:gd name="connsiteY47" fmla="*/ 6858000 h 6858000"/>
              <a:gd name="connsiteX48" fmla="*/ 2260103 w 4862512"/>
              <a:gd name="connsiteY48" fmla="*/ 6858000 h 6858000"/>
              <a:gd name="connsiteX49" fmla="*/ 1991091 w 4862512"/>
              <a:gd name="connsiteY49" fmla="*/ 6858000 h 6858000"/>
              <a:gd name="connsiteX50" fmla="*/ 1704151 w 4862512"/>
              <a:gd name="connsiteY50" fmla="*/ 6858000 h 6858000"/>
              <a:gd name="connsiteX51" fmla="*/ 0 w 4862512"/>
              <a:gd name="connsiteY51" fmla="*/ 4800600 h 6858000"/>
              <a:gd name="connsiteX52" fmla="*/ 0 w 4862512"/>
              <a:gd name="connsiteY52"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3689789 w 4862512"/>
              <a:gd name="connsiteY40" fmla="*/ 6858000 h 6858000"/>
              <a:gd name="connsiteX41" fmla="*/ 3530078 w 4862512"/>
              <a:gd name="connsiteY41" fmla="*/ 6858000 h 6858000"/>
              <a:gd name="connsiteX42" fmla="*/ 3356488 w 4862512"/>
              <a:gd name="connsiteY42" fmla="*/ 6858000 h 6858000"/>
              <a:gd name="connsiteX43" fmla="*/ 3168440 w 4862512"/>
              <a:gd name="connsiteY43" fmla="*/ 6858000 h 6858000"/>
              <a:gd name="connsiteX44" fmla="*/ 2965356 w 4862512"/>
              <a:gd name="connsiteY44" fmla="*/ 6858000 h 6858000"/>
              <a:gd name="connsiteX45" fmla="*/ 2746657 w 4862512"/>
              <a:gd name="connsiteY45" fmla="*/ 6858000 h 6858000"/>
              <a:gd name="connsiteX46" fmla="*/ 2511765 w 4862512"/>
              <a:gd name="connsiteY46" fmla="*/ 6858000 h 6858000"/>
              <a:gd name="connsiteX47" fmla="*/ 2260103 w 4862512"/>
              <a:gd name="connsiteY47" fmla="*/ 6858000 h 6858000"/>
              <a:gd name="connsiteX48" fmla="*/ 1991091 w 4862512"/>
              <a:gd name="connsiteY48" fmla="*/ 6858000 h 6858000"/>
              <a:gd name="connsiteX49" fmla="*/ 1704151 w 4862512"/>
              <a:gd name="connsiteY49" fmla="*/ 6858000 h 6858000"/>
              <a:gd name="connsiteX50" fmla="*/ 0 w 4862512"/>
              <a:gd name="connsiteY50" fmla="*/ 4800600 h 6858000"/>
              <a:gd name="connsiteX51" fmla="*/ 0 w 4862512"/>
              <a:gd name="connsiteY51"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3530078 w 4862512"/>
              <a:gd name="connsiteY40" fmla="*/ 6858000 h 6858000"/>
              <a:gd name="connsiteX41" fmla="*/ 3356488 w 4862512"/>
              <a:gd name="connsiteY41" fmla="*/ 6858000 h 6858000"/>
              <a:gd name="connsiteX42" fmla="*/ 3168440 w 4862512"/>
              <a:gd name="connsiteY42" fmla="*/ 6858000 h 6858000"/>
              <a:gd name="connsiteX43" fmla="*/ 2965356 w 4862512"/>
              <a:gd name="connsiteY43" fmla="*/ 6858000 h 6858000"/>
              <a:gd name="connsiteX44" fmla="*/ 2746657 w 4862512"/>
              <a:gd name="connsiteY44" fmla="*/ 6858000 h 6858000"/>
              <a:gd name="connsiteX45" fmla="*/ 2511765 w 4862512"/>
              <a:gd name="connsiteY45" fmla="*/ 6858000 h 6858000"/>
              <a:gd name="connsiteX46" fmla="*/ 2260103 w 4862512"/>
              <a:gd name="connsiteY46" fmla="*/ 6858000 h 6858000"/>
              <a:gd name="connsiteX47" fmla="*/ 1991091 w 4862512"/>
              <a:gd name="connsiteY47" fmla="*/ 6858000 h 6858000"/>
              <a:gd name="connsiteX48" fmla="*/ 1704151 w 4862512"/>
              <a:gd name="connsiteY48" fmla="*/ 6858000 h 6858000"/>
              <a:gd name="connsiteX49" fmla="*/ 0 w 4862512"/>
              <a:gd name="connsiteY49" fmla="*/ 4800600 h 6858000"/>
              <a:gd name="connsiteX50" fmla="*/ 0 w 4862512"/>
              <a:gd name="connsiteY50"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6858000 h 6858000"/>
              <a:gd name="connsiteX40" fmla="*/ 3356488 w 4862512"/>
              <a:gd name="connsiteY40" fmla="*/ 6858000 h 6858000"/>
              <a:gd name="connsiteX41" fmla="*/ 3168440 w 4862512"/>
              <a:gd name="connsiteY41" fmla="*/ 6858000 h 6858000"/>
              <a:gd name="connsiteX42" fmla="*/ 2965356 w 4862512"/>
              <a:gd name="connsiteY42" fmla="*/ 6858000 h 6858000"/>
              <a:gd name="connsiteX43" fmla="*/ 2746657 w 4862512"/>
              <a:gd name="connsiteY43" fmla="*/ 6858000 h 6858000"/>
              <a:gd name="connsiteX44" fmla="*/ 2511765 w 4862512"/>
              <a:gd name="connsiteY44" fmla="*/ 6858000 h 6858000"/>
              <a:gd name="connsiteX45" fmla="*/ 2260103 w 4862512"/>
              <a:gd name="connsiteY45" fmla="*/ 6858000 h 6858000"/>
              <a:gd name="connsiteX46" fmla="*/ 1991091 w 4862512"/>
              <a:gd name="connsiteY46" fmla="*/ 6858000 h 6858000"/>
              <a:gd name="connsiteX47" fmla="*/ 1704151 w 4862512"/>
              <a:gd name="connsiteY47" fmla="*/ 6858000 h 6858000"/>
              <a:gd name="connsiteX48" fmla="*/ 0 w 4862512"/>
              <a:gd name="connsiteY48" fmla="*/ 4800600 h 6858000"/>
              <a:gd name="connsiteX49" fmla="*/ 0 w 4862512"/>
              <a:gd name="connsiteY49"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6858000 h 6858000"/>
              <a:gd name="connsiteX39" fmla="*/ 3356488 w 4862512"/>
              <a:gd name="connsiteY39" fmla="*/ 6858000 h 6858000"/>
              <a:gd name="connsiteX40" fmla="*/ 3168440 w 4862512"/>
              <a:gd name="connsiteY40" fmla="*/ 6858000 h 6858000"/>
              <a:gd name="connsiteX41" fmla="*/ 2965356 w 4862512"/>
              <a:gd name="connsiteY41" fmla="*/ 6858000 h 6858000"/>
              <a:gd name="connsiteX42" fmla="*/ 2746657 w 4862512"/>
              <a:gd name="connsiteY42" fmla="*/ 6858000 h 6858000"/>
              <a:gd name="connsiteX43" fmla="*/ 2511765 w 4862512"/>
              <a:gd name="connsiteY43" fmla="*/ 6858000 h 6858000"/>
              <a:gd name="connsiteX44" fmla="*/ 2260103 w 4862512"/>
              <a:gd name="connsiteY44" fmla="*/ 6858000 h 6858000"/>
              <a:gd name="connsiteX45" fmla="*/ 1991091 w 4862512"/>
              <a:gd name="connsiteY45" fmla="*/ 6858000 h 6858000"/>
              <a:gd name="connsiteX46" fmla="*/ 1704151 w 4862512"/>
              <a:gd name="connsiteY46" fmla="*/ 6858000 h 6858000"/>
              <a:gd name="connsiteX47" fmla="*/ 0 w 4862512"/>
              <a:gd name="connsiteY47" fmla="*/ 4800600 h 6858000"/>
              <a:gd name="connsiteX48" fmla="*/ 0 w 4862512"/>
              <a:gd name="connsiteY48"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6858000 h 6858000"/>
              <a:gd name="connsiteX38" fmla="*/ 3356488 w 4862512"/>
              <a:gd name="connsiteY38" fmla="*/ 6858000 h 6858000"/>
              <a:gd name="connsiteX39" fmla="*/ 3168440 w 4862512"/>
              <a:gd name="connsiteY39" fmla="*/ 6858000 h 6858000"/>
              <a:gd name="connsiteX40" fmla="*/ 2965356 w 4862512"/>
              <a:gd name="connsiteY40" fmla="*/ 6858000 h 6858000"/>
              <a:gd name="connsiteX41" fmla="*/ 2746657 w 4862512"/>
              <a:gd name="connsiteY41" fmla="*/ 6858000 h 6858000"/>
              <a:gd name="connsiteX42" fmla="*/ 2511765 w 4862512"/>
              <a:gd name="connsiteY42" fmla="*/ 6858000 h 6858000"/>
              <a:gd name="connsiteX43" fmla="*/ 2260103 w 4862512"/>
              <a:gd name="connsiteY43" fmla="*/ 6858000 h 6858000"/>
              <a:gd name="connsiteX44" fmla="*/ 1991091 w 4862512"/>
              <a:gd name="connsiteY44" fmla="*/ 6858000 h 6858000"/>
              <a:gd name="connsiteX45" fmla="*/ 1704151 w 4862512"/>
              <a:gd name="connsiteY45" fmla="*/ 6858000 h 6858000"/>
              <a:gd name="connsiteX46" fmla="*/ 0 w 4862512"/>
              <a:gd name="connsiteY46" fmla="*/ 4800600 h 6858000"/>
              <a:gd name="connsiteX47" fmla="*/ 0 w 4862512"/>
              <a:gd name="connsiteY47"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6858000 h 6858000"/>
              <a:gd name="connsiteX37" fmla="*/ 3356488 w 4862512"/>
              <a:gd name="connsiteY37" fmla="*/ 6858000 h 6858000"/>
              <a:gd name="connsiteX38" fmla="*/ 3168440 w 4862512"/>
              <a:gd name="connsiteY38" fmla="*/ 6858000 h 6858000"/>
              <a:gd name="connsiteX39" fmla="*/ 2965356 w 4862512"/>
              <a:gd name="connsiteY39" fmla="*/ 6858000 h 6858000"/>
              <a:gd name="connsiteX40" fmla="*/ 2746657 w 4862512"/>
              <a:gd name="connsiteY40" fmla="*/ 6858000 h 6858000"/>
              <a:gd name="connsiteX41" fmla="*/ 2511765 w 4862512"/>
              <a:gd name="connsiteY41" fmla="*/ 6858000 h 6858000"/>
              <a:gd name="connsiteX42" fmla="*/ 2260103 w 4862512"/>
              <a:gd name="connsiteY42" fmla="*/ 6858000 h 6858000"/>
              <a:gd name="connsiteX43" fmla="*/ 1991091 w 4862512"/>
              <a:gd name="connsiteY43" fmla="*/ 6858000 h 6858000"/>
              <a:gd name="connsiteX44" fmla="*/ 1704151 w 4862512"/>
              <a:gd name="connsiteY44" fmla="*/ 6858000 h 6858000"/>
              <a:gd name="connsiteX45" fmla="*/ 0 w 4862512"/>
              <a:gd name="connsiteY45" fmla="*/ 4800600 h 6858000"/>
              <a:gd name="connsiteX46" fmla="*/ 0 w 4862512"/>
              <a:gd name="connsiteY4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6858000 h 6858000"/>
              <a:gd name="connsiteX36" fmla="*/ 3356488 w 4862512"/>
              <a:gd name="connsiteY36" fmla="*/ 6858000 h 6858000"/>
              <a:gd name="connsiteX37" fmla="*/ 3168440 w 4862512"/>
              <a:gd name="connsiteY37" fmla="*/ 6858000 h 6858000"/>
              <a:gd name="connsiteX38" fmla="*/ 2965356 w 4862512"/>
              <a:gd name="connsiteY38" fmla="*/ 6858000 h 6858000"/>
              <a:gd name="connsiteX39" fmla="*/ 2746657 w 4862512"/>
              <a:gd name="connsiteY39" fmla="*/ 6858000 h 6858000"/>
              <a:gd name="connsiteX40" fmla="*/ 2511765 w 4862512"/>
              <a:gd name="connsiteY40" fmla="*/ 6858000 h 6858000"/>
              <a:gd name="connsiteX41" fmla="*/ 2260103 w 4862512"/>
              <a:gd name="connsiteY41" fmla="*/ 6858000 h 6858000"/>
              <a:gd name="connsiteX42" fmla="*/ 1991091 w 4862512"/>
              <a:gd name="connsiteY42" fmla="*/ 6858000 h 6858000"/>
              <a:gd name="connsiteX43" fmla="*/ 1704151 w 4862512"/>
              <a:gd name="connsiteY43" fmla="*/ 6858000 h 6858000"/>
              <a:gd name="connsiteX44" fmla="*/ 0 w 4862512"/>
              <a:gd name="connsiteY44" fmla="*/ 4800600 h 6858000"/>
              <a:gd name="connsiteX45" fmla="*/ 0 w 4862512"/>
              <a:gd name="connsiteY4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6858000 h 6858000"/>
              <a:gd name="connsiteX35" fmla="*/ 3356488 w 4862512"/>
              <a:gd name="connsiteY35" fmla="*/ 6858000 h 6858000"/>
              <a:gd name="connsiteX36" fmla="*/ 3168440 w 4862512"/>
              <a:gd name="connsiteY36" fmla="*/ 6858000 h 6858000"/>
              <a:gd name="connsiteX37" fmla="*/ 2965356 w 4862512"/>
              <a:gd name="connsiteY37" fmla="*/ 6858000 h 6858000"/>
              <a:gd name="connsiteX38" fmla="*/ 2746657 w 4862512"/>
              <a:gd name="connsiteY38" fmla="*/ 6858000 h 6858000"/>
              <a:gd name="connsiteX39" fmla="*/ 2511765 w 4862512"/>
              <a:gd name="connsiteY39" fmla="*/ 6858000 h 6858000"/>
              <a:gd name="connsiteX40" fmla="*/ 2260103 w 4862512"/>
              <a:gd name="connsiteY40" fmla="*/ 6858000 h 6858000"/>
              <a:gd name="connsiteX41" fmla="*/ 1991091 w 4862512"/>
              <a:gd name="connsiteY41" fmla="*/ 6858000 h 6858000"/>
              <a:gd name="connsiteX42" fmla="*/ 1704151 w 4862512"/>
              <a:gd name="connsiteY42" fmla="*/ 6858000 h 6858000"/>
              <a:gd name="connsiteX43" fmla="*/ 0 w 4862512"/>
              <a:gd name="connsiteY43" fmla="*/ 4800600 h 6858000"/>
              <a:gd name="connsiteX44" fmla="*/ 0 w 4862512"/>
              <a:gd name="connsiteY44"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6858000 h 6858000"/>
              <a:gd name="connsiteX34" fmla="*/ 3356488 w 4862512"/>
              <a:gd name="connsiteY34" fmla="*/ 6858000 h 6858000"/>
              <a:gd name="connsiteX35" fmla="*/ 3168440 w 4862512"/>
              <a:gd name="connsiteY35" fmla="*/ 6858000 h 6858000"/>
              <a:gd name="connsiteX36" fmla="*/ 2965356 w 4862512"/>
              <a:gd name="connsiteY36" fmla="*/ 6858000 h 6858000"/>
              <a:gd name="connsiteX37" fmla="*/ 2746657 w 4862512"/>
              <a:gd name="connsiteY37" fmla="*/ 6858000 h 6858000"/>
              <a:gd name="connsiteX38" fmla="*/ 2511765 w 4862512"/>
              <a:gd name="connsiteY38" fmla="*/ 6858000 h 6858000"/>
              <a:gd name="connsiteX39" fmla="*/ 2260103 w 4862512"/>
              <a:gd name="connsiteY39" fmla="*/ 6858000 h 6858000"/>
              <a:gd name="connsiteX40" fmla="*/ 1991091 w 4862512"/>
              <a:gd name="connsiteY40" fmla="*/ 6858000 h 6858000"/>
              <a:gd name="connsiteX41" fmla="*/ 1704151 w 4862512"/>
              <a:gd name="connsiteY41" fmla="*/ 6858000 h 6858000"/>
              <a:gd name="connsiteX42" fmla="*/ 0 w 4862512"/>
              <a:gd name="connsiteY42" fmla="*/ 4800600 h 6858000"/>
              <a:gd name="connsiteX43" fmla="*/ 0 w 4862512"/>
              <a:gd name="connsiteY43"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6858000 h 6858000"/>
              <a:gd name="connsiteX33" fmla="*/ 3356488 w 4862512"/>
              <a:gd name="connsiteY33" fmla="*/ 6858000 h 6858000"/>
              <a:gd name="connsiteX34" fmla="*/ 3168440 w 4862512"/>
              <a:gd name="connsiteY34" fmla="*/ 6858000 h 6858000"/>
              <a:gd name="connsiteX35" fmla="*/ 2965356 w 4862512"/>
              <a:gd name="connsiteY35" fmla="*/ 6858000 h 6858000"/>
              <a:gd name="connsiteX36" fmla="*/ 2746657 w 4862512"/>
              <a:gd name="connsiteY36" fmla="*/ 6858000 h 6858000"/>
              <a:gd name="connsiteX37" fmla="*/ 2511765 w 4862512"/>
              <a:gd name="connsiteY37" fmla="*/ 6858000 h 6858000"/>
              <a:gd name="connsiteX38" fmla="*/ 2260103 w 4862512"/>
              <a:gd name="connsiteY38" fmla="*/ 6858000 h 6858000"/>
              <a:gd name="connsiteX39" fmla="*/ 1991091 w 4862512"/>
              <a:gd name="connsiteY39" fmla="*/ 6858000 h 6858000"/>
              <a:gd name="connsiteX40" fmla="*/ 1704151 w 4862512"/>
              <a:gd name="connsiteY40" fmla="*/ 6858000 h 6858000"/>
              <a:gd name="connsiteX41" fmla="*/ 0 w 4862512"/>
              <a:gd name="connsiteY41" fmla="*/ 4800600 h 6858000"/>
              <a:gd name="connsiteX42" fmla="*/ 0 w 4862512"/>
              <a:gd name="connsiteY42"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6858000 h 6858000"/>
              <a:gd name="connsiteX32" fmla="*/ 3356488 w 4862512"/>
              <a:gd name="connsiteY32" fmla="*/ 6858000 h 6858000"/>
              <a:gd name="connsiteX33" fmla="*/ 3168440 w 4862512"/>
              <a:gd name="connsiteY33" fmla="*/ 6858000 h 6858000"/>
              <a:gd name="connsiteX34" fmla="*/ 2965356 w 4862512"/>
              <a:gd name="connsiteY34" fmla="*/ 6858000 h 6858000"/>
              <a:gd name="connsiteX35" fmla="*/ 2746657 w 4862512"/>
              <a:gd name="connsiteY35" fmla="*/ 6858000 h 6858000"/>
              <a:gd name="connsiteX36" fmla="*/ 2511765 w 4862512"/>
              <a:gd name="connsiteY36" fmla="*/ 6858000 h 6858000"/>
              <a:gd name="connsiteX37" fmla="*/ 2260103 w 4862512"/>
              <a:gd name="connsiteY37" fmla="*/ 6858000 h 6858000"/>
              <a:gd name="connsiteX38" fmla="*/ 1991091 w 4862512"/>
              <a:gd name="connsiteY38" fmla="*/ 6858000 h 6858000"/>
              <a:gd name="connsiteX39" fmla="*/ 1704151 w 4862512"/>
              <a:gd name="connsiteY39" fmla="*/ 6858000 h 6858000"/>
              <a:gd name="connsiteX40" fmla="*/ 0 w 4862512"/>
              <a:gd name="connsiteY40" fmla="*/ 4800600 h 6858000"/>
              <a:gd name="connsiteX41" fmla="*/ 0 w 4862512"/>
              <a:gd name="connsiteY41"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6858000 h 6858000"/>
              <a:gd name="connsiteX31" fmla="*/ 3356488 w 4862512"/>
              <a:gd name="connsiteY31" fmla="*/ 6858000 h 6858000"/>
              <a:gd name="connsiteX32" fmla="*/ 3168440 w 4862512"/>
              <a:gd name="connsiteY32" fmla="*/ 6858000 h 6858000"/>
              <a:gd name="connsiteX33" fmla="*/ 2965356 w 4862512"/>
              <a:gd name="connsiteY33" fmla="*/ 6858000 h 6858000"/>
              <a:gd name="connsiteX34" fmla="*/ 2746657 w 4862512"/>
              <a:gd name="connsiteY34" fmla="*/ 6858000 h 6858000"/>
              <a:gd name="connsiteX35" fmla="*/ 2511765 w 4862512"/>
              <a:gd name="connsiteY35" fmla="*/ 6858000 h 6858000"/>
              <a:gd name="connsiteX36" fmla="*/ 2260103 w 4862512"/>
              <a:gd name="connsiteY36" fmla="*/ 6858000 h 6858000"/>
              <a:gd name="connsiteX37" fmla="*/ 1991091 w 4862512"/>
              <a:gd name="connsiteY37" fmla="*/ 6858000 h 6858000"/>
              <a:gd name="connsiteX38" fmla="*/ 1704151 w 4862512"/>
              <a:gd name="connsiteY38" fmla="*/ 6858000 h 6858000"/>
              <a:gd name="connsiteX39" fmla="*/ 0 w 4862512"/>
              <a:gd name="connsiteY39" fmla="*/ 4800600 h 6858000"/>
              <a:gd name="connsiteX40" fmla="*/ 0 w 4862512"/>
              <a:gd name="connsiteY40"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6858000 h 6858000"/>
              <a:gd name="connsiteX30" fmla="*/ 3356488 w 4862512"/>
              <a:gd name="connsiteY30" fmla="*/ 6858000 h 6858000"/>
              <a:gd name="connsiteX31" fmla="*/ 3168440 w 4862512"/>
              <a:gd name="connsiteY31" fmla="*/ 6858000 h 6858000"/>
              <a:gd name="connsiteX32" fmla="*/ 2965356 w 4862512"/>
              <a:gd name="connsiteY32" fmla="*/ 6858000 h 6858000"/>
              <a:gd name="connsiteX33" fmla="*/ 2746657 w 4862512"/>
              <a:gd name="connsiteY33" fmla="*/ 6858000 h 6858000"/>
              <a:gd name="connsiteX34" fmla="*/ 2511765 w 4862512"/>
              <a:gd name="connsiteY34" fmla="*/ 6858000 h 6858000"/>
              <a:gd name="connsiteX35" fmla="*/ 2260103 w 4862512"/>
              <a:gd name="connsiteY35" fmla="*/ 6858000 h 6858000"/>
              <a:gd name="connsiteX36" fmla="*/ 1991091 w 4862512"/>
              <a:gd name="connsiteY36" fmla="*/ 6858000 h 6858000"/>
              <a:gd name="connsiteX37" fmla="*/ 1704151 w 4862512"/>
              <a:gd name="connsiteY37" fmla="*/ 6858000 h 6858000"/>
              <a:gd name="connsiteX38" fmla="*/ 0 w 4862512"/>
              <a:gd name="connsiteY38" fmla="*/ 4800600 h 6858000"/>
              <a:gd name="connsiteX39" fmla="*/ 0 w 4862512"/>
              <a:gd name="connsiteY39"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6858000 h 6858000"/>
              <a:gd name="connsiteX29" fmla="*/ 3356488 w 4862512"/>
              <a:gd name="connsiteY29" fmla="*/ 6858000 h 6858000"/>
              <a:gd name="connsiteX30" fmla="*/ 3168440 w 4862512"/>
              <a:gd name="connsiteY30" fmla="*/ 6858000 h 6858000"/>
              <a:gd name="connsiteX31" fmla="*/ 2965356 w 4862512"/>
              <a:gd name="connsiteY31" fmla="*/ 6858000 h 6858000"/>
              <a:gd name="connsiteX32" fmla="*/ 2746657 w 4862512"/>
              <a:gd name="connsiteY32" fmla="*/ 6858000 h 6858000"/>
              <a:gd name="connsiteX33" fmla="*/ 2511765 w 4862512"/>
              <a:gd name="connsiteY33" fmla="*/ 6858000 h 6858000"/>
              <a:gd name="connsiteX34" fmla="*/ 2260103 w 4862512"/>
              <a:gd name="connsiteY34" fmla="*/ 6858000 h 6858000"/>
              <a:gd name="connsiteX35" fmla="*/ 1991091 w 4862512"/>
              <a:gd name="connsiteY35" fmla="*/ 6858000 h 6858000"/>
              <a:gd name="connsiteX36" fmla="*/ 1704151 w 4862512"/>
              <a:gd name="connsiteY36" fmla="*/ 6858000 h 6858000"/>
              <a:gd name="connsiteX37" fmla="*/ 0 w 4862512"/>
              <a:gd name="connsiteY37" fmla="*/ 4800600 h 6858000"/>
              <a:gd name="connsiteX38" fmla="*/ 0 w 4862512"/>
              <a:gd name="connsiteY38"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6858000 h 6858000"/>
              <a:gd name="connsiteX28" fmla="*/ 3356488 w 4862512"/>
              <a:gd name="connsiteY28" fmla="*/ 6858000 h 6858000"/>
              <a:gd name="connsiteX29" fmla="*/ 3168440 w 4862512"/>
              <a:gd name="connsiteY29" fmla="*/ 6858000 h 6858000"/>
              <a:gd name="connsiteX30" fmla="*/ 2965356 w 4862512"/>
              <a:gd name="connsiteY30" fmla="*/ 6858000 h 6858000"/>
              <a:gd name="connsiteX31" fmla="*/ 2746657 w 4862512"/>
              <a:gd name="connsiteY31" fmla="*/ 6858000 h 6858000"/>
              <a:gd name="connsiteX32" fmla="*/ 2511765 w 4862512"/>
              <a:gd name="connsiteY32" fmla="*/ 6858000 h 6858000"/>
              <a:gd name="connsiteX33" fmla="*/ 2260103 w 4862512"/>
              <a:gd name="connsiteY33" fmla="*/ 6858000 h 6858000"/>
              <a:gd name="connsiteX34" fmla="*/ 1991091 w 4862512"/>
              <a:gd name="connsiteY34" fmla="*/ 6858000 h 6858000"/>
              <a:gd name="connsiteX35" fmla="*/ 1704151 w 4862512"/>
              <a:gd name="connsiteY35" fmla="*/ 6858000 h 6858000"/>
              <a:gd name="connsiteX36" fmla="*/ 0 w 4862512"/>
              <a:gd name="connsiteY36" fmla="*/ 4800600 h 6858000"/>
              <a:gd name="connsiteX37" fmla="*/ 0 w 4862512"/>
              <a:gd name="connsiteY37"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6858000 h 6858000"/>
              <a:gd name="connsiteX27" fmla="*/ 3356488 w 4862512"/>
              <a:gd name="connsiteY27" fmla="*/ 6858000 h 6858000"/>
              <a:gd name="connsiteX28" fmla="*/ 3168440 w 4862512"/>
              <a:gd name="connsiteY28" fmla="*/ 6858000 h 6858000"/>
              <a:gd name="connsiteX29" fmla="*/ 2965356 w 4862512"/>
              <a:gd name="connsiteY29" fmla="*/ 6858000 h 6858000"/>
              <a:gd name="connsiteX30" fmla="*/ 2746657 w 4862512"/>
              <a:gd name="connsiteY30" fmla="*/ 6858000 h 6858000"/>
              <a:gd name="connsiteX31" fmla="*/ 2511765 w 4862512"/>
              <a:gd name="connsiteY31" fmla="*/ 6858000 h 6858000"/>
              <a:gd name="connsiteX32" fmla="*/ 2260103 w 4862512"/>
              <a:gd name="connsiteY32" fmla="*/ 6858000 h 6858000"/>
              <a:gd name="connsiteX33" fmla="*/ 1991091 w 4862512"/>
              <a:gd name="connsiteY33" fmla="*/ 6858000 h 6858000"/>
              <a:gd name="connsiteX34" fmla="*/ 1704151 w 4862512"/>
              <a:gd name="connsiteY34" fmla="*/ 6858000 h 6858000"/>
              <a:gd name="connsiteX35" fmla="*/ 0 w 4862512"/>
              <a:gd name="connsiteY35" fmla="*/ 4800600 h 6858000"/>
              <a:gd name="connsiteX36" fmla="*/ 0 w 4862512"/>
              <a:gd name="connsiteY36"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862512 w 4862512"/>
              <a:gd name="connsiteY24" fmla="*/ 0 h 6858000"/>
              <a:gd name="connsiteX25" fmla="*/ 4862512 w 4862512"/>
              <a:gd name="connsiteY25" fmla="*/ 6858000 h 6858000"/>
              <a:gd name="connsiteX26" fmla="*/ 3356488 w 4862512"/>
              <a:gd name="connsiteY26" fmla="*/ 6858000 h 6858000"/>
              <a:gd name="connsiteX27" fmla="*/ 3168440 w 4862512"/>
              <a:gd name="connsiteY27" fmla="*/ 6858000 h 6858000"/>
              <a:gd name="connsiteX28" fmla="*/ 2965356 w 4862512"/>
              <a:gd name="connsiteY28" fmla="*/ 6858000 h 6858000"/>
              <a:gd name="connsiteX29" fmla="*/ 2746657 w 4862512"/>
              <a:gd name="connsiteY29" fmla="*/ 6858000 h 6858000"/>
              <a:gd name="connsiteX30" fmla="*/ 2511765 w 4862512"/>
              <a:gd name="connsiteY30" fmla="*/ 6858000 h 6858000"/>
              <a:gd name="connsiteX31" fmla="*/ 2260103 w 4862512"/>
              <a:gd name="connsiteY31" fmla="*/ 6858000 h 6858000"/>
              <a:gd name="connsiteX32" fmla="*/ 1991091 w 4862512"/>
              <a:gd name="connsiteY32" fmla="*/ 6858000 h 6858000"/>
              <a:gd name="connsiteX33" fmla="*/ 1704151 w 4862512"/>
              <a:gd name="connsiteY33" fmla="*/ 6858000 h 6858000"/>
              <a:gd name="connsiteX34" fmla="*/ 0 w 4862512"/>
              <a:gd name="connsiteY34" fmla="*/ 4800600 h 6858000"/>
              <a:gd name="connsiteX35" fmla="*/ 0 w 4862512"/>
              <a:gd name="connsiteY35" fmla="*/ 0 h 6858000"/>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862512 w 4862512"/>
              <a:gd name="connsiteY23" fmla="*/ 0 h 6858000"/>
              <a:gd name="connsiteX24" fmla="*/ 4862512 w 4862512"/>
              <a:gd name="connsiteY24" fmla="*/ 6858000 h 6858000"/>
              <a:gd name="connsiteX25" fmla="*/ 3356488 w 4862512"/>
              <a:gd name="connsiteY25" fmla="*/ 6858000 h 6858000"/>
              <a:gd name="connsiteX26" fmla="*/ 3168440 w 4862512"/>
              <a:gd name="connsiteY26" fmla="*/ 6858000 h 6858000"/>
              <a:gd name="connsiteX27" fmla="*/ 2965356 w 4862512"/>
              <a:gd name="connsiteY27" fmla="*/ 6858000 h 6858000"/>
              <a:gd name="connsiteX28" fmla="*/ 2746657 w 4862512"/>
              <a:gd name="connsiteY28" fmla="*/ 6858000 h 6858000"/>
              <a:gd name="connsiteX29" fmla="*/ 2511765 w 4862512"/>
              <a:gd name="connsiteY29" fmla="*/ 6858000 h 6858000"/>
              <a:gd name="connsiteX30" fmla="*/ 2260103 w 4862512"/>
              <a:gd name="connsiteY30" fmla="*/ 6858000 h 6858000"/>
              <a:gd name="connsiteX31" fmla="*/ 1991091 w 4862512"/>
              <a:gd name="connsiteY31" fmla="*/ 6858000 h 6858000"/>
              <a:gd name="connsiteX32" fmla="*/ 1704151 w 4862512"/>
              <a:gd name="connsiteY32" fmla="*/ 6858000 h 6858000"/>
              <a:gd name="connsiteX33" fmla="*/ 0 w 4862512"/>
              <a:gd name="connsiteY33" fmla="*/ 4800600 h 6858000"/>
              <a:gd name="connsiteX34" fmla="*/ 0 w 4862512"/>
              <a:gd name="connsiteY34" fmla="*/ 0 h 6858000"/>
              <a:gd name="connsiteX0" fmla="*/ 0 w 7289189"/>
              <a:gd name="connsiteY0" fmla="*/ 0 h 6858000"/>
              <a:gd name="connsiteX1" fmla="*/ 1187 w 7289189"/>
              <a:gd name="connsiteY1" fmla="*/ 0 h 6858000"/>
              <a:gd name="connsiteX2" fmla="*/ 9497 w 7289189"/>
              <a:gd name="connsiteY2" fmla="*/ 0 h 6858000"/>
              <a:gd name="connsiteX3" fmla="*/ 32053 w 7289189"/>
              <a:gd name="connsiteY3" fmla="*/ 0 h 6858000"/>
              <a:gd name="connsiteX4" fmla="*/ 75977 w 7289189"/>
              <a:gd name="connsiteY4" fmla="*/ 0 h 6858000"/>
              <a:gd name="connsiteX5" fmla="*/ 148392 w 7289189"/>
              <a:gd name="connsiteY5" fmla="*/ 0 h 6858000"/>
              <a:gd name="connsiteX6" fmla="*/ 256422 w 7289189"/>
              <a:gd name="connsiteY6" fmla="*/ 0 h 6858000"/>
              <a:gd name="connsiteX7" fmla="*/ 407188 w 7289189"/>
              <a:gd name="connsiteY7" fmla="*/ 0 h 6858000"/>
              <a:gd name="connsiteX8" fmla="*/ 500824 w 7289189"/>
              <a:gd name="connsiteY8" fmla="*/ 0 h 6858000"/>
              <a:gd name="connsiteX9" fmla="*/ 607814 w 7289189"/>
              <a:gd name="connsiteY9" fmla="*/ 0 h 6858000"/>
              <a:gd name="connsiteX10" fmla="*/ 729051 w 7289189"/>
              <a:gd name="connsiteY10" fmla="*/ 0 h 6858000"/>
              <a:gd name="connsiteX11" fmla="*/ 865423 w 7289189"/>
              <a:gd name="connsiteY11" fmla="*/ 0 h 6858000"/>
              <a:gd name="connsiteX12" fmla="*/ 1017822 w 7289189"/>
              <a:gd name="connsiteY12" fmla="*/ 0 h 6858000"/>
              <a:gd name="connsiteX13" fmla="*/ 1187137 w 7289189"/>
              <a:gd name="connsiteY13" fmla="*/ 0 h 6858000"/>
              <a:gd name="connsiteX14" fmla="*/ 1374259 w 7289189"/>
              <a:gd name="connsiteY14" fmla="*/ 0 h 6858000"/>
              <a:gd name="connsiteX15" fmla="*/ 1580079 w 7289189"/>
              <a:gd name="connsiteY15" fmla="*/ 0 h 6858000"/>
              <a:gd name="connsiteX16" fmla="*/ 1805487 w 7289189"/>
              <a:gd name="connsiteY16" fmla="*/ 0 h 6858000"/>
              <a:gd name="connsiteX17" fmla="*/ 2051372 w 7289189"/>
              <a:gd name="connsiteY17" fmla="*/ 0 h 6858000"/>
              <a:gd name="connsiteX18" fmla="*/ 2318626 w 7289189"/>
              <a:gd name="connsiteY18" fmla="*/ 0 h 6858000"/>
              <a:gd name="connsiteX19" fmla="*/ 2608139 w 7289189"/>
              <a:gd name="connsiteY19" fmla="*/ 0 h 6858000"/>
              <a:gd name="connsiteX20" fmla="*/ 2920801 w 7289189"/>
              <a:gd name="connsiteY20" fmla="*/ 0 h 6858000"/>
              <a:gd name="connsiteX21" fmla="*/ 3257503 w 7289189"/>
              <a:gd name="connsiteY21" fmla="*/ 0 h 6858000"/>
              <a:gd name="connsiteX22" fmla="*/ 3619135 w 7289189"/>
              <a:gd name="connsiteY22" fmla="*/ 0 h 6858000"/>
              <a:gd name="connsiteX23" fmla="*/ 7289189 w 7289189"/>
              <a:gd name="connsiteY23" fmla="*/ 11723 h 6858000"/>
              <a:gd name="connsiteX24" fmla="*/ 4862512 w 7289189"/>
              <a:gd name="connsiteY24" fmla="*/ 6858000 h 6858000"/>
              <a:gd name="connsiteX25" fmla="*/ 3356488 w 7289189"/>
              <a:gd name="connsiteY25" fmla="*/ 6858000 h 6858000"/>
              <a:gd name="connsiteX26" fmla="*/ 3168440 w 7289189"/>
              <a:gd name="connsiteY26" fmla="*/ 6858000 h 6858000"/>
              <a:gd name="connsiteX27" fmla="*/ 2965356 w 7289189"/>
              <a:gd name="connsiteY27" fmla="*/ 6858000 h 6858000"/>
              <a:gd name="connsiteX28" fmla="*/ 2746657 w 7289189"/>
              <a:gd name="connsiteY28" fmla="*/ 6858000 h 6858000"/>
              <a:gd name="connsiteX29" fmla="*/ 2511765 w 7289189"/>
              <a:gd name="connsiteY29" fmla="*/ 6858000 h 6858000"/>
              <a:gd name="connsiteX30" fmla="*/ 2260103 w 7289189"/>
              <a:gd name="connsiteY30" fmla="*/ 6858000 h 6858000"/>
              <a:gd name="connsiteX31" fmla="*/ 1991091 w 7289189"/>
              <a:gd name="connsiteY31" fmla="*/ 6858000 h 6858000"/>
              <a:gd name="connsiteX32" fmla="*/ 1704151 w 7289189"/>
              <a:gd name="connsiteY32" fmla="*/ 6858000 h 6858000"/>
              <a:gd name="connsiteX33" fmla="*/ 0 w 7289189"/>
              <a:gd name="connsiteY33" fmla="*/ 4800600 h 6858000"/>
              <a:gd name="connsiteX34" fmla="*/ 0 w 7289189"/>
              <a:gd name="connsiteY34" fmla="*/ 0 h 6858000"/>
              <a:gd name="connsiteX0" fmla="*/ 0 w 7295539"/>
              <a:gd name="connsiteY0" fmla="*/ 0 h 6858000"/>
              <a:gd name="connsiteX1" fmla="*/ 1187 w 7295539"/>
              <a:gd name="connsiteY1" fmla="*/ 0 h 6858000"/>
              <a:gd name="connsiteX2" fmla="*/ 9497 w 7295539"/>
              <a:gd name="connsiteY2" fmla="*/ 0 h 6858000"/>
              <a:gd name="connsiteX3" fmla="*/ 32053 w 7295539"/>
              <a:gd name="connsiteY3" fmla="*/ 0 h 6858000"/>
              <a:gd name="connsiteX4" fmla="*/ 75977 w 7295539"/>
              <a:gd name="connsiteY4" fmla="*/ 0 h 6858000"/>
              <a:gd name="connsiteX5" fmla="*/ 148392 w 7295539"/>
              <a:gd name="connsiteY5" fmla="*/ 0 h 6858000"/>
              <a:gd name="connsiteX6" fmla="*/ 256422 w 7295539"/>
              <a:gd name="connsiteY6" fmla="*/ 0 h 6858000"/>
              <a:gd name="connsiteX7" fmla="*/ 407188 w 7295539"/>
              <a:gd name="connsiteY7" fmla="*/ 0 h 6858000"/>
              <a:gd name="connsiteX8" fmla="*/ 500824 w 7295539"/>
              <a:gd name="connsiteY8" fmla="*/ 0 h 6858000"/>
              <a:gd name="connsiteX9" fmla="*/ 607814 w 7295539"/>
              <a:gd name="connsiteY9" fmla="*/ 0 h 6858000"/>
              <a:gd name="connsiteX10" fmla="*/ 729051 w 7295539"/>
              <a:gd name="connsiteY10" fmla="*/ 0 h 6858000"/>
              <a:gd name="connsiteX11" fmla="*/ 865423 w 7295539"/>
              <a:gd name="connsiteY11" fmla="*/ 0 h 6858000"/>
              <a:gd name="connsiteX12" fmla="*/ 1017822 w 7295539"/>
              <a:gd name="connsiteY12" fmla="*/ 0 h 6858000"/>
              <a:gd name="connsiteX13" fmla="*/ 1187137 w 7295539"/>
              <a:gd name="connsiteY13" fmla="*/ 0 h 6858000"/>
              <a:gd name="connsiteX14" fmla="*/ 1374259 w 7295539"/>
              <a:gd name="connsiteY14" fmla="*/ 0 h 6858000"/>
              <a:gd name="connsiteX15" fmla="*/ 1580079 w 7295539"/>
              <a:gd name="connsiteY15" fmla="*/ 0 h 6858000"/>
              <a:gd name="connsiteX16" fmla="*/ 1805487 w 7295539"/>
              <a:gd name="connsiteY16" fmla="*/ 0 h 6858000"/>
              <a:gd name="connsiteX17" fmla="*/ 2051372 w 7295539"/>
              <a:gd name="connsiteY17" fmla="*/ 0 h 6858000"/>
              <a:gd name="connsiteX18" fmla="*/ 2318626 w 7295539"/>
              <a:gd name="connsiteY18" fmla="*/ 0 h 6858000"/>
              <a:gd name="connsiteX19" fmla="*/ 2608139 w 7295539"/>
              <a:gd name="connsiteY19" fmla="*/ 0 h 6858000"/>
              <a:gd name="connsiteX20" fmla="*/ 2920801 w 7295539"/>
              <a:gd name="connsiteY20" fmla="*/ 0 h 6858000"/>
              <a:gd name="connsiteX21" fmla="*/ 3257503 w 7295539"/>
              <a:gd name="connsiteY21" fmla="*/ 0 h 6858000"/>
              <a:gd name="connsiteX22" fmla="*/ 3619135 w 7295539"/>
              <a:gd name="connsiteY22" fmla="*/ 0 h 6858000"/>
              <a:gd name="connsiteX23" fmla="*/ 7295539 w 7295539"/>
              <a:gd name="connsiteY23" fmla="*/ 5373 h 6858000"/>
              <a:gd name="connsiteX24" fmla="*/ 4862512 w 7295539"/>
              <a:gd name="connsiteY24" fmla="*/ 6858000 h 6858000"/>
              <a:gd name="connsiteX25" fmla="*/ 3356488 w 7295539"/>
              <a:gd name="connsiteY25" fmla="*/ 6858000 h 6858000"/>
              <a:gd name="connsiteX26" fmla="*/ 3168440 w 7295539"/>
              <a:gd name="connsiteY26" fmla="*/ 6858000 h 6858000"/>
              <a:gd name="connsiteX27" fmla="*/ 2965356 w 7295539"/>
              <a:gd name="connsiteY27" fmla="*/ 6858000 h 6858000"/>
              <a:gd name="connsiteX28" fmla="*/ 2746657 w 7295539"/>
              <a:gd name="connsiteY28" fmla="*/ 6858000 h 6858000"/>
              <a:gd name="connsiteX29" fmla="*/ 2511765 w 7295539"/>
              <a:gd name="connsiteY29" fmla="*/ 6858000 h 6858000"/>
              <a:gd name="connsiteX30" fmla="*/ 2260103 w 7295539"/>
              <a:gd name="connsiteY30" fmla="*/ 6858000 h 6858000"/>
              <a:gd name="connsiteX31" fmla="*/ 1991091 w 7295539"/>
              <a:gd name="connsiteY31" fmla="*/ 6858000 h 6858000"/>
              <a:gd name="connsiteX32" fmla="*/ 1704151 w 7295539"/>
              <a:gd name="connsiteY32" fmla="*/ 6858000 h 6858000"/>
              <a:gd name="connsiteX33" fmla="*/ 0 w 7295539"/>
              <a:gd name="connsiteY33" fmla="*/ 4800600 h 6858000"/>
              <a:gd name="connsiteX34" fmla="*/ 0 w 7295539"/>
              <a:gd name="connsiteY34" fmla="*/ 0 h 6858000"/>
              <a:gd name="connsiteX0" fmla="*/ 0 w 7292364"/>
              <a:gd name="connsiteY0" fmla="*/ 977 h 6858977"/>
              <a:gd name="connsiteX1" fmla="*/ 1187 w 7292364"/>
              <a:gd name="connsiteY1" fmla="*/ 977 h 6858977"/>
              <a:gd name="connsiteX2" fmla="*/ 9497 w 7292364"/>
              <a:gd name="connsiteY2" fmla="*/ 977 h 6858977"/>
              <a:gd name="connsiteX3" fmla="*/ 32053 w 7292364"/>
              <a:gd name="connsiteY3" fmla="*/ 977 h 6858977"/>
              <a:gd name="connsiteX4" fmla="*/ 75977 w 7292364"/>
              <a:gd name="connsiteY4" fmla="*/ 977 h 6858977"/>
              <a:gd name="connsiteX5" fmla="*/ 148392 w 7292364"/>
              <a:gd name="connsiteY5" fmla="*/ 977 h 6858977"/>
              <a:gd name="connsiteX6" fmla="*/ 256422 w 7292364"/>
              <a:gd name="connsiteY6" fmla="*/ 977 h 6858977"/>
              <a:gd name="connsiteX7" fmla="*/ 407188 w 7292364"/>
              <a:gd name="connsiteY7" fmla="*/ 977 h 6858977"/>
              <a:gd name="connsiteX8" fmla="*/ 500824 w 7292364"/>
              <a:gd name="connsiteY8" fmla="*/ 977 h 6858977"/>
              <a:gd name="connsiteX9" fmla="*/ 607814 w 7292364"/>
              <a:gd name="connsiteY9" fmla="*/ 977 h 6858977"/>
              <a:gd name="connsiteX10" fmla="*/ 729051 w 7292364"/>
              <a:gd name="connsiteY10" fmla="*/ 977 h 6858977"/>
              <a:gd name="connsiteX11" fmla="*/ 865423 w 7292364"/>
              <a:gd name="connsiteY11" fmla="*/ 977 h 6858977"/>
              <a:gd name="connsiteX12" fmla="*/ 1017822 w 7292364"/>
              <a:gd name="connsiteY12" fmla="*/ 977 h 6858977"/>
              <a:gd name="connsiteX13" fmla="*/ 1187137 w 7292364"/>
              <a:gd name="connsiteY13" fmla="*/ 977 h 6858977"/>
              <a:gd name="connsiteX14" fmla="*/ 1374259 w 7292364"/>
              <a:gd name="connsiteY14" fmla="*/ 977 h 6858977"/>
              <a:gd name="connsiteX15" fmla="*/ 1580079 w 7292364"/>
              <a:gd name="connsiteY15" fmla="*/ 977 h 6858977"/>
              <a:gd name="connsiteX16" fmla="*/ 1805487 w 7292364"/>
              <a:gd name="connsiteY16" fmla="*/ 977 h 6858977"/>
              <a:gd name="connsiteX17" fmla="*/ 2051372 w 7292364"/>
              <a:gd name="connsiteY17" fmla="*/ 977 h 6858977"/>
              <a:gd name="connsiteX18" fmla="*/ 2318626 w 7292364"/>
              <a:gd name="connsiteY18" fmla="*/ 977 h 6858977"/>
              <a:gd name="connsiteX19" fmla="*/ 2608139 w 7292364"/>
              <a:gd name="connsiteY19" fmla="*/ 977 h 6858977"/>
              <a:gd name="connsiteX20" fmla="*/ 2920801 w 7292364"/>
              <a:gd name="connsiteY20" fmla="*/ 977 h 6858977"/>
              <a:gd name="connsiteX21" fmla="*/ 3257503 w 7292364"/>
              <a:gd name="connsiteY21" fmla="*/ 977 h 6858977"/>
              <a:gd name="connsiteX22" fmla="*/ 3619135 w 7292364"/>
              <a:gd name="connsiteY22" fmla="*/ 977 h 6858977"/>
              <a:gd name="connsiteX23" fmla="*/ 7292364 w 7292364"/>
              <a:gd name="connsiteY23" fmla="*/ 0 h 6858977"/>
              <a:gd name="connsiteX24" fmla="*/ 4862512 w 7292364"/>
              <a:gd name="connsiteY24" fmla="*/ 6858977 h 6858977"/>
              <a:gd name="connsiteX25" fmla="*/ 3356488 w 7292364"/>
              <a:gd name="connsiteY25" fmla="*/ 6858977 h 6858977"/>
              <a:gd name="connsiteX26" fmla="*/ 3168440 w 7292364"/>
              <a:gd name="connsiteY26" fmla="*/ 6858977 h 6858977"/>
              <a:gd name="connsiteX27" fmla="*/ 2965356 w 7292364"/>
              <a:gd name="connsiteY27" fmla="*/ 6858977 h 6858977"/>
              <a:gd name="connsiteX28" fmla="*/ 2746657 w 7292364"/>
              <a:gd name="connsiteY28" fmla="*/ 6858977 h 6858977"/>
              <a:gd name="connsiteX29" fmla="*/ 2511765 w 7292364"/>
              <a:gd name="connsiteY29" fmla="*/ 6858977 h 6858977"/>
              <a:gd name="connsiteX30" fmla="*/ 2260103 w 7292364"/>
              <a:gd name="connsiteY30" fmla="*/ 6858977 h 6858977"/>
              <a:gd name="connsiteX31" fmla="*/ 1991091 w 7292364"/>
              <a:gd name="connsiteY31" fmla="*/ 6858977 h 6858977"/>
              <a:gd name="connsiteX32" fmla="*/ 1704151 w 7292364"/>
              <a:gd name="connsiteY32" fmla="*/ 6858977 h 6858977"/>
              <a:gd name="connsiteX33" fmla="*/ 0 w 7292364"/>
              <a:gd name="connsiteY33" fmla="*/ 4801577 h 6858977"/>
              <a:gd name="connsiteX34" fmla="*/ 0 w 7292364"/>
              <a:gd name="connsiteY34" fmla="*/ 977 h 6858977"/>
              <a:gd name="connsiteX0" fmla="*/ 0 w 7292364"/>
              <a:gd name="connsiteY0" fmla="*/ 977 h 6858977"/>
              <a:gd name="connsiteX1" fmla="*/ 1187 w 7292364"/>
              <a:gd name="connsiteY1" fmla="*/ 977 h 6858977"/>
              <a:gd name="connsiteX2" fmla="*/ 9497 w 7292364"/>
              <a:gd name="connsiteY2" fmla="*/ 977 h 6858977"/>
              <a:gd name="connsiteX3" fmla="*/ 32053 w 7292364"/>
              <a:gd name="connsiteY3" fmla="*/ 977 h 6858977"/>
              <a:gd name="connsiteX4" fmla="*/ 75977 w 7292364"/>
              <a:gd name="connsiteY4" fmla="*/ 977 h 6858977"/>
              <a:gd name="connsiteX5" fmla="*/ 148392 w 7292364"/>
              <a:gd name="connsiteY5" fmla="*/ 977 h 6858977"/>
              <a:gd name="connsiteX6" fmla="*/ 256422 w 7292364"/>
              <a:gd name="connsiteY6" fmla="*/ 977 h 6858977"/>
              <a:gd name="connsiteX7" fmla="*/ 407188 w 7292364"/>
              <a:gd name="connsiteY7" fmla="*/ 977 h 6858977"/>
              <a:gd name="connsiteX8" fmla="*/ 500824 w 7292364"/>
              <a:gd name="connsiteY8" fmla="*/ 977 h 6858977"/>
              <a:gd name="connsiteX9" fmla="*/ 607814 w 7292364"/>
              <a:gd name="connsiteY9" fmla="*/ 977 h 6858977"/>
              <a:gd name="connsiteX10" fmla="*/ 729051 w 7292364"/>
              <a:gd name="connsiteY10" fmla="*/ 977 h 6858977"/>
              <a:gd name="connsiteX11" fmla="*/ 865423 w 7292364"/>
              <a:gd name="connsiteY11" fmla="*/ 977 h 6858977"/>
              <a:gd name="connsiteX12" fmla="*/ 1017822 w 7292364"/>
              <a:gd name="connsiteY12" fmla="*/ 977 h 6858977"/>
              <a:gd name="connsiteX13" fmla="*/ 1187137 w 7292364"/>
              <a:gd name="connsiteY13" fmla="*/ 977 h 6858977"/>
              <a:gd name="connsiteX14" fmla="*/ 1374259 w 7292364"/>
              <a:gd name="connsiteY14" fmla="*/ 977 h 6858977"/>
              <a:gd name="connsiteX15" fmla="*/ 1580079 w 7292364"/>
              <a:gd name="connsiteY15" fmla="*/ 977 h 6858977"/>
              <a:gd name="connsiteX16" fmla="*/ 1805487 w 7292364"/>
              <a:gd name="connsiteY16" fmla="*/ 977 h 6858977"/>
              <a:gd name="connsiteX17" fmla="*/ 2051372 w 7292364"/>
              <a:gd name="connsiteY17" fmla="*/ 977 h 6858977"/>
              <a:gd name="connsiteX18" fmla="*/ 2318626 w 7292364"/>
              <a:gd name="connsiteY18" fmla="*/ 977 h 6858977"/>
              <a:gd name="connsiteX19" fmla="*/ 2608139 w 7292364"/>
              <a:gd name="connsiteY19" fmla="*/ 977 h 6858977"/>
              <a:gd name="connsiteX20" fmla="*/ 2920801 w 7292364"/>
              <a:gd name="connsiteY20" fmla="*/ 977 h 6858977"/>
              <a:gd name="connsiteX21" fmla="*/ 3257503 w 7292364"/>
              <a:gd name="connsiteY21" fmla="*/ 977 h 6858977"/>
              <a:gd name="connsiteX22" fmla="*/ 3619135 w 7292364"/>
              <a:gd name="connsiteY22" fmla="*/ 977 h 6858977"/>
              <a:gd name="connsiteX23" fmla="*/ 7292364 w 7292364"/>
              <a:gd name="connsiteY23" fmla="*/ 0 h 6858977"/>
              <a:gd name="connsiteX24" fmla="*/ 7281862 w 7292364"/>
              <a:gd name="connsiteY24" fmla="*/ 6855802 h 6858977"/>
              <a:gd name="connsiteX25" fmla="*/ 3356488 w 7292364"/>
              <a:gd name="connsiteY25" fmla="*/ 6858977 h 6858977"/>
              <a:gd name="connsiteX26" fmla="*/ 3168440 w 7292364"/>
              <a:gd name="connsiteY26" fmla="*/ 6858977 h 6858977"/>
              <a:gd name="connsiteX27" fmla="*/ 2965356 w 7292364"/>
              <a:gd name="connsiteY27" fmla="*/ 6858977 h 6858977"/>
              <a:gd name="connsiteX28" fmla="*/ 2746657 w 7292364"/>
              <a:gd name="connsiteY28" fmla="*/ 6858977 h 6858977"/>
              <a:gd name="connsiteX29" fmla="*/ 2511765 w 7292364"/>
              <a:gd name="connsiteY29" fmla="*/ 6858977 h 6858977"/>
              <a:gd name="connsiteX30" fmla="*/ 2260103 w 7292364"/>
              <a:gd name="connsiteY30" fmla="*/ 6858977 h 6858977"/>
              <a:gd name="connsiteX31" fmla="*/ 1991091 w 7292364"/>
              <a:gd name="connsiteY31" fmla="*/ 6858977 h 6858977"/>
              <a:gd name="connsiteX32" fmla="*/ 1704151 w 7292364"/>
              <a:gd name="connsiteY32" fmla="*/ 6858977 h 6858977"/>
              <a:gd name="connsiteX33" fmla="*/ 0 w 7292364"/>
              <a:gd name="connsiteY33" fmla="*/ 4801577 h 6858977"/>
              <a:gd name="connsiteX34" fmla="*/ 0 w 7292364"/>
              <a:gd name="connsiteY34" fmla="*/ 977 h 685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92364" h="6858977">
                <a:moveTo>
                  <a:pt x="0" y="977"/>
                </a:moveTo>
                <a:lnTo>
                  <a:pt x="1187" y="977"/>
                </a:lnTo>
                <a:lnTo>
                  <a:pt x="9497" y="977"/>
                </a:lnTo>
                <a:lnTo>
                  <a:pt x="32053" y="977"/>
                </a:lnTo>
                <a:lnTo>
                  <a:pt x="75977" y="977"/>
                </a:lnTo>
                <a:lnTo>
                  <a:pt x="148392" y="977"/>
                </a:lnTo>
                <a:lnTo>
                  <a:pt x="256422" y="977"/>
                </a:lnTo>
                <a:lnTo>
                  <a:pt x="407188" y="977"/>
                </a:lnTo>
                <a:lnTo>
                  <a:pt x="500824" y="977"/>
                </a:lnTo>
                <a:lnTo>
                  <a:pt x="607814" y="977"/>
                </a:lnTo>
                <a:lnTo>
                  <a:pt x="729051" y="977"/>
                </a:lnTo>
                <a:lnTo>
                  <a:pt x="865423" y="977"/>
                </a:lnTo>
                <a:lnTo>
                  <a:pt x="1017822" y="977"/>
                </a:lnTo>
                <a:lnTo>
                  <a:pt x="1187137" y="977"/>
                </a:lnTo>
                <a:lnTo>
                  <a:pt x="1374259" y="977"/>
                </a:lnTo>
                <a:lnTo>
                  <a:pt x="1580079" y="977"/>
                </a:lnTo>
                <a:lnTo>
                  <a:pt x="1805487" y="977"/>
                </a:lnTo>
                <a:lnTo>
                  <a:pt x="2051372" y="977"/>
                </a:lnTo>
                <a:lnTo>
                  <a:pt x="2318626" y="977"/>
                </a:lnTo>
                <a:lnTo>
                  <a:pt x="2608139" y="977"/>
                </a:lnTo>
                <a:lnTo>
                  <a:pt x="2920801" y="977"/>
                </a:lnTo>
                <a:lnTo>
                  <a:pt x="3257503" y="977"/>
                </a:lnTo>
                <a:lnTo>
                  <a:pt x="3619135" y="977"/>
                </a:lnTo>
                <a:lnTo>
                  <a:pt x="7292364" y="0"/>
                </a:lnTo>
                <a:cubicBezTo>
                  <a:pt x="7288863" y="2285267"/>
                  <a:pt x="7285363" y="4570535"/>
                  <a:pt x="7281862" y="6855802"/>
                </a:cubicBezTo>
                <a:lnTo>
                  <a:pt x="3356488" y="6858977"/>
                </a:lnTo>
                <a:lnTo>
                  <a:pt x="3168440" y="6858977"/>
                </a:lnTo>
                <a:lnTo>
                  <a:pt x="2965356" y="6858977"/>
                </a:lnTo>
                <a:lnTo>
                  <a:pt x="2746657" y="6858977"/>
                </a:lnTo>
                <a:lnTo>
                  <a:pt x="2511765" y="6858977"/>
                </a:lnTo>
                <a:lnTo>
                  <a:pt x="2260103" y="6858977"/>
                </a:lnTo>
                <a:lnTo>
                  <a:pt x="1991091" y="6858977"/>
                </a:lnTo>
                <a:lnTo>
                  <a:pt x="1704151" y="6858977"/>
                </a:lnTo>
                <a:cubicBezTo>
                  <a:pt x="727105" y="6676097"/>
                  <a:pt x="0" y="5784557"/>
                  <a:pt x="0" y="4801577"/>
                </a:cubicBezTo>
                <a:lnTo>
                  <a:pt x="0" y="977"/>
                </a:lnTo>
                <a:close/>
              </a:path>
            </a:pathLst>
          </a:custGeom>
          <a:solidFill>
            <a:schemeClr val="bg1"/>
          </a:solidFill>
        </p:spPr>
        <p:txBody>
          <a:bodyPr wrap="square">
            <a:noAutofit/>
          </a:bodyPr>
          <a:lstStyle/>
          <a:p>
            <a:endParaRPr lang="en-US"/>
          </a:p>
        </p:txBody>
      </p:sp>
      <p:sp>
        <p:nvSpPr>
          <p:cNvPr id="3" name="Text Placeholder 2">
            <a:extLst>
              <a:ext uri="{FF2B5EF4-FFF2-40B4-BE49-F238E27FC236}">
                <a16:creationId xmlns:a16="http://schemas.microsoft.com/office/drawing/2014/main" id="{A5E78237-B014-BD4A-A02F-3A0EB5D086D4}"/>
              </a:ext>
            </a:extLst>
          </p:cNvPr>
          <p:cNvSpPr>
            <a:spLocks noGrp="1"/>
          </p:cNvSpPr>
          <p:nvPr>
            <p:ph type="body" sz="quarter" idx="12"/>
          </p:nvPr>
        </p:nvSpPr>
        <p:spPr>
          <a:xfrm>
            <a:off x="787400" y="914400"/>
            <a:ext cx="3794125" cy="5029200"/>
          </a:xfrm>
        </p:spPr>
        <p:txBody>
          <a:bodyPr anchor="ctr"/>
          <a:lstStyle>
            <a:lvl1pPr>
              <a:defRPr sz="4800" b="0" i="0" baseline="0">
                <a:solidFill>
                  <a:schemeClr val="accent4"/>
                </a:solidFill>
                <a:latin typeface="Calibri" panose="020F0502020204030204" pitchFamily="34" charset="0"/>
              </a:defRPr>
            </a:lvl1pPr>
            <a:lvl2pPr>
              <a:defRPr sz="3000" baseline="0">
                <a:solidFill>
                  <a:schemeClr val="bg2"/>
                </a:solidFill>
              </a:defRPr>
            </a:lvl2pPr>
            <a:lvl3pPr>
              <a:defRPr sz="3000" baseline="0">
                <a:solidFill>
                  <a:schemeClr val="bg2"/>
                </a:solidFill>
              </a:defRPr>
            </a:lvl3pPr>
          </a:lstStyle>
          <a:p>
            <a:pPr lvl="0"/>
            <a:r>
              <a:rPr lang="en-US"/>
              <a:t>Edit Master text styles</a:t>
            </a:r>
          </a:p>
        </p:txBody>
      </p:sp>
      <p:pic>
        <p:nvPicPr>
          <p:cNvPr id="4" name="Picture 3">
            <a:extLst>
              <a:ext uri="{FF2B5EF4-FFF2-40B4-BE49-F238E27FC236}">
                <a16:creationId xmlns:a16="http://schemas.microsoft.com/office/drawing/2014/main" id="{D1190A6D-52F6-F64A-8634-9E84D960F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049" y="6094660"/>
            <a:ext cx="1191651" cy="516861"/>
          </a:xfrm>
          <a:prstGeom prst="rect">
            <a:avLst/>
          </a:prstGeom>
        </p:spPr>
      </p:pic>
    </p:spTree>
    <p:extLst>
      <p:ext uri="{BB962C8B-B14F-4D97-AF65-F5344CB8AC3E}">
        <p14:creationId xmlns:p14="http://schemas.microsoft.com/office/powerpoint/2010/main" val="2418588657"/>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 WHITE">
    <p:bg>
      <p:bgPr>
        <a:solidFill>
          <a:srgbClr val="FFFFFF"/>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endParaRPr lang="en-US"/>
          </a:p>
        </p:txBody>
      </p:sp>
      <p:sp>
        <p:nvSpPr>
          <p:cNvPr id="6" name="Text Placeholder 2">
            <a:extLst>
              <a:ext uri="{FF2B5EF4-FFF2-40B4-BE49-F238E27FC236}">
                <a16:creationId xmlns:a16="http://schemas.microsoft.com/office/drawing/2014/main" id="{76DA7D02-97A1-6E49-8C82-F333A20C303F}"/>
              </a:ext>
            </a:extLst>
          </p:cNvPr>
          <p:cNvSpPr>
            <a:spLocks noGrp="1"/>
          </p:cNvSpPr>
          <p:nvPr>
            <p:ph type="body" sz="quarter" idx="12" hasCustomPrompt="1"/>
          </p:nvPr>
        </p:nvSpPr>
        <p:spPr>
          <a:xfrm>
            <a:off x="914401" y="914401"/>
            <a:ext cx="5500687" cy="5029199"/>
          </a:xfrm>
          <a:prstGeom prst="rect">
            <a:avLst/>
          </a:prstGeom>
        </p:spPr>
        <p:txBody>
          <a:bodyPr anchor="ctr"/>
          <a:lstStyle>
            <a:lvl1pPr marL="0" indent="0">
              <a:spcBef>
                <a:spcPts val="600"/>
              </a:spcBef>
              <a:buClr>
                <a:schemeClr val="accent1"/>
              </a:buClr>
              <a:buNone/>
              <a:defRPr sz="4800" baseline="0">
                <a:solidFill>
                  <a:schemeClr val="accent2"/>
                </a:solidFill>
                <a:latin typeface="+mj-lt"/>
              </a:defRPr>
            </a:lvl1pPr>
            <a:lvl2pPr marL="0" indent="0" defTabSz="914377">
              <a:spcBef>
                <a:spcPts val="0"/>
              </a:spcBef>
              <a:buClr>
                <a:schemeClr val="accent1"/>
              </a:buClr>
              <a:buNone/>
              <a:defRPr sz="3200">
                <a:solidFill>
                  <a:schemeClr val="tx1"/>
                </a:solidFill>
              </a:defRPr>
            </a:lvl2pPr>
            <a:lvl3pPr marL="0">
              <a:spcBef>
                <a:spcPts val="600"/>
              </a:spcBef>
              <a:buClr>
                <a:schemeClr val="accent1"/>
              </a:buClr>
              <a:defRPr sz="2133">
                <a:solidFill>
                  <a:schemeClr val="tx1"/>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8287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967F66-908F-4837-8CC2-8EF5AC684B0E}" type="datetimeFigureOut">
              <a:rPr lang="en-US" smtClean="0"/>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01BE-E9AA-47ED-A8F8-8B4CFDB8F29A}" type="slidenum">
              <a:rPr lang="en-US" smtClean="0"/>
              <a:t>‹#›</a:t>
            </a:fld>
            <a:endParaRPr lang="en-US"/>
          </a:p>
        </p:txBody>
      </p:sp>
      <p:sp>
        <p:nvSpPr>
          <p:cNvPr id="6" name="Footer Placeholder 3">
            <a:extLst>
              <a:ext uri="{FF2B5EF4-FFF2-40B4-BE49-F238E27FC236}">
                <a16:creationId xmlns:a16="http://schemas.microsoft.com/office/drawing/2014/main" id="{7B90F38A-FEA8-B34E-B3B4-7A59C77DCDA3}"/>
              </a:ext>
            </a:extLst>
          </p:cNvPr>
          <p:cNvSpPr txBox="1">
            <a:spLocks/>
          </p:cNvSpPr>
          <p:nvPr userDrawn="1"/>
        </p:nvSpPr>
        <p:spPr>
          <a:xfrm>
            <a:off x="10404682" y="6508010"/>
            <a:ext cx="1665398"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*For internal use only</a:t>
            </a:r>
            <a:endParaRPr lang="en-US" sz="1200" dirty="0">
              <a:solidFill>
                <a:schemeClr val="bg1"/>
              </a:solidFill>
            </a:endParaRPr>
          </a:p>
        </p:txBody>
      </p:sp>
    </p:spTree>
    <p:extLst>
      <p:ext uri="{BB962C8B-B14F-4D97-AF65-F5344CB8AC3E}">
        <p14:creationId xmlns:p14="http://schemas.microsoft.com/office/powerpoint/2010/main" val="3316031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69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SECTION - DARK GREEN">
    <p:bg>
      <p:bgPr>
        <a:solidFill>
          <a:schemeClr val="accent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endParaRPr lang="en-US"/>
          </a:p>
        </p:txBody>
      </p:sp>
      <p:sp>
        <p:nvSpPr>
          <p:cNvPr id="3" name="Text Placeholder 2">
            <a:extLst>
              <a:ext uri="{FF2B5EF4-FFF2-40B4-BE49-F238E27FC236}">
                <a16:creationId xmlns:a16="http://schemas.microsoft.com/office/drawing/2014/main" id="{A5E78237-B014-BD4A-A02F-3A0EB5D086D4}"/>
              </a:ext>
            </a:extLst>
          </p:cNvPr>
          <p:cNvSpPr>
            <a:spLocks noGrp="1"/>
          </p:cNvSpPr>
          <p:nvPr>
            <p:ph type="body" sz="quarter" idx="12"/>
          </p:nvPr>
        </p:nvSpPr>
        <p:spPr>
          <a:xfrm>
            <a:off x="914400" y="914400"/>
            <a:ext cx="5504688" cy="5029200"/>
          </a:xfrm>
          <a:prstGeom prst="rect">
            <a:avLst/>
          </a:prstGeom>
        </p:spPr>
        <p:txBody>
          <a:bodyPr anchor="ct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9549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 DARK GREEN">
    <p:bg>
      <p:bgPr>
        <a:solidFill>
          <a:srgbClr val="78BE20"/>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endParaRPr lang="en-US"/>
          </a:p>
        </p:txBody>
      </p:sp>
      <p:sp>
        <p:nvSpPr>
          <p:cNvPr id="5" name="Text Placeholder 2">
            <a:extLst>
              <a:ext uri="{FF2B5EF4-FFF2-40B4-BE49-F238E27FC236}">
                <a16:creationId xmlns:a16="http://schemas.microsoft.com/office/drawing/2014/main" id="{8FF67F51-CA63-0D47-9F59-F91C071A907D}"/>
              </a:ext>
            </a:extLst>
          </p:cNvPr>
          <p:cNvSpPr>
            <a:spLocks noGrp="1"/>
          </p:cNvSpPr>
          <p:nvPr>
            <p:ph type="body" sz="quarter" idx="12" hasCustomPrompt="1"/>
          </p:nvPr>
        </p:nvSpPr>
        <p:spPr>
          <a:xfrm>
            <a:off x="914401" y="914401"/>
            <a:ext cx="5500687" cy="5029199"/>
          </a:xfrm>
          <a:prstGeom prst="rect">
            <a:avLst/>
          </a:prstGeom>
        </p:spPr>
        <p:txBody>
          <a:bodyPr anchor="ctr"/>
          <a:lstStyle>
            <a:lvl1pPr marL="0" indent="0">
              <a:spcBef>
                <a:spcPts val="600"/>
              </a:spcBef>
              <a:buClr>
                <a:schemeClr val="accent1"/>
              </a:buClr>
              <a:buNone/>
              <a:defRPr sz="4800" baseline="0">
                <a:solidFill>
                  <a:schemeClr val="accent3"/>
                </a:solidFill>
                <a:latin typeface="+mj-lt"/>
              </a:defRPr>
            </a:lvl1pPr>
            <a:lvl2pPr marL="0" indent="0" defTabSz="914377">
              <a:spcBef>
                <a:spcPts val="0"/>
              </a:spcBef>
              <a:buClr>
                <a:schemeClr val="accent1"/>
              </a:buClr>
              <a:buNone/>
              <a:defRPr sz="3200">
                <a:solidFill>
                  <a:schemeClr val="accent3"/>
                </a:solidFill>
              </a:defRPr>
            </a:lvl2pPr>
            <a:lvl3pPr marL="0">
              <a:spcBef>
                <a:spcPts val="600"/>
              </a:spcBef>
              <a:buClr>
                <a:schemeClr val="accent1"/>
              </a:buClr>
              <a:defRPr sz="2133">
                <a:solidFill>
                  <a:schemeClr val="accent3"/>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4735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61D299-473E-9E48-B478-99CF34B70750}"/>
              </a:ext>
            </a:extLst>
          </p:cNvPr>
          <p:cNvSpPr>
            <a:spLocks noGrp="1"/>
          </p:cNvSpPr>
          <p:nvPr>
            <p:ph type="sldNum" sz="quarter" idx="12"/>
          </p:nvPr>
        </p:nvSpPr>
        <p:spPr>
          <a:xfrm>
            <a:off x="9049512" y="6374639"/>
            <a:ext cx="2743200" cy="365125"/>
          </a:xfrm>
        </p:spPr>
        <p:txBody>
          <a:bodyPr/>
          <a:lstStyle/>
          <a:p>
            <a:fld id="{E57DC65F-282A-E746-882F-4F965A0E7A3B}" type="slidenum">
              <a:rPr lang="en-US" smtClean="0"/>
              <a:t>‹#›</a:t>
            </a:fld>
            <a:endParaRPr lang="en-US"/>
          </a:p>
        </p:txBody>
      </p:sp>
      <p:sp>
        <p:nvSpPr>
          <p:cNvPr id="9" name="Text Placeholder 2">
            <a:extLst>
              <a:ext uri="{FF2B5EF4-FFF2-40B4-BE49-F238E27FC236}">
                <a16:creationId xmlns:a16="http://schemas.microsoft.com/office/drawing/2014/main" id="{B3257E0A-D439-6C40-8C52-1B1829C166FE}"/>
              </a:ext>
            </a:extLst>
          </p:cNvPr>
          <p:cNvSpPr>
            <a:spLocks noGrp="1"/>
          </p:cNvSpPr>
          <p:nvPr>
            <p:ph type="body" sz="quarter" idx="13"/>
          </p:nvPr>
        </p:nvSpPr>
        <p:spPr>
          <a:xfrm>
            <a:off x="5450778" y="914402"/>
            <a:ext cx="5500687" cy="5029199"/>
          </a:xfrm>
          <a:prstGeom prst="rect">
            <a:avLst/>
          </a:prstGeom>
        </p:spPr>
        <p:txBody>
          <a:bodyPr anchor="ctr">
            <a:normAutofit/>
          </a:bodyPr>
          <a:lstStyle>
            <a:lvl1pPr marL="0" indent="0">
              <a:spcBef>
                <a:spcPts val="600"/>
              </a:spcBef>
              <a:buClr>
                <a:schemeClr val="accent1"/>
              </a:buClr>
              <a:buNone/>
              <a:defRPr sz="4800" baseline="0">
                <a:solidFill>
                  <a:schemeClr val="tx1"/>
                </a:solidFill>
                <a:latin typeface="+mj-lt"/>
              </a:defRPr>
            </a:lvl1pPr>
            <a:lvl2pPr marL="0" indent="0" defTabSz="914377">
              <a:spcBef>
                <a:spcPts val="0"/>
              </a:spcBef>
              <a:buClr>
                <a:schemeClr val="accent1"/>
              </a:buClr>
              <a:buNone/>
              <a:defRPr>
                <a:solidFill>
                  <a:schemeClr val="tx1"/>
                </a:solidFill>
              </a:defRPr>
            </a:lvl2pPr>
            <a:lvl3pPr marL="0">
              <a:spcBef>
                <a:spcPts val="600"/>
              </a:spcBef>
              <a:buClr>
                <a:schemeClr val="accent1"/>
              </a:buClr>
              <a:defRPr sz="1900">
                <a:solidFill>
                  <a:schemeClr val="tx1"/>
                </a:solidFill>
              </a:defRPr>
            </a:lvl3pPr>
          </a:lstStyle>
          <a:p>
            <a:pPr lvl="0"/>
            <a:r>
              <a:rPr lang="en-US"/>
              <a:t>Click to edit Master text styles</a:t>
            </a:r>
          </a:p>
        </p:txBody>
      </p:sp>
      <p:pic>
        <p:nvPicPr>
          <p:cNvPr id="10" name="Picture 9">
            <a:extLst>
              <a:ext uri="{FF2B5EF4-FFF2-40B4-BE49-F238E27FC236}">
                <a16:creationId xmlns:a16="http://schemas.microsoft.com/office/drawing/2014/main" id="{28B87BFD-3827-414B-A770-A71879B29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00785" y="1229362"/>
            <a:ext cx="2740659" cy="3962399"/>
          </a:xfrm>
          <a:prstGeom prst="rect">
            <a:avLst/>
          </a:prstGeom>
        </p:spPr>
      </p:pic>
    </p:spTree>
    <p:extLst>
      <p:ext uri="{BB962C8B-B14F-4D97-AF65-F5344CB8AC3E}">
        <p14:creationId xmlns:p14="http://schemas.microsoft.com/office/powerpoint/2010/main" val="75884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CA581D-0312-4B7B-A594-9B22951210D2}"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171167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73B9DF-0A18-154D-AB69-4E4E7C947BB0}"/>
              </a:ext>
            </a:extLst>
          </p:cNvPr>
          <p:cNvSpPr>
            <a:spLocks noGrp="1"/>
          </p:cNvSpPr>
          <p:nvPr>
            <p:ph type="ftr" sz="quarter" idx="10"/>
          </p:nvPr>
        </p:nvSpPr>
        <p:spPr>
          <a:xfrm>
            <a:off x="685800" y="6248400"/>
            <a:ext cx="9613392" cy="304800"/>
          </a:xfrm>
          <a:prstGeom prst="rect">
            <a:avLst/>
          </a:prstGeom>
        </p:spPr>
        <p:txBody>
          <a:bodyPr/>
          <a:lstStyle/>
          <a:p>
            <a:r>
              <a:rPr lang="en-US"/>
              <a:t>Footer</a:t>
            </a:r>
          </a:p>
        </p:txBody>
      </p:sp>
      <p:sp>
        <p:nvSpPr>
          <p:cNvPr id="4" name="Slide Number Placeholder 3">
            <a:extLst>
              <a:ext uri="{FF2B5EF4-FFF2-40B4-BE49-F238E27FC236}">
                <a16:creationId xmlns:a16="http://schemas.microsoft.com/office/drawing/2014/main" id="{5FAC4DF3-E0AD-B947-B4AB-7444A9544EA3}"/>
              </a:ext>
            </a:extLst>
          </p:cNvPr>
          <p:cNvSpPr>
            <a:spLocks noGrp="1"/>
          </p:cNvSpPr>
          <p:nvPr>
            <p:ph type="sldNum" sz="quarter" idx="11"/>
          </p:nvPr>
        </p:nvSpPr>
        <p:spPr>
          <a:xfrm>
            <a:off x="10607040" y="6245352"/>
            <a:ext cx="1216152" cy="304800"/>
          </a:xfrm>
          <a:prstGeom prst="rect">
            <a:avLst/>
          </a:prstGeom>
        </p:spPr>
        <p:txBody>
          <a:bodyPr/>
          <a:lstStyle/>
          <a:p>
            <a:r>
              <a:rPr lang="en-US" b="1">
                <a:solidFill>
                  <a:schemeClr val="accent1"/>
                </a:solidFill>
              </a:rPr>
              <a:t>|</a:t>
            </a:r>
            <a:r>
              <a:rPr lang="en-US"/>
              <a:t> </a:t>
            </a:r>
            <a:fld id="{37D409AB-2201-4E18-8A34-C31753AD9B06}" type="slidenum">
              <a:rPr lang="en-US" smtClean="0"/>
              <a:pPr/>
              <a:t>‹#›</a:t>
            </a:fld>
            <a:endParaRPr lang="en-US" dirty="0"/>
          </a:p>
        </p:txBody>
      </p:sp>
      <p:sp>
        <p:nvSpPr>
          <p:cNvPr id="11" name="Rectangle 10">
            <a:extLst>
              <a:ext uri="{FF2B5EF4-FFF2-40B4-BE49-F238E27FC236}">
                <a16:creationId xmlns:a16="http://schemas.microsoft.com/office/drawing/2014/main" id="{46654FDD-7EBD-8A47-BF81-6EEB19B3323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solidFill>
            </a:endParaRPr>
          </a:p>
        </p:txBody>
      </p:sp>
      <p:sp>
        <p:nvSpPr>
          <p:cNvPr id="12" name="Rectangle 11">
            <a:extLst>
              <a:ext uri="{FF2B5EF4-FFF2-40B4-BE49-F238E27FC236}">
                <a16:creationId xmlns:a16="http://schemas.microsoft.com/office/drawing/2014/main" id="{03D19D02-DB38-914A-9BE7-C15FFA84D0E4}"/>
              </a:ext>
            </a:extLst>
          </p:cNvPr>
          <p:cNvSpPr/>
          <p:nvPr userDrawn="1"/>
        </p:nvSpPr>
        <p:spPr>
          <a:xfrm>
            <a:off x="182879" y="191589"/>
            <a:ext cx="11826243" cy="6522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solidFill>
            </a:endParaRPr>
          </a:p>
        </p:txBody>
      </p:sp>
      <p:sp>
        <p:nvSpPr>
          <p:cNvPr id="13" name="Round Single Corner Rectangle 12">
            <a:extLst>
              <a:ext uri="{FF2B5EF4-FFF2-40B4-BE49-F238E27FC236}">
                <a16:creationId xmlns:a16="http://schemas.microsoft.com/office/drawing/2014/main" id="{037A0060-7FF4-6947-ACF0-C2252643354A}"/>
              </a:ext>
            </a:extLst>
          </p:cNvPr>
          <p:cNvSpPr/>
          <p:nvPr userDrawn="1"/>
        </p:nvSpPr>
        <p:spPr>
          <a:xfrm rot="10800000">
            <a:off x="9901645" y="0"/>
            <a:ext cx="2290355" cy="2290355"/>
          </a:xfrm>
          <a:prstGeom prst="round1Rect">
            <a:avLst>
              <a:gd name="adj" fmla="val 47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4" name="Picture 13">
            <a:extLst>
              <a:ext uri="{FF2B5EF4-FFF2-40B4-BE49-F238E27FC236}">
                <a16:creationId xmlns:a16="http://schemas.microsoft.com/office/drawing/2014/main" id="{B1C90A34-D5DC-CE4A-94CA-04A3DB9120F9}"/>
              </a:ext>
            </a:extLst>
          </p:cNvPr>
          <p:cNvPicPr>
            <a:picLocks noChangeAspect="1"/>
          </p:cNvPicPr>
          <p:nvPr userDrawn="1"/>
        </p:nvPicPr>
        <p:blipFill>
          <a:blip r:embed="rId2"/>
          <a:stretch>
            <a:fillRect/>
          </a:stretch>
        </p:blipFill>
        <p:spPr>
          <a:xfrm>
            <a:off x="10488003" y="387873"/>
            <a:ext cx="1162096" cy="1422267"/>
          </a:xfrm>
          <a:prstGeom prst="rect">
            <a:avLst/>
          </a:prstGeom>
        </p:spPr>
      </p:pic>
    </p:spTree>
    <p:extLst>
      <p:ext uri="{BB962C8B-B14F-4D97-AF65-F5344CB8AC3E}">
        <p14:creationId xmlns:p14="http://schemas.microsoft.com/office/powerpoint/2010/main" val="1274296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BFE092-E066-A841-AAF9-D5D5B07085F6}"/>
              </a:ext>
            </a:extLst>
          </p:cNvPr>
          <p:cNvSpPr/>
          <p:nvPr userDrawn="1"/>
        </p:nvSpPr>
        <p:spPr>
          <a:xfrm rot="5400000">
            <a:off x="-3193205" y="3185827"/>
            <a:ext cx="6865380" cy="478971"/>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nvGrpSpPr>
          <p:cNvPr id="4" name="Group 3">
            <a:extLst>
              <a:ext uri="{FF2B5EF4-FFF2-40B4-BE49-F238E27FC236}">
                <a16:creationId xmlns:a16="http://schemas.microsoft.com/office/drawing/2014/main" id="{E42F00F8-8422-994B-A299-E4ECA4FE3708}"/>
              </a:ext>
            </a:extLst>
          </p:cNvPr>
          <p:cNvGrpSpPr/>
          <p:nvPr userDrawn="1"/>
        </p:nvGrpSpPr>
        <p:grpSpPr>
          <a:xfrm>
            <a:off x="73716" y="69250"/>
            <a:ext cx="331537" cy="6788751"/>
            <a:chOff x="73714" y="69250"/>
            <a:chExt cx="331537" cy="6788750"/>
          </a:xfrm>
        </p:grpSpPr>
        <p:pic>
          <p:nvPicPr>
            <p:cNvPr id="5" name="Picture 4">
              <a:extLst>
                <a:ext uri="{FF2B5EF4-FFF2-40B4-BE49-F238E27FC236}">
                  <a16:creationId xmlns:a16="http://schemas.microsoft.com/office/drawing/2014/main" id="{DBC41C25-53FF-5D4D-BE26-872B92554DA8}"/>
                </a:ext>
              </a:extLst>
            </p:cNvPr>
            <p:cNvPicPr>
              <a:picLocks noChangeAspect="1"/>
            </p:cNvPicPr>
            <p:nvPr/>
          </p:nvPicPr>
          <p:blipFill>
            <a:blip r:embed="rId2"/>
            <a:stretch>
              <a:fillRect/>
            </a:stretch>
          </p:blipFill>
          <p:spPr>
            <a:xfrm rot="5400000">
              <a:off x="-2191772" y="2334738"/>
              <a:ext cx="4862512" cy="331535"/>
            </a:xfrm>
            <a:prstGeom prst="rect">
              <a:avLst/>
            </a:prstGeom>
          </p:spPr>
        </p:pic>
        <p:pic>
          <p:nvPicPr>
            <p:cNvPr id="6" name="Picture 5">
              <a:extLst>
                <a:ext uri="{FF2B5EF4-FFF2-40B4-BE49-F238E27FC236}">
                  <a16:creationId xmlns:a16="http://schemas.microsoft.com/office/drawing/2014/main" id="{6B599CA7-AB0A-7648-95D3-92FC23B948A2}"/>
                </a:ext>
              </a:extLst>
            </p:cNvPr>
            <p:cNvPicPr>
              <a:picLocks noChangeAspect="1"/>
            </p:cNvPicPr>
            <p:nvPr/>
          </p:nvPicPr>
          <p:blipFill rotWithShape="1">
            <a:blip r:embed="rId2"/>
            <a:srcRect t="1" r="61962" b="-1"/>
            <a:stretch/>
          </p:blipFill>
          <p:spPr>
            <a:xfrm rot="5400000">
              <a:off x="-685323" y="5767428"/>
              <a:ext cx="1849609" cy="331535"/>
            </a:xfrm>
            <a:prstGeom prst="rect">
              <a:avLst/>
            </a:prstGeom>
          </p:spPr>
        </p:pic>
      </p:grpSp>
    </p:spTree>
    <p:extLst>
      <p:ext uri="{BB962C8B-B14F-4D97-AF65-F5344CB8AC3E}">
        <p14:creationId xmlns:p14="http://schemas.microsoft.com/office/powerpoint/2010/main" val="3642341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A32F549-BBCE-EF4F-9511-D618F194FF9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9" name="Text Placeholder 27">
            <a:extLst>
              <a:ext uri="{FF2B5EF4-FFF2-40B4-BE49-F238E27FC236}">
                <a16:creationId xmlns:a16="http://schemas.microsoft.com/office/drawing/2014/main" id="{F0B3B90F-385D-7B43-9181-60D83DE3F255}"/>
              </a:ext>
            </a:extLst>
          </p:cNvPr>
          <p:cNvSpPr>
            <a:spLocks noGrp="1"/>
          </p:cNvSpPr>
          <p:nvPr>
            <p:ph type="body" sz="quarter" idx="15"/>
          </p:nvPr>
        </p:nvSpPr>
        <p:spPr>
          <a:xfrm>
            <a:off x="608612" y="1524001"/>
            <a:ext cx="2896593" cy="4510617"/>
          </a:xfrm>
        </p:spPr>
        <p:txBody>
          <a:bodyPr anchor="ctr"/>
          <a:lstStyle>
            <a:lvl1pPr>
              <a:defRPr>
                <a:solidFill>
                  <a:schemeClr val="accent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B0AE480B-8030-514C-9530-B6C2137A0507}"/>
              </a:ext>
            </a:extLst>
          </p:cNvPr>
          <p:cNvSpPr>
            <a:spLocks noGrp="1"/>
          </p:cNvSpPr>
          <p:nvPr>
            <p:ph sz="quarter" idx="16"/>
          </p:nvPr>
        </p:nvSpPr>
        <p:spPr>
          <a:xfrm>
            <a:off x="3759200" y="1524001"/>
            <a:ext cx="7823200" cy="4510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691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363226B-3C02-4048-876C-833D3AB4F33D}"/>
              </a:ext>
            </a:extLst>
          </p:cNvPr>
          <p:cNvSpPr>
            <a:spLocks noGrp="1"/>
          </p:cNvSpPr>
          <p:nvPr>
            <p:ph type="ftr" sz="quarter" idx="12"/>
          </p:nvPr>
        </p:nvSpPr>
        <p:spPr/>
        <p:txBody>
          <a:bodyPr/>
          <a:lstStyle/>
          <a:p>
            <a:r>
              <a:rPr lang="en-US"/>
              <a:t>Footer</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15469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ECTION - WH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a:solidFill>
            <a:schemeClr val="bg1"/>
          </a:solidFill>
        </p:spPr>
        <p:txBody>
          <a:bodyPr wrap="square">
            <a:noAutofit/>
          </a:bodyPr>
          <a:lstStyle/>
          <a:p>
            <a:endParaRPr lang="en-US"/>
          </a:p>
        </p:txBody>
      </p:sp>
      <p:sp>
        <p:nvSpPr>
          <p:cNvPr id="5" name="Text Placeholder 2">
            <a:extLst>
              <a:ext uri="{FF2B5EF4-FFF2-40B4-BE49-F238E27FC236}">
                <a16:creationId xmlns:a16="http://schemas.microsoft.com/office/drawing/2014/main" id="{3DC9DF9D-019F-E74A-B51A-0D58A0C90A5F}"/>
              </a:ext>
            </a:extLst>
          </p:cNvPr>
          <p:cNvSpPr>
            <a:spLocks noGrp="1"/>
          </p:cNvSpPr>
          <p:nvPr>
            <p:ph type="body" sz="quarter" idx="12"/>
          </p:nvPr>
        </p:nvSpPr>
        <p:spPr>
          <a:xfrm>
            <a:off x="914401" y="914401"/>
            <a:ext cx="5500687" cy="5029199"/>
          </a:xfrm>
          <a:prstGeom prst="rect">
            <a:avLst/>
          </a:prstGeom>
        </p:spPr>
        <p:txBody>
          <a:bodyPr anchor="ctr"/>
          <a:lstStyle>
            <a:lvl1pPr>
              <a:buClr>
                <a:schemeClr val="accent1"/>
              </a:buClr>
              <a:defRPr sz="5400">
                <a:solidFill>
                  <a:schemeClr val="tx1"/>
                </a:solidFill>
              </a:defRPr>
            </a:lvl1pPr>
            <a:lvl2pPr>
              <a:buClr>
                <a:schemeClr val="accent1"/>
              </a:buClr>
              <a:defRPr>
                <a:solidFill>
                  <a:schemeClr val="tx1"/>
                </a:solidFill>
              </a:defRPr>
            </a:lvl2pPr>
            <a:lvl3pPr>
              <a:buClr>
                <a:schemeClr val="accent1"/>
              </a:buClr>
              <a:defRPr sz="1900">
                <a:solidFill>
                  <a:schemeClr val="tx1"/>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4540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2554D12-4210-F945-9DFA-0032A2E91BF4}"/>
              </a:ext>
            </a:extLst>
          </p:cNvPr>
          <p:cNvSpPr>
            <a:spLocks noGrp="1"/>
          </p:cNvSpPr>
          <p:nvPr>
            <p:ph type="ftr" sz="quarter" idx="12"/>
          </p:nvPr>
        </p:nvSpPr>
        <p:spPr/>
        <p:txBody>
          <a:bodyPr/>
          <a:lstStyle/>
          <a:p>
            <a:r>
              <a:rPr lang="en-US"/>
              <a:t>Footer</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7" name="Rectangle 6">
            <a:extLst>
              <a:ext uri="{FF2B5EF4-FFF2-40B4-BE49-F238E27FC236}">
                <a16:creationId xmlns:a16="http://schemas.microsoft.com/office/drawing/2014/main" id="{21C97039-486C-D144-9B3B-D3300AB72E36}"/>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8" name="Rectangle 7">
            <a:extLst>
              <a:ext uri="{FF2B5EF4-FFF2-40B4-BE49-F238E27FC236}">
                <a16:creationId xmlns:a16="http://schemas.microsoft.com/office/drawing/2014/main" id="{81851533-50C0-524E-AB83-72891A62D9D7}"/>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3159324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EFAULT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363226B-3C02-4048-876C-833D3AB4F33D}"/>
              </a:ext>
            </a:extLst>
          </p:cNvPr>
          <p:cNvSpPr>
            <a:spLocks noGrp="1"/>
          </p:cNvSpPr>
          <p:nvPr>
            <p:ph type="ftr" sz="quarter" idx="12"/>
          </p:nvPr>
        </p:nvSpPr>
        <p:spPr/>
        <p:txBody>
          <a:bodyPr/>
          <a:lstStyle/>
          <a:p>
            <a:r>
              <a:rPr lang="en-US"/>
              <a:t>Footer</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676101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FAULT 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685800" y="365760"/>
            <a:ext cx="11137392" cy="6035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687028" y="1463040"/>
            <a:ext cx="11137392" cy="4572000"/>
          </a:xfrm>
        </p:spPr>
        <p:txBody>
          <a:bodyPr/>
          <a:lstStyle>
            <a:lvl1pPr marL="0" indent="0">
              <a:buNone/>
              <a:defRPr>
                <a:latin typeface="+mj-lt"/>
              </a:defRPr>
            </a:lvl1pPr>
            <a:lvl2pPr>
              <a:defRPr sz="1900"/>
            </a:lvl2pPr>
            <a:lvl3pPr>
              <a:defRPr/>
            </a:lvl3pPr>
            <a:lvl4pPr>
              <a:defRPr/>
            </a:lvl4pPr>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0"/>
            <a:endParaRPr lang="en-US"/>
          </a:p>
        </p:txBody>
      </p:sp>
      <p:sp>
        <p:nvSpPr>
          <p:cNvPr id="4" name="Footer Placeholder 3">
            <a:extLst>
              <a:ext uri="{FF2B5EF4-FFF2-40B4-BE49-F238E27FC236}">
                <a16:creationId xmlns:a16="http://schemas.microsoft.com/office/drawing/2014/main" id="{D14CAEA5-C3E1-4D4E-A4F1-C597FD6EE3BA}"/>
              </a:ext>
            </a:extLst>
          </p:cNvPr>
          <p:cNvSpPr>
            <a:spLocks noGrp="1"/>
          </p:cNvSpPr>
          <p:nvPr>
            <p:ph type="ftr" sz="quarter" idx="16"/>
          </p:nvPr>
        </p:nvSpPr>
        <p:spPr/>
        <p:txBody>
          <a:bodyPr/>
          <a:lstStyle/>
          <a:p>
            <a:r>
              <a:rPr lang="en-US"/>
              <a:t>Footer</a:t>
            </a:r>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1" name="Rectangle 10">
            <a:extLst>
              <a:ext uri="{FF2B5EF4-FFF2-40B4-BE49-F238E27FC236}">
                <a16:creationId xmlns:a16="http://schemas.microsoft.com/office/drawing/2014/main" id="{0E11733B-2EC1-1747-84C3-57ABB720A27B}"/>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2" name="Rectangle 11">
            <a:extLst>
              <a:ext uri="{FF2B5EF4-FFF2-40B4-BE49-F238E27FC236}">
                <a16:creationId xmlns:a16="http://schemas.microsoft.com/office/drawing/2014/main" id="{548CD909-C892-9345-A1F2-75CFFB8CDB1A}"/>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3425329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B382-E267-5E42-A102-AA4C01C925CF}"/>
              </a:ext>
            </a:extLst>
          </p:cNvPr>
          <p:cNvSpPr>
            <a:spLocks noGrp="1"/>
          </p:cNvSpPr>
          <p:nvPr>
            <p:ph type="title"/>
          </p:nvPr>
        </p:nvSpPr>
        <p:spPr>
          <a:xfrm>
            <a:off x="2916958" y="365760"/>
            <a:ext cx="8909282" cy="6035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C5CE7-5CC2-8641-95FC-A8C1863D999D}"/>
              </a:ext>
            </a:extLst>
          </p:cNvPr>
          <p:cNvSpPr>
            <a:spLocks noGrp="1"/>
          </p:cNvSpPr>
          <p:nvPr>
            <p:ph type="body" sz="quarter" idx="13"/>
          </p:nvPr>
        </p:nvSpPr>
        <p:spPr>
          <a:xfrm>
            <a:off x="2916958" y="1463040"/>
            <a:ext cx="8906233" cy="4572000"/>
          </a:xfrm>
        </p:spPr>
        <p:txBody>
          <a:bodyPr/>
          <a:lstStyle>
            <a:lvl1pPr marL="304815" indent="-304815">
              <a:lnSpc>
                <a:spcPct val="150000"/>
              </a:lnSpc>
              <a:buClr>
                <a:schemeClr val="tx1"/>
              </a:buClr>
              <a:buFont typeface="+mj-lt"/>
              <a:buAutoNum type="arabicPeriod"/>
              <a:defRPr>
                <a:latin typeface="+mj-lt"/>
              </a:defRPr>
            </a:lvl1pPr>
            <a:lvl2pPr marL="487704" indent="-182889">
              <a:defRPr sz="1900"/>
            </a:lvl2pPr>
            <a:lvl3pPr marL="670594">
              <a:defRPr/>
            </a:lvl3pPr>
            <a:lvl4pPr marL="853483">
              <a:defRPr/>
            </a:lvl4pPr>
            <a:lvl5pPr marL="1036372">
              <a:defRPr/>
            </a:lvl5pPr>
            <a:lvl6pPr marL="1219261">
              <a:defRPr/>
            </a:lvl6pPr>
            <a:lvl7pPr marL="1402150">
              <a:defRPr/>
            </a:lvl7pPr>
            <a:lvl8pPr marL="1585039">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0"/>
            <a:endParaRPr lang="en-US"/>
          </a:p>
        </p:txBody>
      </p:sp>
      <p:sp>
        <p:nvSpPr>
          <p:cNvPr id="10" name="Footer Placeholder 9">
            <a:extLst>
              <a:ext uri="{FF2B5EF4-FFF2-40B4-BE49-F238E27FC236}">
                <a16:creationId xmlns:a16="http://schemas.microsoft.com/office/drawing/2014/main" id="{21BF7590-CEA5-424C-B50D-F5DAF189D775}"/>
              </a:ext>
            </a:extLst>
          </p:cNvPr>
          <p:cNvSpPr>
            <a:spLocks noGrp="1"/>
          </p:cNvSpPr>
          <p:nvPr>
            <p:ph type="ftr" sz="quarter" idx="16"/>
          </p:nvPr>
        </p:nvSpPr>
        <p:spPr>
          <a:xfrm>
            <a:off x="2916958" y="6248400"/>
            <a:ext cx="7687034" cy="304800"/>
          </a:xfrm>
        </p:spPr>
        <p:txBody>
          <a:bodyPr/>
          <a:lstStyle/>
          <a:p>
            <a:r>
              <a:rPr lang="en-US"/>
              <a:t>Footer</a:t>
            </a:r>
          </a:p>
        </p:txBody>
      </p:sp>
      <p:sp>
        <p:nvSpPr>
          <p:cNvPr id="7" name="Slide Number Placeholder 6">
            <a:extLst>
              <a:ext uri="{FF2B5EF4-FFF2-40B4-BE49-F238E27FC236}">
                <a16:creationId xmlns:a16="http://schemas.microsoft.com/office/drawing/2014/main" id="{6E6D1DB1-C1CC-BD45-B461-0B638A0285F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8" name="Picture 7">
            <a:extLst>
              <a:ext uri="{FF2B5EF4-FFF2-40B4-BE49-F238E27FC236}">
                <a16:creationId xmlns:a16="http://schemas.microsoft.com/office/drawing/2014/main" id="{73B690B0-2F29-F64C-A0CB-7E231F32B2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400" y="5962989"/>
            <a:ext cx="1446306" cy="281021"/>
          </a:xfrm>
          <a:prstGeom prst="rect">
            <a:avLst/>
          </a:prstGeom>
        </p:spPr>
      </p:pic>
    </p:spTree>
    <p:extLst>
      <p:ext uri="{BB962C8B-B14F-4D97-AF65-F5344CB8AC3E}">
        <p14:creationId xmlns:p14="http://schemas.microsoft.com/office/powerpoint/2010/main" val="121919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EAKER SLID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140E-C3B9-7249-8B71-09A343E86A9A}"/>
              </a:ext>
            </a:extLst>
          </p:cNvPr>
          <p:cNvSpPr>
            <a:spLocks noGrp="1"/>
          </p:cNvSpPr>
          <p:nvPr userDrawn="1">
            <p:ph type="title"/>
          </p:nvPr>
        </p:nvSpPr>
        <p:spPr/>
        <p:txBody>
          <a:bodyPr/>
          <a:lstStyle/>
          <a:p>
            <a:r>
              <a:rPr lang="en-US"/>
              <a:t>Click to edit Master title style</a:t>
            </a:r>
          </a:p>
        </p:txBody>
      </p:sp>
      <p:sp>
        <p:nvSpPr>
          <p:cNvPr id="11" name="Picture Placeholder 12"/>
          <p:cNvSpPr>
            <a:spLocks noGrp="1"/>
          </p:cNvSpPr>
          <p:nvPr userDrawn="1">
            <p:ph type="pic" sz="quarter" idx="11"/>
          </p:nvPr>
        </p:nvSpPr>
        <p:spPr>
          <a:xfrm>
            <a:off x="3586599" y="2148447"/>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3" name="Text Placeholder 2">
            <a:extLst>
              <a:ext uri="{FF2B5EF4-FFF2-40B4-BE49-F238E27FC236}">
                <a16:creationId xmlns:a16="http://schemas.microsoft.com/office/drawing/2014/main" id="{DCB85BD6-1A03-1946-9B62-D5C7E43C47BF}"/>
              </a:ext>
            </a:extLst>
          </p:cNvPr>
          <p:cNvSpPr>
            <a:spLocks noGrp="1"/>
          </p:cNvSpPr>
          <p:nvPr userDrawn="1">
            <p:ph type="body" sz="quarter" idx="15" hasCustomPrompt="1"/>
          </p:nvPr>
        </p:nvSpPr>
        <p:spPr>
          <a:xfrm>
            <a:off x="2916959" y="3968984"/>
            <a:ext cx="296127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a:t>Name</a:t>
            </a:r>
          </a:p>
          <a:p>
            <a:pPr lvl="1"/>
            <a:r>
              <a:rPr lang="en-US"/>
              <a:t>Title</a:t>
            </a:r>
          </a:p>
          <a:p>
            <a:pPr lvl="2"/>
            <a:r>
              <a:rPr lang="en-US"/>
              <a:t>Brief bio copy</a:t>
            </a:r>
          </a:p>
        </p:txBody>
      </p:sp>
      <p:sp>
        <p:nvSpPr>
          <p:cNvPr id="10" name="Picture Placeholder 12"/>
          <p:cNvSpPr>
            <a:spLocks noGrp="1"/>
          </p:cNvSpPr>
          <p:nvPr userDrawn="1">
            <p:ph type="pic" sz="quarter" idx="12"/>
          </p:nvPr>
        </p:nvSpPr>
        <p:spPr>
          <a:xfrm>
            <a:off x="7302859" y="2148447"/>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12" name="Text Placeholder 2">
            <a:extLst>
              <a:ext uri="{FF2B5EF4-FFF2-40B4-BE49-F238E27FC236}">
                <a16:creationId xmlns:a16="http://schemas.microsoft.com/office/drawing/2014/main" id="{E1169706-2771-1342-BC54-D83D997E21A0}"/>
              </a:ext>
            </a:extLst>
          </p:cNvPr>
          <p:cNvSpPr>
            <a:spLocks noGrp="1"/>
          </p:cNvSpPr>
          <p:nvPr userDrawn="1">
            <p:ph type="body" sz="quarter" idx="16" hasCustomPrompt="1"/>
          </p:nvPr>
        </p:nvSpPr>
        <p:spPr>
          <a:xfrm>
            <a:off x="6633219" y="3968984"/>
            <a:ext cx="296127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a:t>Name</a:t>
            </a:r>
          </a:p>
          <a:p>
            <a:pPr lvl="1"/>
            <a:r>
              <a:rPr lang="en-US"/>
              <a:t>Title</a:t>
            </a:r>
          </a:p>
          <a:p>
            <a:pPr lvl="2"/>
            <a:r>
              <a:rPr lang="en-US"/>
              <a:t>Brief bio copy</a:t>
            </a:r>
          </a:p>
        </p:txBody>
      </p:sp>
      <p:sp>
        <p:nvSpPr>
          <p:cNvPr id="4" name="Footer Placeholder 3">
            <a:extLst>
              <a:ext uri="{FF2B5EF4-FFF2-40B4-BE49-F238E27FC236}">
                <a16:creationId xmlns:a16="http://schemas.microsoft.com/office/drawing/2014/main" id="{26D083DF-F4A2-154D-AA9B-C4ECB7018587}"/>
              </a:ext>
            </a:extLst>
          </p:cNvPr>
          <p:cNvSpPr>
            <a:spLocks noGrp="1"/>
          </p:cNvSpPr>
          <p:nvPr userDrawn="1">
            <p:ph type="ftr" sz="quarter" idx="19"/>
          </p:nvPr>
        </p:nvSpPr>
        <p:spPr/>
        <p:txBody>
          <a:bodyPr/>
          <a:lstStyle/>
          <a:p>
            <a:r>
              <a:rPr lang="en-US"/>
              <a:t>Footer</a:t>
            </a:r>
          </a:p>
        </p:txBody>
      </p:sp>
      <p:sp>
        <p:nvSpPr>
          <p:cNvPr id="7" name="Slide Number Placeholder 6">
            <a:extLst>
              <a:ext uri="{FF2B5EF4-FFF2-40B4-BE49-F238E27FC236}">
                <a16:creationId xmlns:a16="http://schemas.microsoft.com/office/drawing/2014/main" id="{D01172D9-C10D-224D-99BD-8F93F0014515}"/>
              </a:ext>
            </a:extLst>
          </p:cNvPr>
          <p:cNvSpPr>
            <a:spLocks noGrp="1"/>
          </p:cNvSpPr>
          <p:nvPr userDrawn="1">
            <p:ph type="sldNum" sz="quarter" idx="18"/>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22258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CA581D-0312-4B7B-A594-9B22951210D2}" type="datetimeFigureOut">
              <a:rPr lang="en-US" smtClean="0"/>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88634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SLID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140E-C3B9-7249-8B71-09A343E86A9A}"/>
              </a:ext>
            </a:extLst>
          </p:cNvPr>
          <p:cNvSpPr>
            <a:spLocks noGrp="1"/>
          </p:cNvSpPr>
          <p:nvPr>
            <p:ph type="title"/>
          </p:nvPr>
        </p:nvSpPr>
        <p:spPr/>
        <p:txBody>
          <a:bodyPr/>
          <a:lstStyle/>
          <a:p>
            <a:r>
              <a:rPr lang="en-US"/>
              <a:t>Click to edit Master title style</a:t>
            </a:r>
          </a:p>
        </p:txBody>
      </p:sp>
      <p:sp>
        <p:nvSpPr>
          <p:cNvPr id="9" name="Picture Placeholder 12">
            <a:extLst>
              <a:ext uri="{FF2B5EF4-FFF2-40B4-BE49-F238E27FC236}">
                <a16:creationId xmlns:a16="http://schemas.microsoft.com/office/drawing/2014/main" id="{56D570B6-EDA8-D549-8E95-F9AE4E934A03}"/>
              </a:ext>
            </a:extLst>
          </p:cNvPr>
          <p:cNvSpPr>
            <a:spLocks noGrp="1"/>
          </p:cNvSpPr>
          <p:nvPr>
            <p:ph type="pic" sz="quarter" idx="19"/>
          </p:nvPr>
        </p:nvSpPr>
        <p:spPr>
          <a:xfrm>
            <a:off x="2465855" y="2144266"/>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16" name="Text Placeholder 2">
            <a:extLst>
              <a:ext uri="{FF2B5EF4-FFF2-40B4-BE49-F238E27FC236}">
                <a16:creationId xmlns:a16="http://schemas.microsoft.com/office/drawing/2014/main" id="{9E564787-CBDB-A747-8277-DB5B8577BE28}"/>
              </a:ext>
            </a:extLst>
          </p:cNvPr>
          <p:cNvSpPr>
            <a:spLocks noGrp="1"/>
          </p:cNvSpPr>
          <p:nvPr>
            <p:ph type="body" sz="quarter" idx="20" hasCustomPrompt="1"/>
          </p:nvPr>
        </p:nvSpPr>
        <p:spPr>
          <a:xfrm>
            <a:off x="2159513" y="3959624"/>
            <a:ext cx="222975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a:t>Name</a:t>
            </a:r>
          </a:p>
          <a:p>
            <a:pPr lvl="1"/>
            <a:r>
              <a:rPr lang="en-US"/>
              <a:t>Title</a:t>
            </a:r>
          </a:p>
          <a:p>
            <a:pPr lvl="2"/>
            <a:r>
              <a:rPr lang="en-US"/>
              <a:t>Brief bio copy</a:t>
            </a:r>
          </a:p>
        </p:txBody>
      </p:sp>
      <p:sp>
        <p:nvSpPr>
          <p:cNvPr id="11" name="Picture Placeholder 12"/>
          <p:cNvSpPr>
            <a:spLocks noGrp="1"/>
          </p:cNvSpPr>
          <p:nvPr>
            <p:ph type="pic" sz="quarter" idx="11"/>
          </p:nvPr>
        </p:nvSpPr>
        <p:spPr>
          <a:xfrm>
            <a:off x="5438860" y="2144266"/>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3" name="Text Placeholder 2">
            <a:extLst>
              <a:ext uri="{FF2B5EF4-FFF2-40B4-BE49-F238E27FC236}">
                <a16:creationId xmlns:a16="http://schemas.microsoft.com/office/drawing/2014/main" id="{DCB85BD6-1A03-1946-9B62-D5C7E43C47BF}"/>
              </a:ext>
            </a:extLst>
          </p:cNvPr>
          <p:cNvSpPr>
            <a:spLocks noGrp="1"/>
          </p:cNvSpPr>
          <p:nvPr>
            <p:ph type="body" sz="quarter" idx="15" hasCustomPrompt="1"/>
          </p:nvPr>
        </p:nvSpPr>
        <p:spPr>
          <a:xfrm>
            <a:off x="5140843" y="3959624"/>
            <a:ext cx="2229763"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a:t>Name</a:t>
            </a:r>
          </a:p>
          <a:p>
            <a:pPr lvl="1"/>
            <a:r>
              <a:rPr lang="en-US"/>
              <a:t>Title</a:t>
            </a:r>
          </a:p>
          <a:p>
            <a:pPr lvl="2"/>
            <a:r>
              <a:rPr lang="en-US"/>
              <a:t>Brief bio copy</a:t>
            </a:r>
          </a:p>
        </p:txBody>
      </p:sp>
      <p:sp>
        <p:nvSpPr>
          <p:cNvPr id="10" name="Picture Placeholder 12"/>
          <p:cNvSpPr>
            <a:spLocks noGrp="1"/>
          </p:cNvSpPr>
          <p:nvPr>
            <p:ph type="pic" sz="quarter" idx="12"/>
          </p:nvPr>
        </p:nvSpPr>
        <p:spPr>
          <a:xfrm>
            <a:off x="8406695" y="2144266"/>
            <a:ext cx="1633728" cy="1633728"/>
          </a:xfrm>
          <a:prstGeom prst="roundRect">
            <a:avLst>
              <a:gd name="adj" fmla="val 0"/>
            </a:avLst>
          </a:prstGeom>
          <a:solidFill>
            <a:schemeClr val="bg1"/>
          </a:solidFill>
          <a:ln w="25400">
            <a:noFill/>
          </a:ln>
        </p:spPr>
        <p:txBody>
          <a:bodyPr/>
          <a:lstStyle>
            <a:lvl1pPr>
              <a:defRPr sz="1333"/>
            </a:lvl1pPr>
          </a:lstStyle>
          <a:p>
            <a:r>
              <a:rPr lang="en-US"/>
              <a:t>Click icon to add picture</a:t>
            </a:r>
            <a:endParaRPr lang="uk-UA"/>
          </a:p>
        </p:txBody>
      </p:sp>
      <p:sp>
        <p:nvSpPr>
          <p:cNvPr id="12" name="Text Placeholder 2">
            <a:extLst>
              <a:ext uri="{FF2B5EF4-FFF2-40B4-BE49-F238E27FC236}">
                <a16:creationId xmlns:a16="http://schemas.microsoft.com/office/drawing/2014/main" id="{E1169706-2771-1342-BC54-D83D997E21A0}"/>
              </a:ext>
            </a:extLst>
          </p:cNvPr>
          <p:cNvSpPr>
            <a:spLocks noGrp="1"/>
          </p:cNvSpPr>
          <p:nvPr>
            <p:ph type="body" sz="quarter" idx="16" hasCustomPrompt="1"/>
          </p:nvPr>
        </p:nvSpPr>
        <p:spPr>
          <a:xfrm>
            <a:off x="8107991" y="3959624"/>
            <a:ext cx="2231136" cy="1599243"/>
          </a:xfrm>
        </p:spPr>
        <p:txBody>
          <a:bodyPr/>
          <a:lstStyle>
            <a:lvl1pPr algn="ctr">
              <a:defRPr sz="2800">
                <a:solidFill>
                  <a:schemeClr val="tx1"/>
                </a:solidFill>
                <a:latin typeface="+mj-lt"/>
              </a:defRPr>
            </a:lvl1pPr>
            <a:lvl2pPr marL="0" indent="0" algn="ctr">
              <a:buNone/>
              <a:defRPr sz="2000">
                <a:latin typeface="+mj-lt"/>
              </a:defRPr>
            </a:lvl2pPr>
            <a:lvl3pPr marL="6350" indent="0" algn="ctr">
              <a:buNone/>
              <a:tabLst/>
              <a:defRPr sz="1600"/>
            </a:lvl3pPr>
          </a:lstStyle>
          <a:p>
            <a:pPr lvl="0"/>
            <a:r>
              <a:rPr lang="en-US"/>
              <a:t>Name</a:t>
            </a:r>
          </a:p>
          <a:p>
            <a:pPr lvl="1"/>
            <a:r>
              <a:rPr lang="en-US"/>
              <a:t>Title</a:t>
            </a:r>
          </a:p>
          <a:p>
            <a:pPr lvl="2"/>
            <a:r>
              <a:rPr lang="en-US"/>
              <a:t>Brief bio copy</a:t>
            </a:r>
          </a:p>
        </p:txBody>
      </p:sp>
      <p:sp>
        <p:nvSpPr>
          <p:cNvPr id="4" name="Footer Placeholder 3">
            <a:extLst>
              <a:ext uri="{FF2B5EF4-FFF2-40B4-BE49-F238E27FC236}">
                <a16:creationId xmlns:a16="http://schemas.microsoft.com/office/drawing/2014/main" id="{DA42D0F9-08A4-0F4D-A0B4-2042E516E6C7}"/>
              </a:ext>
            </a:extLst>
          </p:cNvPr>
          <p:cNvSpPr>
            <a:spLocks noGrp="1"/>
          </p:cNvSpPr>
          <p:nvPr>
            <p:ph type="ftr" sz="quarter" idx="21"/>
          </p:nvPr>
        </p:nvSpPr>
        <p:spPr/>
        <p:txBody>
          <a:bodyPr/>
          <a:lstStyle/>
          <a:p>
            <a:r>
              <a:rPr lang="en-US"/>
              <a:t>Footer</a:t>
            </a:r>
          </a:p>
        </p:txBody>
      </p:sp>
      <p:sp>
        <p:nvSpPr>
          <p:cNvPr id="7" name="Slide Number Placeholder 6">
            <a:extLst>
              <a:ext uri="{FF2B5EF4-FFF2-40B4-BE49-F238E27FC236}">
                <a16:creationId xmlns:a16="http://schemas.microsoft.com/office/drawing/2014/main" id="{D01172D9-C10D-224D-99BD-8F93F0014515}"/>
              </a:ext>
            </a:extLst>
          </p:cNvPr>
          <p:cNvSpPr>
            <a:spLocks noGrp="1"/>
          </p:cNvSpPr>
          <p:nvPr>
            <p:ph type="sldNum" sz="quarter" idx="18"/>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40079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ENT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73DB-1F75-834F-927D-ADB5216B269C}"/>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463040"/>
            <a:ext cx="11137392" cy="4572000"/>
          </a:xfrm>
          <a:prstGeom prst="rect">
            <a:avLst/>
          </a:prstGeom>
        </p:spPr>
        <p:txBody>
          <a:bodyPr anchor="ctr"/>
          <a:lstStyle>
            <a:lvl1pPr marL="0" indent="0" algn="ctr">
              <a:lnSpc>
                <a:spcPct val="150000"/>
              </a:lnSpc>
              <a:buNone/>
              <a:defRPr sz="1900">
                <a:solidFill>
                  <a:schemeClr val="tx1"/>
                </a:solidFill>
              </a:defRPr>
            </a:lvl1pPr>
          </a:lstStyle>
          <a:p>
            <a:pPr lvl="0"/>
            <a:endParaRPr lang="en-US"/>
          </a:p>
        </p:txBody>
      </p:sp>
      <p:sp>
        <p:nvSpPr>
          <p:cNvPr id="4" name="Footer Placeholder 3">
            <a:extLst>
              <a:ext uri="{FF2B5EF4-FFF2-40B4-BE49-F238E27FC236}">
                <a16:creationId xmlns:a16="http://schemas.microsoft.com/office/drawing/2014/main" id="{73BA5E07-3F71-5443-8384-74F9B787AEFC}"/>
              </a:ext>
            </a:extLst>
          </p:cNvPr>
          <p:cNvSpPr>
            <a:spLocks noGrp="1"/>
          </p:cNvSpPr>
          <p:nvPr>
            <p:ph type="ftr" sz="quarter" idx="15"/>
          </p:nvPr>
        </p:nvSpPr>
        <p:spPr/>
        <p:txBody>
          <a:bodyPr/>
          <a:lstStyle/>
          <a:p>
            <a:r>
              <a:rPr lang="en-US"/>
              <a:t>Footer</a:t>
            </a:r>
          </a:p>
        </p:txBody>
      </p:sp>
      <p:sp>
        <p:nvSpPr>
          <p:cNvPr id="7" name="Slide Number Placeholder 6">
            <a:extLst>
              <a:ext uri="{FF2B5EF4-FFF2-40B4-BE49-F238E27FC236}">
                <a16:creationId xmlns:a16="http://schemas.microsoft.com/office/drawing/2014/main" id="{E82A76A7-610A-284F-8CBA-26689485FF52}"/>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Rectangle 7">
            <a:extLst>
              <a:ext uri="{FF2B5EF4-FFF2-40B4-BE49-F238E27FC236}">
                <a16:creationId xmlns:a16="http://schemas.microsoft.com/office/drawing/2014/main" id="{74822584-F865-C34C-BE25-975BB9D4999A}"/>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Rectangle 9">
            <a:extLst>
              <a:ext uri="{FF2B5EF4-FFF2-40B4-BE49-F238E27FC236}">
                <a16:creationId xmlns:a16="http://schemas.microsoft.com/office/drawing/2014/main" id="{DDBD399A-EA85-0148-8D83-230A6B861269}"/>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1786600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685800" y="1828800"/>
            <a:ext cx="11137392" cy="3044952"/>
          </a:xfrm>
          <a:prstGeom prst="rect">
            <a:avLst/>
          </a:prstGeom>
        </p:spPr>
        <p:txBody>
          <a:bodyPr anchor="ctr"/>
          <a:lstStyle>
            <a:lvl1pPr marL="0" indent="0" algn="ctr">
              <a:lnSpc>
                <a:spcPct val="100000"/>
              </a:lnSpc>
              <a:buNone/>
              <a:defRPr sz="3200">
                <a:solidFill>
                  <a:schemeClr val="tx1"/>
                </a:solidFill>
              </a:defRPr>
            </a:lvl1pPr>
          </a:lstStyle>
          <a:p>
            <a:pPr lvl="0"/>
            <a:endParaRPr lang="en-US"/>
          </a:p>
        </p:txBody>
      </p:sp>
      <p:sp>
        <p:nvSpPr>
          <p:cNvPr id="4" name="Footer Placeholder 3">
            <a:extLst>
              <a:ext uri="{FF2B5EF4-FFF2-40B4-BE49-F238E27FC236}">
                <a16:creationId xmlns:a16="http://schemas.microsoft.com/office/drawing/2014/main" id="{CFB950B3-1F1A-9A44-8C60-DC7B00458312}"/>
              </a:ext>
            </a:extLst>
          </p:cNvPr>
          <p:cNvSpPr>
            <a:spLocks noGrp="1"/>
          </p:cNvSpPr>
          <p:nvPr>
            <p:ph type="ftr" sz="quarter" idx="15"/>
          </p:nvPr>
        </p:nvSpPr>
        <p:spPr/>
        <p:txBody>
          <a:bodyPr/>
          <a:lstStyle/>
          <a:p>
            <a:r>
              <a:rPr lang="en-US"/>
              <a:t>Footer</a:t>
            </a:r>
          </a:p>
        </p:txBody>
      </p:sp>
      <p:sp>
        <p:nvSpPr>
          <p:cNvPr id="3" name="Slide Number Placeholder 2">
            <a:extLst>
              <a:ext uri="{FF2B5EF4-FFF2-40B4-BE49-F238E27FC236}">
                <a16:creationId xmlns:a16="http://schemas.microsoft.com/office/drawing/2014/main" id="{8A423E85-AE4F-9A4A-9A32-BC2475460C74}"/>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Rectangle 7">
            <a:extLst>
              <a:ext uri="{FF2B5EF4-FFF2-40B4-BE49-F238E27FC236}">
                <a16:creationId xmlns:a16="http://schemas.microsoft.com/office/drawing/2014/main" id="{1F052C87-FB9F-0E4C-91F5-F939F69776C3}"/>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9" name="Rectangle 8">
            <a:extLst>
              <a:ext uri="{FF2B5EF4-FFF2-40B4-BE49-F238E27FC236}">
                <a16:creationId xmlns:a16="http://schemas.microsoft.com/office/drawing/2014/main" id="{A69A2938-0DA7-934D-B9C9-9C7C73E9C063}"/>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2897458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KE A STATM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8D6957-8385-BA41-AC67-96E9BF1EE284}"/>
              </a:ext>
            </a:extLst>
          </p:cNvPr>
          <p:cNvSpPr>
            <a:spLocks noGrp="1"/>
          </p:cNvSpPr>
          <p:nvPr userDrawn="1">
            <p:ph type="body" sz="quarter" idx="13"/>
          </p:nvPr>
        </p:nvSpPr>
        <p:spPr>
          <a:xfrm>
            <a:off x="685799" y="2095150"/>
            <a:ext cx="4443984" cy="2667701"/>
          </a:xfrm>
        </p:spPr>
        <p:txBody>
          <a:bodyPr anchor="ctr"/>
          <a:lstStyle>
            <a:lvl1pPr>
              <a:defRPr sz="5400">
                <a:solidFill>
                  <a:schemeClr val="tx1"/>
                </a:solidFill>
                <a:latin typeface="+mj-lt"/>
              </a:defRPr>
            </a:lvl1pPr>
          </a:lstStyle>
          <a:p>
            <a:pPr lvl="0"/>
            <a:endParaRPr lang="en-US"/>
          </a:p>
        </p:txBody>
      </p:sp>
      <p:sp>
        <p:nvSpPr>
          <p:cNvPr id="6" name="Text Placeholder 3">
            <a:extLst>
              <a:ext uri="{FF2B5EF4-FFF2-40B4-BE49-F238E27FC236}">
                <a16:creationId xmlns:a16="http://schemas.microsoft.com/office/drawing/2014/main" id="{44254290-7DE3-6B44-8595-33F864E0761D}"/>
              </a:ext>
            </a:extLst>
          </p:cNvPr>
          <p:cNvSpPr>
            <a:spLocks noGrp="1"/>
          </p:cNvSpPr>
          <p:nvPr userDrawn="1">
            <p:ph type="body" sz="quarter" idx="12"/>
          </p:nvPr>
        </p:nvSpPr>
        <p:spPr>
          <a:xfrm>
            <a:off x="5522298" y="2095150"/>
            <a:ext cx="6300894" cy="2667701"/>
          </a:xfrm>
          <a:prstGeom prst="rect">
            <a:avLst/>
          </a:prstGeom>
        </p:spPr>
        <p:txBody>
          <a:bodyPr anchor="ctr"/>
          <a:lstStyle>
            <a:lvl1pPr marL="0" indent="0" algn="l">
              <a:lnSpc>
                <a:spcPct val="150000"/>
              </a:lnSpc>
              <a:buNone/>
              <a:defRPr sz="1900">
                <a:solidFill>
                  <a:schemeClr val="tx1"/>
                </a:solidFill>
              </a:defRPr>
            </a:lvl1pPr>
          </a:lstStyle>
          <a:p>
            <a:pPr lvl="0"/>
            <a:endParaRPr lang="en-US"/>
          </a:p>
        </p:txBody>
      </p:sp>
      <p:sp>
        <p:nvSpPr>
          <p:cNvPr id="4" name="Footer Placeholder 3">
            <a:extLst>
              <a:ext uri="{FF2B5EF4-FFF2-40B4-BE49-F238E27FC236}">
                <a16:creationId xmlns:a16="http://schemas.microsoft.com/office/drawing/2014/main" id="{5312AA11-764E-7047-9DB2-3929FBD5C174}"/>
              </a:ext>
            </a:extLst>
          </p:cNvPr>
          <p:cNvSpPr>
            <a:spLocks noGrp="1"/>
          </p:cNvSpPr>
          <p:nvPr userDrawn="1">
            <p:ph type="ftr" sz="quarter" idx="16"/>
          </p:nvPr>
        </p:nvSpPr>
        <p:spPr/>
        <p:txBody>
          <a:bodyPr/>
          <a:lstStyle/>
          <a:p>
            <a:r>
              <a:rPr lang="en-US"/>
              <a:t>Footer</a:t>
            </a:r>
          </a:p>
        </p:txBody>
      </p:sp>
      <p:sp>
        <p:nvSpPr>
          <p:cNvPr id="7" name="Slide Number Placeholder 6">
            <a:extLst>
              <a:ext uri="{FF2B5EF4-FFF2-40B4-BE49-F238E27FC236}">
                <a16:creationId xmlns:a16="http://schemas.microsoft.com/office/drawing/2014/main" id="{F2E93802-628D-014A-8342-91C92F75B630}"/>
              </a:ext>
            </a:extLst>
          </p:cNvPr>
          <p:cNvSpPr>
            <a:spLocks noGrp="1"/>
          </p:cNvSpPr>
          <p:nvPr userDrawn="1">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Rectangle 7">
            <a:extLst>
              <a:ext uri="{FF2B5EF4-FFF2-40B4-BE49-F238E27FC236}">
                <a16:creationId xmlns:a16="http://schemas.microsoft.com/office/drawing/2014/main" id="{AE8DDFF3-88F3-0E45-B4F0-570E0206884C}"/>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Rectangle 9">
            <a:extLst>
              <a:ext uri="{FF2B5EF4-FFF2-40B4-BE49-F238E27FC236}">
                <a16:creationId xmlns:a16="http://schemas.microsoft.com/office/drawing/2014/main" id="{6B48FEC4-E132-FB44-B240-ADD130D11831}"/>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cxnSp>
        <p:nvCxnSpPr>
          <p:cNvPr id="9" name="Straight Connector 8">
            <a:extLst>
              <a:ext uri="{FF2B5EF4-FFF2-40B4-BE49-F238E27FC236}">
                <a16:creationId xmlns:a16="http://schemas.microsoft.com/office/drawing/2014/main" id="{45EB701E-8C4A-3047-AED1-EAE347434DE6}"/>
              </a:ext>
            </a:extLst>
          </p:cNvPr>
          <p:cNvCxnSpPr>
            <a:cxnSpLocks/>
          </p:cNvCxnSpPr>
          <p:nvPr userDrawn="1"/>
        </p:nvCxnSpPr>
        <p:spPr>
          <a:xfrm>
            <a:off x="5324866" y="2095150"/>
            <a:ext cx="0" cy="2667701"/>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2D9A-4AE7-D24A-B935-D891CC9DAAD3}"/>
              </a:ext>
            </a:extLst>
          </p:cNvPr>
          <p:cNvSpPr>
            <a:spLocks noGrp="1"/>
          </p:cNvSpPr>
          <p:nvPr userDrawn="1">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B6F82DE-D60B-DC4F-BF67-13C1749FD2B2}"/>
              </a:ext>
            </a:extLst>
          </p:cNvPr>
          <p:cNvSpPr>
            <a:spLocks noGrp="1"/>
          </p:cNvSpPr>
          <p:nvPr userDrawn="1">
            <p:ph type="body" sz="quarter" idx="16"/>
          </p:nvPr>
        </p:nvSpPr>
        <p:spPr>
          <a:xfrm>
            <a:off x="685800"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3D2A7B6D-F215-164B-AB00-58091BC04357}"/>
              </a:ext>
            </a:extLst>
          </p:cNvPr>
          <p:cNvSpPr>
            <a:spLocks noGrp="1"/>
          </p:cNvSpPr>
          <p:nvPr userDrawn="1">
            <p:ph type="body" sz="quarter" idx="17"/>
          </p:nvPr>
        </p:nvSpPr>
        <p:spPr>
          <a:xfrm>
            <a:off x="6437376" y="1463040"/>
            <a:ext cx="5386558"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09E3132-41DD-5640-81C9-CA94A8DA1D0F}"/>
              </a:ext>
            </a:extLst>
          </p:cNvPr>
          <p:cNvSpPr>
            <a:spLocks noGrp="1"/>
          </p:cNvSpPr>
          <p:nvPr userDrawn="1">
            <p:ph type="ftr" sz="quarter" idx="18"/>
          </p:nvPr>
        </p:nvSpPr>
        <p:spPr/>
        <p:txBody>
          <a:bodyPr/>
          <a:lstStyle/>
          <a:p>
            <a:r>
              <a:rPr lang="en-US"/>
              <a:t>Footer</a:t>
            </a:r>
          </a:p>
        </p:txBody>
      </p:sp>
      <p:sp>
        <p:nvSpPr>
          <p:cNvPr id="7" name="Slide Number Placeholder 6">
            <a:extLst>
              <a:ext uri="{FF2B5EF4-FFF2-40B4-BE49-F238E27FC236}">
                <a16:creationId xmlns:a16="http://schemas.microsoft.com/office/drawing/2014/main" id="{B64540F1-D8A0-FF46-B1EA-4E900B8607C0}"/>
              </a:ext>
            </a:extLst>
          </p:cNvPr>
          <p:cNvSpPr>
            <a:spLocks noGrp="1"/>
          </p:cNvSpPr>
          <p:nvPr userDrawn="1">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grpSp>
        <p:nvGrpSpPr>
          <p:cNvPr id="19" name="Group 18">
            <a:extLst>
              <a:ext uri="{FF2B5EF4-FFF2-40B4-BE49-F238E27FC236}">
                <a16:creationId xmlns:a16="http://schemas.microsoft.com/office/drawing/2014/main" id="{3C1FAF78-10EF-9245-B0F0-C5520AFFAF52}"/>
              </a:ext>
            </a:extLst>
          </p:cNvPr>
          <p:cNvGrpSpPr/>
          <p:nvPr userDrawn="1"/>
        </p:nvGrpSpPr>
        <p:grpSpPr>
          <a:xfrm>
            <a:off x="-1" y="0"/>
            <a:ext cx="320041" cy="6858000"/>
            <a:chOff x="-1" y="0"/>
            <a:chExt cx="320041" cy="6858000"/>
          </a:xfrm>
        </p:grpSpPr>
        <p:sp>
          <p:nvSpPr>
            <p:cNvPr id="16" name="Rectangle 15">
              <a:extLst>
                <a:ext uri="{FF2B5EF4-FFF2-40B4-BE49-F238E27FC236}">
                  <a16:creationId xmlns:a16="http://schemas.microsoft.com/office/drawing/2014/main" id="{35885738-3B2A-BF4F-932E-64383B048B20}"/>
                </a:ext>
              </a:extLst>
            </p:cNvPr>
            <p:cNvSpPr/>
            <p:nvPr userDrawn="1"/>
          </p:nvSpPr>
          <p:spPr>
            <a:xfrm>
              <a:off x="-1" y="0"/>
              <a:ext cx="320041" cy="969264"/>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8" name="Picture 17">
              <a:extLst>
                <a:ext uri="{FF2B5EF4-FFF2-40B4-BE49-F238E27FC236}">
                  <a16:creationId xmlns:a16="http://schemas.microsoft.com/office/drawing/2014/main" id="{663659F7-FA44-E74C-A47D-AD78372A9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1400"/>
              <a:ext cx="317500" cy="5816600"/>
            </a:xfrm>
            <a:prstGeom prst="rect">
              <a:avLst/>
            </a:prstGeom>
          </p:spPr>
        </p:pic>
      </p:grpSp>
    </p:spTree>
    <p:extLst>
      <p:ext uri="{BB962C8B-B14F-4D97-AF65-F5344CB8AC3E}">
        <p14:creationId xmlns:p14="http://schemas.microsoft.com/office/powerpoint/2010/main" val="463544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3646-16B9-0F4C-9B07-2AE355DE9C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8DC3CF-062F-6D4A-B068-360B58638D85}"/>
              </a:ext>
            </a:extLst>
          </p:cNvPr>
          <p:cNvSpPr>
            <a:spLocks noGrp="1"/>
          </p:cNvSpPr>
          <p:nvPr>
            <p:ph type="body" sz="quarter" idx="17"/>
          </p:nvPr>
        </p:nvSpPr>
        <p:spPr>
          <a:xfrm>
            <a:off x="685800" y="1463040"/>
            <a:ext cx="3209544"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93CA37B-759A-264A-954C-81B341DC92B6}"/>
              </a:ext>
            </a:extLst>
          </p:cNvPr>
          <p:cNvSpPr>
            <a:spLocks noGrp="1"/>
          </p:cNvSpPr>
          <p:nvPr>
            <p:ph type="body" sz="quarter" idx="19"/>
          </p:nvPr>
        </p:nvSpPr>
        <p:spPr>
          <a:xfrm>
            <a:off x="4649978" y="1463040"/>
            <a:ext cx="3212592"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B088EC3E-2BC0-6F4F-99A5-C254D1B5014E}"/>
              </a:ext>
            </a:extLst>
          </p:cNvPr>
          <p:cNvSpPr>
            <a:spLocks noGrp="1"/>
          </p:cNvSpPr>
          <p:nvPr>
            <p:ph type="body" sz="quarter" idx="18"/>
          </p:nvPr>
        </p:nvSpPr>
        <p:spPr>
          <a:xfrm>
            <a:off x="8610600" y="1463040"/>
            <a:ext cx="3212592"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FF71666-31D6-0B41-921D-895B647FE59D}"/>
              </a:ext>
            </a:extLst>
          </p:cNvPr>
          <p:cNvSpPr>
            <a:spLocks noGrp="1"/>
          </p:cNvSpPr>
          <p:nvPr>
            <p:ph type="ftr" sz="quarter" idx="20"/>
          </p:nvPr>
        </p:nvSpPr>
        <p:spPr/>
        <p:txBody>
          <a:bodyPr/>
          <a:lstStyle/>
          <a:p>
            <a:r>
              <a:rPr lang="en-US"/>
              <a:t>Footer</a:t>
            </a:r>
          </a:p>
        </p:txBody>
      </p:sp>
      <p:sp>
        <p:nvSpPr>
          <p:cNvPr id="6" name="Slide Number Placeholder 5">
            <a:extLst>
              <a:ext uri="{FF2B5EF4-FFF2-40B4-BE49-F238E27FC236}">
                <a16:creationId xmlns:a16="http://schemas.microsoft.com/office/drawing/2014/main" id="{4AB6A206-F521-BF45-9311-E95E6E8C51C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2" name="Rectangle 11">
            <a:extLst>
              <a:ext uri="{FF2B5EF4-FFF2-40B4-BE49-F238E27FC236}">
                <a16:creationId xmlns:a16="http://schemas.microsoft.com/office/drawing/2014/main" id="{798696DA-E60F-B14F-849A-E74914636560}"/>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3" name="Rectangle 12">
            <a:extLst>
              <a:ext uri="{FF2B5EF4-FFF2-40B4-BE49-F238E27FC236}">
                <a16:creationId xmlns:a16="http://schemas.microsoft.com/office/drawing/2014/main" id="{D0F6C489-9BFB-364A-9B66-9FD1C9534EF7}"/>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322709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279D-A6D5-BF4C-8881-FB4D65FFD62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8DC3CF-062F-6D4A-B068-360B58638D85}"/>
              </a:ext>
            </a:extLst>
          </p:cNvPr>
          <p:cNvSpPr>
            <a:spLocks noGrp="1"/>
          </p:cNvSpPr>
          <p:nvPr>
            <p:ph type="body" sz="quarter" idx="17"/>
          </p:nvPr>
        </p:nvSpPr>
        <p:spPr>
          <a:xfrm>
            <a:off x="685800" y="1463040"/>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12" name="Text Placeholder 2">
            <a:extLst>
              <a:ext uri="{FF2B5EF4-FFF2-40B4-BE49-F238E27FC236}">
                <a16:creationId xmlns:a16="http://schemas.microsoft.com/office/drawing/2014/main" id="{93C30871-9CE5-704E-918A-539E74CBFFA3}"/>
              </a:ext>
            </a:extLst>
          </p:cNvPr>
          <p:cNvSpPr>
            <a:spLocks noGrp="1"/>
          </p:cNvSpPr>
          <p:nvPr>
            <p:ph type="body" sz="quarter" idx="19"/>
          </p:nvPr>
        </p:nvSpPr>
        <p:spPr>
          <a:xfrm>
            <a:off x="4648200" y="1463040"/>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10" name="Text Placeholder 2">
            <a:extLst>
              <a:ext uri="{FF2B5EF4-FFF2-40B4-BE49-F238E27FC236}">
                <a16:creationId xmlns:a16="http://schemas.microsoft.com/office/drawing/2014/main" id="{B088EC3E-2BC0-6F4F-99A5-C254D1B5014E}"/>
              </a:ext>
            </a:extLst>
          </p:cNvPr>
          <p:cNvSpPr>
            <a:spLocks noGrp="1"/>
          </p:cNvSpPr>
          <p:nvPr>
            <p:ph type="body" sz="quarter" idx="18"/>
          </p:nvPr>
        </p:nvSpPr>
        <p:spPr>
          <a:xfrm>
            <a:off x="8613648" y="1463040"/>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8" name="Text Placeholder 2">
            <a:extLst>
              <a:ext uri="{FF2B5EF4-FFF2-40B4-BE49-F238E27FC236}">
                <a16:creationId xmlns:a16="http://schemas.microsoft.com/office/drawing/2014/main" id="{4092D13B-F05B-DB46-9F08-B097B3E0908C}"/>
              </a:ext>
            </a:extLst>
          </p:cNvPr>
          <p:cNvSpPr>
            <a:spLocks noGrp="1"/>
          </p:cNvSpPr>
          <p:nvPr>
            <p:ph type="body" sz="quarter" idx="20"/>
          </p:nvPr>
        </p:nvSpPr>
        <p:spPr>
          <a:xfrm>
            <a:off x="685800" y="3894435"/>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9" name="Text Placeholder 2">
            <a:extLst>
              <a:ext uri="{FF2B5EF4-FFF2-40B4-BE49-F238E27FC236}">
                <a16:creationId xmlns:a16="http://schemas.microsoft.com/office/drawing/2014/main" id="{0F2ECC7E-EB13-D640-8266-A7D8A5D4A598}"/>
              </a:ext>
            </a:extLst>
          </p:cNvPr>
          <p:cNvSpPr>
            <a:spLocks noGrp="1"/>
          </p:cNvSpPr>
          <p:nvPr>
            <p:ph type="body" sz="quarter" idx="21"/>
          </p:nvPr>
        </p:nvSpPr>
        <p:spPr>
          <a:xfrm>
            <a:off x="4648200" y="3892741"/>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F22C77D9-380D-3D40-88C7-383D26FB957D}"/>
              </a:ext>
            </a:extLst>
          </p:cNvPr>
          <p:cNvSpPr>
            <a:spLocks noGrp="1"/>
          </p:cNvSpPr>
          <p:nvPr>
            <p:ph type="body" sz="quarter" idx="22"/>
          </p:nvPr>
        </p:nvSpPr>
        <p:spPr>
          <a:xfrm>
            <a:off x="8610600" y="3892741"/>
            <a:ext cx="3212592" cy="18288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4" name="Footer Placeholder 3">
            <a:extLst>
              <a:ext uri="{FF2B5EF4-FFF2-40B4-BE49-F238E27FC236}">
                <a16:creationId xmlns:a16="http://schemas.microsoft.com/office/drawing/2014/main" id="{1310B9EB-429D-844E-A6DF-04F458ECEDA9}"/>
              </a:ext>
            </a:extLst>
          </p:cNvPr>
          <p:cNvSpPr>
            <a:spLocks noGrp="1"/>
          </p:cNvSpPr>
          <p:nvPr>
            <p:ph type="ftr" sz="quarter" idx="23"/>
          </p:nvPr>
        </p:nvSpPr>
        <p:spPr/>
        <p:txBody>
          <a:bodyPr/>
          <a:lstStyle/>
          <a:p>
            <a:r>
              <a:rPr lang="en-US"/>
              <a:t>Footer</a:t>
            </a:r>
          </a:p>
        </p:txBody>
      </p:sp>
      <p:sp>
        <p:nvSpPr>
          <p:cNvPr id="6" name="Slide Number Placeholder 5">
            <a:extLst>
              <a:ext uri="{FF2B5EF4-FFF2-40B4-BE49-F238E27FC236}">
                <a16:creationId xmlns:a16="http://schemas.microsoft.com/office/drawing/2014/main" id="{4AB6A206-F521-BF45-9311-E95E6E8C51C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grpSp>
        <p:nvGrpSpPr>
          <p:cNvPr id="15" name="Group 14">
            <a:extLst>
              <a:ext uri="{FF2B5EF4-FFF2-40B4-BE49-F238E27FC236}">
                <a16:creationId xmlns:a16="http://schemas.microsoft.com/office/drawing/2014/main" id="{D4ED88DB-5005-0E4B-9A5D-18E3BE61C9A9}"/>
              </a:ext>
            </a:extLst>
          </p:cNvPr>
          <p:cNvGrpSpPr/>
          <p:nvPr userDrawn="1"/>
        </p:nvGrpSpPr>
        <p:grpSpPr>
          <a:xfrm>
            <a:off x="-1" y="0"/>
            <a:ext cx="320041" cy="6858000"/>
            <a:chOff x="-1" y="0"/>
            <a:chExt cx="320041" cy="6858000"/>
          </a:xfrm>
        </p:grpSpPr>
        <p:sp>
          <p:nvSpPr>
            <p:cNvPr id="18" name="Rectangle 17">
              <a:extLst>
                <a:ext uri="{FF2B5EF4-FFF2-40B4-BE49-F238E27FC236}">
                  <a16:creationId xmlns:a16="http://schemas.microsoft.com/office/drawing/2014/main" id="{A98514AE-BC7F-F34A-B326-DC9C9B1BE82D}"/>
                </a:ext>
              </a:extLst>
            </p:cNvPr>
            <p:cNvSpPr/>
            <p:nvPr userDrawn="1"/>
          </p:nvSpPr>
          <p:spPr>
            <a:xfrm>
              <a:off x="-1" y="0"/>
              <a:ext cx="320041" cy="969264"/>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9" name="Picture 18">
              <a:extLst>
                <a:ext uri="{FF2B5EF4-FFF2-40B4-BE49-F238E27FC236}">
                  <a16:creationId xmlns:a16="http://schemas.microsoft.com/office/drawing/2014/main" id="{32B1C580-D102-FC4A-8250-39B280ABC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1400"/>
              <a:ext cx="317500" cy="5816600"/>
            </a:xfrm>
            <a:prstGeom prst="rect">
              <a:avLst/>
            </a:prstGeom>
          </p:spPr>
        </p:pic>
      </p:grpSp>
    </p:spTree>
    <p:extLst>
      <p:ext uri="{BB962C8B-B14F-4D97-AF65-F5344CB8AC3E}">
        <p14:creationId xmlns:p14="http://schemas.microsoft.com/office/powerpoint/2010/main" val="3279798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 1 VERTICAL">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685800" y="2770265"/>
            <a:ext cx="1645561" cy="1423132"/>
          </a:xfrm>
          <a:solidFill>
            <a:schemeClr val="bg1"/>
          </a:solidFill>
        </p:spPr>
        <p:txBody>
          <a:bodyPr/>
          <a:lstStyle/>
          <a:p>
            <a:endParaRPr lang="en-US"/>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728608" y="2770265"/>
            <a:ext cx="9094584" cy="1423132"/>
          </a:xfrm>
        </p:spPr>
        <p:txBody>
          <a:bodyPr anchor="ct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3" name="Slide Number Placeholder 2">
            <a:extLst>
              <a:ext uri="{FF2B5EF4-FFF2-40B4-BE49-F238E27FC236}">
                <a16:creationId xmlns:a16="http://schemas.microsoft.com/office/drawing/2014/main" id="{0F263527-8F06-2A46-8880-B40F067DECB8}"/>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6" name="Title 5">
            <a:extLst>
              <a:ext uri="{FF2B5EF4-FFF2-40B4-BE49-F238E27FC236}">
                <a16:creationId xmlns:a16="http://schemas.microsoft.com/office/drawing/2014/main" id="{75262ABD-8F75-1C4F-A2F1-BC8E46DC263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F4D902F-E8C5-B04C-9627-8A78833A1ACA}"/>
              </a:ext>
            </a:extLst>
          </p:cNvPr>
          <p:cNvSpPr>
            <a:spLocks noGrp="1"/>
          </p:cNvSpPr>
          <p:nvPr>
            <p:ph type="ftr" sz="quarter" idx="18"/>
          </p:nvPr>
        </p:nvSpPr>
        <p:spPr/>
        <p:txBody>
          <a:bodyPr/>
          <a:lstStyle/>
          <a:p>
            <a:r>
              <a:rPr lang="en-US"/>
              <a:t>Footer</a:t>
            </a:r>
          </a:p>
        </p:txBody>
      </p:sp>
      <p:cxnSp>
        <p:nvCxnSpPr>
          <p:cNvPr id="10" name="Straight Connector 9">
            <a:extLst>
              <a:ext uri="{FF2B5EF4-FFF2-40B4-BE49-F238E27FC236}">
                <a16:creationId xmlns:a16="http://schemas.microsoft.com/office/drawing/2014/main" id="{09FB49E5-2828-DE4F-B8C9-053DE584B80B}"/>
              </a:ext>
            </a:extLst>
          </p:cNvPr>
          <p:cNvCxnSpPr>
            <a:cxnSpLocks/>
          </p:cNvCxnSpPr>
          <p:nvPr userDrawn="1"/>
        </p:nvCxnSpPr>
        <p:spPr>
          <a:xfrm>
            <a:off x="2535904" y="2770265"/>
            <a:ext cx="0" cy="1423132"/>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413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 2 HORIZONTAL">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3336591" y="1930898"/>
            <a:ext cx="1378759" cy="1192393"/>
          </a:xfrm>
          <a:solidFill>
            <a:schemeClr val="bg1"/>
          </a:solidFill>
        </p:spPr>
        <p:txBody>
          <a:bodyPr/>
          <a:lstStyle/>
          <a:p>
            <a:endParaRPr lang="en-US"/>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173701" y="3301339"/>
            <a:ext cx="3710400" cy="1905661"/>
          </a:xfrm>
        </p:spPr>
        <p:txBody>
          <a:bodyPr/>
          <a:lstStyle>
            <a:lvl1pPr algn="ctr">
              <a:defRPr>
                <a:solidFill>
                  <a:schemeClr val="tx1"/>
                </a:solidFill>
                <a:latin typeface="+mj-lt"/>
              </a:defRPr>
            </a:lvl1pPr>
            <a:lvl2pPr marL="0" indent="0" algn="ctr">
              <a:buNone/>
              <a:defRPr sz="1600"/>
            </a:lvl2pPr>
            <a:lvl3pPr algn="ctr">
              <a:defRPr/>
            </a:lvl3pPr>
            <a:lvl4pPr algn="ctr">
              <a:defRPr/>
            </a:lvl4pPr>
            <a:lvl5pPr algn="ctr">
              <a:defRPr/>
            </a:lvl5pPr>
          </a:lstStyle>
          <a:p>
            <a:pPr lvl="0"/>
            <a:r>
              <a:rPr lang="en-US"/>
              <a:t>Edit Master text styles</a:t>
            </a:r>
          </a:p>
          <a:p>
            <a:pPr lvl="1"/>
            <a:r>
              <a:rPr lang="en-US"/>
              <a:t>Second level</a:t>
            </a:r>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7792135" y="1930897"/>
            <a:ext cx="1378759" cy="1192393"/>
          </a:xfrm>
          <a:solidFill>
            <a:schemeClr val="bg1"/>
          </a:solidFill>
        </p:spPr>
        <p:txBody>
          <a:bodyPr/>
          <a:lstStyle/>
          <a:p>
            <a:endParaRPr lang="en-US"/>
          </a:p>
        </p:txBody>
      </p:sp>
      <p:cxnSp>
        <p:nvCxnSpPr>
          <p:cNvPr id="27" name="Straight Connector 26">
            <a:extLst>
              <a:ext uri="{FF2B5EF4-FFF2-40B4-BE49-F238E27FC236}">
                <a16:creationId xmlns:a16="http://schemas.microsoft.com/office/drawing/2014/main" id="{74E25944-4393-8543-AE8A-E5D9AF1323DF}"/>
              </a:ext>
            </a:extLst>
          </p:cNvPr>
          <p:cNvCxnSpPr>
            <a:cxnSpLocks/>
          </p:cNvCxnSpPr>
          <p:nvPr userDrawn="1"/>
        </p:nvCxnSpPr>
        <p:spPr>
          <a:xfrm>
            <a:off x="6254496"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 Placeholder 27">
            <a:extLst>
              <a:ext uri="{FF2B5EF4-FFF2-40B4-BE49-F238E27FC236}">
                <a16:creationId xmlns:a16="http://schemas.microsoft.com/office/drawing/2014/main" id="{CE7E8E85-19A6-BB4F-94D3-8658C0617C72}"/>
              </a:ext>
            </a:extLst>
          </p:cNvPr>
          <p:cNvSpPr>
            <a:spLocks noGrp="1"/>
          </p:cNvSpPr>
          <p:nvPr>
            <p:ph type="body" sz="quarter" idx="17"/>
          </p:nvPr>
        </p:nvSpPr>
        <p:spPr>
          <a:xfrm>
            <a:off x="6625284" y="3301339"/>
            <a:ext cx="3712463" cy="1905661"/>
          </a:xfrm>
        </p:spPr>
        <p:txBody>
          <a:bodyPr/>
          <a:lstStyle>
            <a:lvl1pPr algn="ctr">
              <a:defRPr>
                <a:solidFill>
                  <a:schemeClr val="tx1"/>
                </a:solidFill>
                <a:latin typeface="+mj-lt"/>
              </a:defRPr>
            </a:lvl1pPr>
            <a:lvl2pPr marL="0" indent="0" algn="ctr">
              <a:buNone/>
              <a:defRPr sz="1600"/>
            </a:lvl2pPr>
            <a:lvl3pPr algn="ctr">
              <a:defRPr/>
            </a:lvl3pPr>
            <a:lvl4pPr algn="ctr">
              <a:defRPr/>
            </a:lvl4pPr>
            <a:lvl5pPr algn="ctr">
              <a:defRPr/>
            </a:lvl5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70E95E8C-2A98-CC4D-A3F1-FC3C3372767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224378D-8474-5E4A-9E3A-E7C27253A0B7}"/>
              </a:ext>
            </a:extLst>
          </p:cNvPr>
          <p:cNvSpPr>
            <a:spLocks noGrp="1"/>
          </p:cNvSpPr>
          <p:nvPr>
            <p:ph type="sldNum" sz="quarter" idx="19"/>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38862C28-A2FE-244C-9BE4-B00BF8CD10C1}"/>
              </a:ext>
            </a:extLst>
          </p:cNvPr>
          <p:cNvSpPr>
            <a:spLocks noGrp="1"/>
          </p:cNvSpPr>
          <p:nvPr>
            <p:ph type="ftr" sz="quarter" idx="20"/>
          </p:nvPr>
        </p:nvSpPr>
        <p:spPr/>
        <p:txBody>
          <a:bodyPr/>
          <a:lstStyle/>
          <a:p>
            <a:r>
              <a:rPr lang="en-US"/>
              <a:t>Footer</a:t>
            </a:r>
          </a:p>
        </p:txBody>
      </p:sp>
    </p:spTree>
    <p:extLst>
      <p:ext uri="{BB962C8B-B14F-4D97-AF65-F5344CB8AC3E}">
        <p14:creationId xmlns:p14="http://schemas.microsoft.com/office/powerpoint/2010/main" val="4172557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 - 3 HORIZONTAL">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139612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5565116" y="1928460"/>
            <a:ext cx="1378759" cy="1192393"/>
          </a:xfrm>
          <a:solidFill>
            <a:schemeClr val="bg1"/>
          </a:solidFill>
        </p:spPr>
        <p:txBody>
          <a:bodyPr/>
          <a:lstStyle/>
          <a:p>
            <a:endParaRPr lang="en-US"/>
          </a:p>
        </p:txBody>
      </p:sp>
      <p:cxnSp>
        <p:nvCxnSpPr>
          <p:cNvPr id="10" name="Straight Connector 9">
            <a:extLst>
              <a:ext uri="{FF2B5EF4-FFF2-40B4-BE49-F238E27FC236}">
                <a16:creationId xmlns:a16="http://schemas.microsoft.com/office/drawing/2014/main" id="{56B34F5E-0220-E146-B13E-A1B31EEC62EA}"/>
              </a:ext>
            </a:extLst>
          </p:cNvPr>
          <p:cNvCxnSpPr>
            <a:cxnSpLocks/>
          </p:cNvCxnSpPr>
          <p:nvPr userDrawn="1"/>
        </p:nvCxnSpPr>
        <p:spPr>
          <a:xfrm>
            <a:off x="44958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6F3059-5932-9748-B827-FFD1E51E05EE}"/>
              </a:ext>
            </a:extLst>
          </p:cNvPr>
          <p:cNvCxnSpPr>
            <a:cxnSpLocks/>
          </p:cNvCxnSpPr>
          <p:nvPr userDrawn="1"/>
        </p:nvCxnSpPr>
        <p:spPr>
          <a:xfrm>
            <a:off x="8001000" y="1828800"/>
            <a:ext cx="0" cy="34290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 Placeholder 27">
            <a:extLst>
              <a:ext uri="{FF2B5EF4-FFF2-40B4-BE49-F238E27FC236}">
                <a16:creationId xmlns:a16="http://schemas.microsoft.com/office/drawing/2014/main" id="{203923EF-F6FC-6D49-81C9-69B119D8953B}"/>
              </a:ext>
            </a:extLst>
          </p:cNvPr>
          <p:cNvSpPr>
            <a:spLocks noGrp="1"/>
          </p:cNvSpPr>
          <p:nvPr>
            <p:ph type="body" sz="quarter" idx="18"/>
          </p:nvPr>
        </p:nvSpPr>
        <p:spPr>
          <a:xfrm>
            <a:off x="4887796"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9" name="Text Placeholder 27">
            <a:extLst>
              <a:ext uri="{FF2B5EF4-FFF2-40B4-BE49-F238E27FC236}">
                <a16:creationId xmlns:a16="http://schemas.microsoft.com/office/drawing/2014/main" id="{61687008-83E4-FF44-8294-812BBEB14F09}"/>
              </a:ext>
            </a:extLst>
          </p:cNvPr>
          <p:cNvSpPr>
            <a:spLocks noGrp="1"/>
          </p:cNvSpPr>
          <p:nvPr>
            <p:ph type="body" sz="quarter" idx="19"/>
          </p:nvPr>
        </p:nvSpPr>
        <p:spPr>
          <a:xfrm>
            <a:off x="8376340" y="3303732"/>
            <a:ext cx="2733400" cy="1903267"/>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30" name="Picture Placeholder 2">
            <a:extLst>
              <a:ext uri="{FF2B5EF4-FFF2-40B4-BE49-F238E27FC236}">
                <a16:creationId xmlns:a16="http://schemas.microsoft.com/office/drawing/2014/main" id="{F2048F1C-F2E1-6845-AE56-DA7D9FFCA308}"/>
              </a:ext>
            </a:extLst>
          </p:cNvPr>
          <p:cNvSpPr>
            <a:spLocks noGrp="1"/>
          </p:cNvSpPr>
          <p:nvPr>
            <p:ph type="pic" sz="quarter" idx="20"/>
          </p:nvPr>
        </p:nvSpPr>
        <p:spPr>
          <a:xfrm>
            <a:off x="2073440" y="1928460"/>
            <a:ext cx="1378759" cy="1192393"/>
          </a:xfrm>
          <a:solidFill>
            <a:schemeClr val="bg1"/>
          </a:solidFill>
        </p:spPr>
        <p:txBody>
          <a:bodyPr/>
          <a:lstStyle/>
          <a:p>
            <a:endParaRPr lang="en-US"/>
          </a:p>
        </p:txBody>
      </p:sp>
      <p:sp>
        <p:nvSpPr>
          <p:cNvPr id="31" name="Picture Placeholder 2">
            <a:extLst>
              <a:ext uri="{FF2B5EF4-FFF2-40B4-BE49-F238E27FC236}">
                <a16:creationId xmlns:a16="http://schemas.microsoft.com/office/drawing/2014/main" id="{98DE8E23-BA0F-5448-8D1C-9F6A46562DB6}"/>
              </a:ext>
            </a:extLst>
          </p:cNvPr>
          <p:cNvSpPr>
            <a:spLocks noGrp="1"/>
          </p:cNvSpPr>
          <p:nvPr>
            <p:ph type="pic" sz="quarter" idx="21"/>
          </p:nvPr>
        </p:nvSpPr>
        <p:spPr>
          <a:xfrm>
            <a:off x="9058126" y="1928460"/>
            <a:ext cx="1378759" cy="1192393"/>
          </a:xfrm>
          <a:solidFill>
            <a:schemeClr val="bg1"/>
          </a:solidFill>
        </p:spPr>
        <p:txBody>
          <a:bodyPr/>
          <a:lstStyle/>
          <a:p>
            <a:endParaRPr lang="en-US"/>
          </a:p>
        </p:txBody>
      </p:sp>
      <p:sp>
        <p:nvSpPr>
          <p:cNvPr id="2" name="Title 1">
            <a:extLst>
              <a:ext uri="{FF2B5EF4-FFF2-40B4-BE49-F238E27FC236}">
                <a16:creationId xmlns:a16="http://schemas.microsoft.com/office/drawing/2014/main" id="{702030C1-CF71-CF42-81D6-A2383495004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E0804A-E152-4D45-91B9-FD97DE57B99C}"/>
              </a:ext>
            </a:extLst>
          </p:cNvPr>
          <p:cNvSpPr>
            <a:spLocks noGrp="1"/>
          </p:cNvSpPr>
          <p:nvPr>
            <p:ph type="sldNum" sz="quarter" idx="2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60EEB2E5-BBC6-AF44-B8B7-E5458E5DBDF2}"/>
              </a:ext>
            </a:extLst>
          </p:cNvPr>
          <p:cNvSpPr>
            <a:spLocks noGrp="1"/>
          </p:cNvSpPr>
          <p:nvPr>
            <p:ph type="ftr" sz="quarter" idx="24"/>
          </p:nvPr>
        </p:nvSpPr>
        <p:spPr/>
        <p:txBody>
          <a:bodyPr/>
          <a:lstStyle/>
          <a:p>
            <a:r>
              <a:rPr lang="en-US"/>
              <a:t>Footer</a:t>
            </a:r>
          </a:p>
        </p:txBody>
      </p:sp>
    </p:spTree>
    <p:extLst>
      <p:ext uri="{BB962C8B-B14F-4D97-AF65-F5344CB8AC3E}">
        <p14:creationId xmlns:p14="http://schemas.microsoft.com/office/powerpoint/2010/main" val="370273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CA581D-0312-4B7B-A594-9B22951210D2}" type="datetimeFigureOut">
              <a:rPr lang="en-US" smtClean="0"/>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51997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S - 3 VERTIC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E69F91-1C2B-2B40-BBC7-62B4E4AA0BE4}"/>
              </a:ext>
            </a:extLst>
          </p:cNvPr>
          <p:cNvSpPr>
            <a:spLocks noGrp="1"/>
          </p:cNvSpPr>
          <p:nvPr>
            <p:ph type="pic" sz="quarter" idx="12"/>
          </p:nvPr>
        </p:nvSpPr>
        <p:spPr>
          <a:xfrm>
            <a:off x="685800" y="1536805"/>
            <a:ext cx="1168401" cy="1010469"/>
          </a:xfrm>
          <a:solidFill>
            <a:schemeClr val="bg1"/>
          </a:solidFill>
        </p:spPr>
        <p:txBody>
          <a:bodyPr/>
          <a:lstStyle/>
          <a:p>
            <a:endParaRPr lang="en-US"/>
          </a:p>
        </p:txBody>
      </p:sp>
      <p:sp>
        <p:nvSpPr>
          <p:cNvPr id="25" name="Picture Placeholder 2">
            <a:extLst>
              <a:ext uri="{FF2B5EF4-FFF2-40B4-BE49-F238E27FC236}">
                <a16:creationId xmlns:a16="http://schemas.microsoft.com/office/drawing/2014/main" id="{E126BDFA-0B7C-C04E-9B57-456717EB7F02}"/>
              </a:ext>
            </a:extLst>
          </p:cNvPr>
          <p:cNvSpPr>
            <a:spLocks noGrp="1"/>
          </p:cNvSpPr>
          <p:nvPr>
            <p:ph type="pic" sz="quarter" idx="13"/>
          </p:nvPr>
        </p:nvSpPr>
        <p:spPr>
          <a:xfrm>
            <a:off x="685800" y="3194216"/>
            <a:ext cx="1168401" cy="1010469"/>
          </a:xfrm>
          <a:solidFill>
            <a:schemeClr val="bg1"/>
          </a:solidFill>
        </p:spPr>
        <p:txBody>
          <a:bodyPr/>
          <a:lstStyle/>
          <a:p>
            <a:endParaRPr lang="en-US"/>
          </a:p>
        </p:txBody>
      </p:sp>
      <p:sp>
        <p:nvSpPr>
          <p:cNvPr id="26" name="Picture Placeholder 2">
            <a:extLst>
              <a:ext uri="{FF2B5EF4-FFF2-40B4-BE49-F238E27FC236}">
                <a16:creationId xmlns:a16="http://schemas.microsoft.com/office/drawing/2014/main" id="{E2008D3C-3301-F544-B898-B5FBF3B5B32E}"/>
              </a:ext>
            </a:extLst>
          </p:cNvPr>
          <p:cNvSpPr>
            <a:spLocks noGrp="1"/>
          </p:cNvSpPr>
          <p:nvPr>
            <p:ph type="pic" sz="quarter" idx="14"/>
          </p:nvPr>
        </p:nvSpPr>
        <p:spPr>
          <a:xfrm>
            <a:off x="685800" y="4864432"/>
            <a:ext cx="1168401" cy="1010469"/>
          </a:xfrm>
          <a:solidFill>
            <a:schemeClr val="bg1"/>
          </a:solidFill>
        </p:spPr>
        <p:txBody>
          <a:bodyPr/>
          <a:lstStyle/>
          <a:p>
            <a:endParaRPr lang="en-US"/>
          </a:p>
        </p:txBody>
      </p:sp>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2242501" y="3194216"/>
            <a:ext cx="9580691" cy="1010708"/>
          </a:xfrm>
        </p:spPr>
        <p:txBody>
          <a:bodyPr anchor="ct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30" name="Text Placeholder 27">
            <a:extLst>
              <a:ext uri="{FF2B5EF4-FFF2-40B4-BE49-F238E27FC236}">
                <a16:creationId xmlns:a16="http://schemas.microsoft.com/office/drawing/2014/main" id="{F2D01EC0-CF3D-884D-955B-D769EC9BE717}"/>
              </a:ext>
            </a:extLst>
          </p:cNvPr>
          <p:cNvSpPr>
            <a:spLocks noGrp="1"/>
          </p:cNvSpPr>
          <p:nvPr>
            <p:ph type="body" sz="quarter" idx="16"/>
          </p:nvPr>
        </p:nvSpPr>
        <p:spPr>
          <a:xfrm>
            <a:off x="2242502" y="1536805"/>
            <a:ext cx="9580538" cy="1010708"/>
          </a:xfrm>
        </p:spPr>
        <p:txBody>
          <a:bodyPr anchor="ct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31" name="Text Placeholder 27">
            <a:extLst>
              <a:ext uri="{FF2B5EF4-FFF2-40B4-BE49-F238E27FC236}">
                <a16:creationId xmlns:a16="http://schemas.microsoft.com/office/drawing/2014/main" id="{C29B03AD-D8C3-264C-A8DF-4C1A85127BAC}"/>
              </a:ext>
            </a:extLst>
          </p:cNvPr>
          <p:cNvSpPr>
            <a:spLocks noGrp="1"/>
          </p:cNvSpPr>
          <p:nvPr>
            <p:ph type="body" sz="quarter" idx="17"/>
          </p:nvPr>
        </p:nvSpPr>
        <p:spPr>
          <a:xfrm>
            <a:off x="2242501" y="4864432"/>
            <a:ext cx="9580726" cy="1010708"/>
          </a:xfrm>
        </p:spPr>
        <p:txBody>
          <a:bodyPr anchor="ct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E69C12C2-93C3-0842-B8EB-3C2C30078B75}"/>
              </a:ext>
            </a:extLst>
          </p:cNvPr>
          <p:cNvSpPr>
            <a:spLocks noGrp="1"/>
          </p:cNvSpPr>
          <p:nvPr>
            <p:ph type="sldNum" sz="quarter" idx="19"/>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7" name="Title 6">
            <a:extLst>
              <a:ext uri="{FF2B5EF4-FFF2-40B4-BE49-F238E27FC236}">
                <a16:creationId xmlns:a16="http://schemas.microsoft.com/office/drawing/2014/main" id="{E6233335-B7F9-384B-9453-CE82C9BDC8D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E1B18A-57E4-2E4C-81F7-346328362334}"/>
              </a:ext>
            </a:extLst>
          </p:cNvPr>
          <p:cNvSpPr>
            <a:spLocks noGrp="1"/>
          </p:cNvSpPr>
          <p:nvPr>
            <p:ph type="ftr" sz="quarter" idx="20"/>
          </p:nvPr>
        </p:nvSpPr>
        <p:spPr/>
        <p:txBody>
          <a:bodyPr/>
          <a:lstStyle/>
          <a:p>
            <a:r>
              <a:rPr lang="en-US"/>
              <a:t>Footer</a:t>
            </a:r>
          </a:p>
        </p:txBody>
      </p:sp>
      <p:cxnSp>
        <p:nvCxnSpPr>
          <p:cNvPr id="14" name="Straight Connector 13">
            <a:extLst>
              <a:ext uri="{FF2B5EF4-FFF2-40B4-BE49-F238E27FC236}">
                <a16:creationId xmlns:a16="http://schemas.microsoft.com/office/drawing/2014/main" id="{5D8FE754-4BF0-5741-AB02-723D411EADA7}"/>
              </a:ext>
            </a:extLst>
          </p:cNvPr>
          <p:cNvCxnSpPr>
            <a:cxnSpLocks/>
          </p:cNvCxnSpPr>
          <p:nvPr userDrawn="1"/>
        </p:nvCxnSpPr>
        <p:spPr>
          <a:xfrm>
            <a:off x="2049798" y="1536805"/>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F99594-D132-B343-B1ED-BFD0B028036A}"/>
              </a:ext>
            </a:extLst>
          </p:cNvPr>
          <p:cNvCxnSpPr>
            <a:cxnSpLocks/>
          </p:cNvCxnSpPr>
          <p:nvPr userDrawn="1"/>
        </p:nvCxnSpPr>
        <p:spPr>
          <a:xfrm>
            <a:off x="2049798" y="3194216"/>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E595E7-841F-E14B-B7F8-1C2A953E7270}"/>
              </a:ext>
            </a:extLst>
          </p:cNvPr>
          <p:cNvCxnSpPr>
            <a:cxnSpLocks/>
          </p:cNvCxnSpPr>
          <p:nvPr userDrawn="1"/>
        </p:nvCxnSpPr>
        <p:spPr>
          <a:xfrm>
            <a:off x="2049798" y="4864432"/>
            <a:ext cx="0" cy="1014984"/>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096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46A911-4395-A54C-B59C-C52ADEEAE35A}"/>
              </a:ext>
            </a:extLst>
          </p:cNvPr>
          <p:cNvSpPr>
            <a:spLocks noGrp="1"/>
          </p:cNvSpPr>
          <p:nvPr>
            <p:ph type="body" sz="quarter" idx="15"/>
          </p:nvPr>
        </p:nvSpPr>
        <p:spPr>
          <a:xfrm>
            <a:off x="1666303"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4" name="Picture Placeholder 2">
            <a:extLst>
              <a:ext uri="{FF2B5EF4-FFF2-40B4-BE49-F238E27FC236}">
                <a16:creationId xmlns:a16="http://schemas.microsoft.com/office/drawing/2014/main" id="{780CF7B0-EA2B-434F-9B2A-993AB4726722}"/>
              </a:ext>
            </a:extLst>
          </p:cNvPr>
          <p:cNvSpPr>
            <a:spLocks noGrp="1"/>
          </p:cNvSpPr>
          <p:nvPr>
            <p:ph type="pic" sz="quarter" idx="16"/>
          </p:nvPr>
        </p:nvSpPr>
        <p:spPr>
          <a:xfrm>
            <a:off x="5565116" y="1834512"/>
            <a:ext cx="1378759" cy="1192393"/>
          </a:xfrm>
          <a:solidFill>
            <a:schemeClr val="bg1"/>
          </a:solidFill>
        </p:spPr>
        <p:txBody>
          <a:bodyPr/>
          <a:lstStyle/>
          <a:p>
            <a:endParaRPr lang="en-US"/>
          </a:p>
        </p:txBody>
      </p:sp>
      <p:sp>
        <p:nvSpPr>
          <p:cNvPr id="26" name="Text Placeholder 27">
            <a:extLst>
              <a:ext uri="{FF2B5EF4-FFF2-40B4-BE49-F238E27FC236}">
                <a16:creationId xmlns:a16="http://schemas.microsoft.com/office/drawing/2014/main" id="{203923EF-F6FC-6D49-81C9-69B119D8953B}"/>
              </a:ext>
            </a:extLst>
          </p:cNvPr>
          <p:cNvSpPr>
            <a:spLocks noGrp="1"/>
          </p:cNvSpPr>
          <p:nvPr>
            <p:ph type="body" sz="quarter" idx="18"/>
          </p:nvPr>
        </p:nvSpPr>
        <p:spPr>
          <a:xfrm>
            <a:off x="4886774"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29" name="Text Placeholder 27">
            <a:extLst>
              <a:ext uri="{FF2B5EF4-FFF2-40B4-BE49-F238E27FC236}">
                <a16:creationId xmlns:a16="http://schemas.microsoft.com/office/drawing/2014/main" id="{61687008-83E4-FF44-8294-812BBEB14F09}"/>
              </a:ext>
            </a:extLst>
          </p:cNvPr>
          <p:cNvSpPr>
            <a:spLocks noGrp="1"/>
          </p:cNvSpPr>
          <p:nvPr>
            <p:ph type="body" sz="quarter" idx="19"/>
          </p:nvPr>
        </p:nvSpPr>
        <p:spPr>
          <a:xfrm>
            <a:off x="8107246" y="3725002"/>
            <a:ext cx="2733400" cy="1277392"/>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Edit Master text styles</a:t>
            </a:r>
          </a:p>
          <a:p>
            <a:pPr lvl="1"/>
            <a:r>
              <a:rPr lang="en-US"/>
              <a:t>Second level</a:t>
            </a:r>
          </a:p>
          <a:p>
            <a:pPr lvl="1"/>
            <a:endParaRPr lang="en-US"/>
          </a:p>
        </p:txBody>
      </p:sp>
      <p:sp>
        <p:nvSpPr>
          <p:cNvPr id="30" name="Picture Placeholder 2">
            <a:extLst>
              <a:ext uri="{FF2B5EF4-FFF2-40B4-BE49-F238E27FC236}">
                <a16:creationId xmlns:a16="http://schemas.microsoft.com/office/drawing/2014/main" id="{F2048F1C-F2E1-6845-AE56-DA7D9FFCA308}"/>
              </a:ext>
            </a:extLst>
          </p:cNvPr>
          <p:cNvSpPr>
            <a:spLocks noGrp="1"/>
          </p:cNvSpPr>
          <p:nvPr>
            <p:ph type="pic" sz="quarter" idx="20"/>
          </p:nvPr>
        </p:nvSpPr>
        <p:spPr>
          <a:xfrm>
            <a:off x="2343624" y="1838644"/>
            <a:ext cx="1378759" cy="1192393"/>
          </a:xfrm>
          <a:solidFill>
            <a:schemeClr val="bg1"/>
          </a:solidFill>
        </p:spPr>
        <p:txBody>
          <a:bodyPr/>
          <a:lstStyle/>
          <a:p>
            <a:endParaRPr lang="en-US"/>
          </a:p>
        </p:txBody>
      </p:sp>
      <p:sp>
        <p:nvSpPr>
          <p:cNvPr id="31" name="Picture Placeholder 2">
            <a:extLst>
              <a:ext uri="{FF2B5EF4-FFF2-40B4-BE49-F238E27FC236}">
                <a16:creationId xmlns:a16="http://schemas.microsoft.com/office/drawing/2014/main" id="{98DE8E23-BA0F-5448-8D1C-9F6A46562DB6}"/>
              </a:ext>
            </a:extLst>
          </p:cNvPr>
          <p:cNvSpPr>
            <a:spLocks noGrp="1"/>
          </p:cNvSpPr>
          <p:nvPr>
            <p:ph type="pic" sz="quarter" idx="21"/>
          </p:nvPr>
        </p:nvSpPr>
        <p:spPr>
          <a:xfrm>
            <a:off x="8758084" y="1834512"/>
            <a:ext cx="1378759" cy="1192393"/>
          </a:xfrm>
          <a:solidFill>
            <a:schemeClr val="bg1"/>
          </a:solidFill>
        </p:spPr>
        <p:txBody>
          <a:bodyPr/>
          <a:lstStyle/>
          <a:p>
            <a:endParaRPr lang="en-US"/>
          </a:p>
        </p:txBody>
      </p:sp>
      <p:grpSp>
        <p:nvGrpSpPr>
          <p:cNvPr id="16" name="Group 15">
            <a:extLst>
              <a:ext uri="{FF2B5EF4-FFF2-40B4-BE49-F238E27FC236}">
                <a16:creationId xmlns:a16="http://schemas.microsoft.com/office/drawing/2014/main" id="{9AD2D191-EDA7-1A4F-BC1F-B289335EAF29}"/>
              </a:ext>
            </a:extLst>
          </p:cNvPr>
          <p:cNvGrpSpPr/>
          <p:nvPr userDrawn="1"/>
        </p:nvGrpSpPr>
        <p:grpSpPr>
          <a:xfrm>
            <a:off x="2882646" y="3234711"/>
            <a:ext cx="6743700" cy="304800"/>
            <a:chOff x="4086225" y="4271760"/>
            <a:chExt cx="10115550" cy="457200"/>
          </a:xfrm>
        </p:grpSpPr>
        <p:sp>
          <p:nvSpPr>
            <p:cNvPr id="17" name="Oval 16">
              <a:extLst>
                <a:ext uri="{FF2B5EF4-FFF2-40B4-BE49-F238E27FC236}">
                  <a16:creationId xmlns:a16="http://schemas.microsoft.com/office/drawing/2014/main" id="{689CA033-C14E-E046-82ED-9B1ABA20139E}"/>
                </a:ext>
              </a:extLst>
            </p:cNvPr>
            <p:cNvSpPr/>
            <p:nvPr/>
          </p:nvSpPr>
          <p:spPr>
            <a:xfrm>
              <a:off x="8915400"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sp>
          <p:nvSpPr>
            <p:cNvPr id="18" name="Oval 17">
              <a:extLst>
                <a:ext uri="{FF2B5EF4-FFF2-40B4-BE49-F238E27FC236}">
                  <a16:creationId xmlns:a16="http://schemas.microsoft.com/office/drawing/2014/main" id="{67B7F9A3-1104-1A40-86E7-FF058DF8E1A2}"/>
                </a:ext>
              </a:extLst>
            </p:cNvPr>
            <p:cNvSpPr/>
            <p:nvPr/>
          </p:nvSpPr>
          <p:spPr>
            <a:xfrm>
              <a:off x="4086225"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sp>
          <p:nvSpPr>
            <p:cNvPr id="19" name="Oval 18">
              <a:extLst>
                <a:ext uri="{FF2B5EF4-FFF2-40B4-BE49-F238E27FC236}">
                  <a16:creationId xmlns:a16="http://schemas.microsoft.com/office/drawing/2014/main" id="{E7585444-8DF9-C94E-986A-9F23A1EDF10C}"/>
                </a:ext>
              </a:extLst>
            </p:cNvPr>
            <p:cNvSpPr/>
            <p:nvPr/>
          </p:nvSpPr>
          <p:spPr>
            <a:xfrm>
              <a:off x="13744575" y="427176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1867">
                <a:solidFill>
                  <a:schemeClr val="bg1"/>
                </a:solidFill>
              </a:endParaRPr>
            </a:p>
          </p:txBody>
        </p:sp>
        <p:cxnSp>
          <p:nvCxnSpPr>
            <p:cNvPr id="20" name="Straight Connector 19">
              <a:extLst>
                <a:ext uri="{FF2B5EF4-FFF2-40B4-BE49-F238E27FC236}">
                  <a16:creationId xmlns:a16="http://schemas.microsoft.com/office/drawing/2014/main" id="{2DAF98BE-1566-3D4E-AFAD-AE93499F8DC1}"/>
                </a:ext>
              </a:extLst>
            </p:cNvPr>
            <p:cNvCxnSpPr>
              <a:stCxn id="18" idx="6"/>
              <a:endCxn id="17" idx="2"/>
            </p:cNvCxnSpPr>
            <p:nvPr/>
          </p:nvCxnSpPr>
          <p:spPr>
            <a:xfrm>
              <a:off x="4543425" y="4500360"/>
              <a:ext cx="4371975"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AE7B15-F414-2144-A795-2AB5872CC2C5}"/>
                </a:ext>
              </a:extLst>
            </p:cNvPr>
            <p:cNvCxnSpPr>
              <a:stCxn id="17" idx="6"/>
              <a:endCxn id="19" idx="2"/>
            </p:cNvCxnSpPr>
            <p:nvPr/>
          </p:nvCxnSpPr>
          <p:spPr>
            <a:xfrm>
              <a:off x="9372600" y="4500360"/>
              <a:ext cx="4371975"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8D2BA7-B1F7-D941-865F-9AF39586692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DD005D8-C143-F541-A580-2FEC5454D916}"/>
              </a:ext>
            </a:extLst>
          </p:cNvPr>
          <p:cNvSpPr>
            <a:spLocks noGrp="1"/>
          </p:cNvSpPr>
          <p:nvPr>
            <p:ph type="sldNum" sz="quarter" idx="2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0170ECE1-1435-E649-9D8F-C412140E7DA1}"/>
              </a:ext>
            </a:extLst>
          </p:cNvPr>
          <p:cNvSpPr>
            <a:spLocks noGrp="1"/>
          </p:cNvSpPr>
          <p:nvPr>
            <p:ph type="ftr" sz="quarter" idx="24"/>
          </p:nvPr>
        </p:nvSpPr>
        <p:spPr/>
        <p:txBody>
          <a:bodyPr/>
          <a:lstStyle/>
          <a:p>
            <a:r>
              <a:rPr lang="en-US"/>
              <a:t>Footer</a:t>
            </a:r>
          </a:p>
        </p:txBody>
      </p:sp>
    </p:spTree>
    <p:extLst>
      <p:ext uri="{BB962C8B-B14F-4D97-AF65-F5344CB8AC3E}">
        <p14:creationId xmlns:p14="http://schemas.microsoft.com/office/powerpoint/2010/main" val="3764499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TA -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519950" y="2095150"/>
            <a:ext cx="6303242" cy="2667701"/>
          </a:xfrm>
          <a:prstGeom prst="rect">
            <a:avLst/>
          </a:prstGeom>
        </p:spPr>
        <p:txBody>
          <a:bodyPr anchor="ctr"/>
          <a:lstStyle>
            <a:lvl1pPr marL="0" indent="0" algn="l">
              <a:lnSpc>
                <a:spcPct val="100000"/>
              </a:lnSpc>
              <a:buNone/>
              <a:defRPr sz="4800">
                <a:solidFill>
                  <a:schemeClr val="tx1"/>
                </a:solidFill>
              </a:defRPr>
            </a:lvl1pPr>
          </a:lstStyle>
          <a:p>
            <a:pPr lvl="0"/>
            <a:endParaRPr lang="en-US"/>
          </a:p>
        </p:txBody>
      </p:sp>
      <p:sp>
        <p:nvSpPr>
          <p:cNvPr id="3" name="Text Placeholder 2">
            <a:extLst>
              <a:ext uri="{FF2B5EF4-FFF2-40B4-BE49-F238E27FC236}">
                <a16:creationId xmlns:a16="http://schemas.microsoft.com/office/drawing/2014/main" id="{2E8D6957-8385-BA41-AC67-96E9BF1EE284}"/>
              </a:ext>
            </a:extLst>
          </p:cNvPr>
          <p:cNvSpPr>
            <a:spLocks noGrp="1"/>
          </p:cNvSpPr>
          <p:nvPr>
            <p:ph type="body" sz="quarter" idx="13" hasCustomPrompt="1"/>
          </p:nvPr>
        </p:nvSpPr>
        <p:spPr>
          <a:xfrm>
            <a:off x="685799" y="2095150"/>
            <a:ext cx="4443983" cy="2667701"/>
          </a:xfrm>
        </p:spPr>
        <p:txBody>
          <a:bodyPr anchor="ctr"/>
          <a:lstStyle>
            <a:lvl1pPr algn="ctr">
              <a:defRPr sz="11000" b="1">
                <a:solidFill>
                  <a:schemeClr val="tx1"/>
                </a:solidFill>
                <a:latin typeface="+mj-lt"/>
              </a:defRPr>
            </a:lvl1pPr>
          </a:lstStyle>
          <a:p>
            <a:pPr lvl="0"/>
            <a:r>
              <a:rPr lang="en-US"/>
              <a:t>00%</a:t>
            </a:r>
          </a:p>
        </p:txBody>
      </p:sp>
      <p:sp>
        <p:nvSpPr>
          <p:cNvPr id="7" name="Slide Number Placeholder 6">
            <a:extLst>
              <a:ext uri="{FF2B5EF4-FFF2-40B4-BE49-F238E27FC236}">
                <a16:creationId xmlns:a16="http://schemas.microsoft.com/office/drawing/2014/main" id="{5F76ABBC-3139-584D-9469-11ECCE91FFB3}"/>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Title 3">
            <a:extLst>
              <a:ext uri="{FF2B5EF4-FFF2-40B4-BE49-F238E27FC236}">
                <a16:creationId xmlns:a16="http://schemas.microsoft.com/office/drawing/2014/main" id="{AD9DB4DE-FDE9-EE44-862E-5A9C36031A15}"/>
              </a:ext>
            </a:extLst>
          </p:cNvPr>
          <p:cNvSpPr>
            <a:spLocks noGrp="1"/>
          </p:cNvSpPr>
          <p:nvPr>
            <p:ph type="title"/>
          </p:nvPr>
        </p:nvSpPr>
        <p:spPr/>
        <p:txBody>
          <a:bodyPr/>
          <a:lstStyle/>
          <a:p>
            <a:r>
              <a:rPr lang="en-US"/>
              <a:t>Click to edit Master title style</a:t>
            </a:r>
          </a:p>
        </p:txBody>
      </p:sp>
      <p:sp>
        <p:nvSpPr>
          <p:cNvPr id="9" name="Rectangle 8">
            <a:extLst>
              <a:ext uri="{FF2B5EF4-FFF2-40B4-BE49-F238E27FC236}">
                <a16:creationId xmlns:a16="http://schemas.microsoft.com/office/drawing/2014/main" id="{1AE2CCC3-F479-E842-AE3C-887D18A9310C}"/>
              </a:ext>
            </a:extLst>
          </p:cNvPr>
          <p:cNvSpPr/>
          <p:nvPr userDrawn="1"/>
        </p:nvSpPr>
        <p:spPr>
          <a:xfrm>
            <a:off x="0" y="0"/>
            <a:ext cx="320040" cy="6172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2" name="Rectangle 11">
            <a:extLst>
              <a:ext uri="{FF2B5EF4-FFF2-40B4-BE49-F238E27FC236}">
                <a16:creationId xmlns:a16="http://schemas.microsoft.com/office/drawing/2014/main" id="{B06628BD-DF26-894A-8C0F-D0132CE6573B}"/>
              </a:ext>
            </a:extLst>
          </p:cNvPr>
          <p:cNvSpPr/>
          <p:nvPr userDrawn="1"/>
        </p:nvSpPr>
        <p:spPr>
          <a:xfrm>
            <a:off x="-1" y="6248400"/>
            <a:ext cx="320041" cy="6096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5" name="Footer Placeholder 4">
            <a:extLst>
              <a:ext uri="{FF2B5EF4-FFF2-40B4-BE49-F238E27FC236}">
                <a16:creationId xmlns:a16="http://schemas.microsoft.com/office/drawing/2014/main" id="{AD9947CB-FACB-0840-AFD5-E6B6576284A3}"/>
              </a:ext>
            </a:extLst>
          </p:cNvPr>
          <p:cNvSpPr>
            <a:spLocks noGrp="1"/>
          </p:cNvSpPr>
          <p:nvPr>
            <p:ph type="ftr" sz="quarter" idx="16"/>
          </p:nvPr>
        </p:nvSpPr>
        <p:spPr/>
        <p:txBody>
          <a:bodyPr/>
          <a:lstStyle/>
          <a:p>
            <a:r>
              <a:rPr lang="en-US"/>
              <a:t>Footer</a:t>
            </a:r>
          </a:p>
        </p:txBody>
      </p:sp>
    </p:spTree>
    <p:extLst>
      <p:ext uri="{BB962C8B-B14F-4D97-AF65-F5344CB8AC3E}">
        <p14:creationId xmlns:p14="http://schemas.microsoft.com/office/powerpoint/2010/main" val="3166832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TA - 2">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268944" y="1841500"/>
            <a:ext cx="6554247" cy="1168400"/>
          </a:xfrm>
          <a:prstGeom prst="rect">
            <a:avLst/>
          </a:prstGeom>
        </p:spPr>
        <p:txBody>
          <a:bodyPr anchor="ctr"/>
          <a:lstStyle>
            <a:lvl1pPr marL="0" indent="0" algn="l">
              <a:lnSpc>
                <a:spcPct val="100000"/>
              </a:lnSpc>
              <a:buNone/>
              <a:defRPr sz="3000">
                <a:solidFill>
                  <a:schemeClr val="tx1"/>
                </a:solidFill>
              </a:defRPr>
            </a:lvl1pPr>
          </a:lstStyle>
          <a:p>
            <a:pPr lvl="0"/>
            <a:endParaRPr lang="en-US"/>
          </a:p>
        </p:txBody>
      </p:sp>
      <p:sp>
        <p:nvSpPr>
          <p:cNvPr id="3" name="Text Placeholder 2">
            <a:extLst>
              <a:ext uri="{FF2B5EF4-FFF2-40B4-BE49-F238E27FC236}">
                <a16:creationId xmlns:a16="http://schemas.microsoft.com/office/drawing/2014/main" id="{2E8D6957-8385-BA41-AC67-96E9BF1EE284}"/>
              </a:ext>
            </a:extLst>
          </p:cNvPr>
          <p:cNvSpPr>
            <a:spLocks noGrp="1"/>
          </p:cNvSpPr>
          <p:nvPr>
            <p:ph type="body" sz="quarter" idx="13" hasCustomPrompt="1"/>
          </p:nvPr>
        </p:nvSpPr>
        <p:spPr>
          <a:xfrm>
            <a:off x="2916959" y="1841500"/>
            <a:ext cx="1955801" cy="1168400"/>
          </a:xfrm>
        </p:spPr>
        <p:txBody>
          <a:bodyPr anchor="ctr"/>
          <a:lstStyle>
            <a:lvl1pPr algn="r">
              <a:defRPr sz="6400" b="1">
                <a:solidFill>
                  <a:schemeClr val="tx1"/>
                </a:solidFill>
                <a:latin typeface="+mj-lt"/>
              </a:defRPr>
            </a:lvl1pPr>
          </a:lstStyle>
          <a:p>
            <a:pPr lvl="0"/>
            <a:r>
              <a:rPr lang="en-US"/>
              <a:t>00%</a:t>
            </a:r>
          </a:p>
        </p:txBody>
      </p:sp>
      <p:cxnSp>
        <p:nvCxnSpPr>
          <p:cNvPr id="8" name="Straight Connector 7">
            <a:extLst>
              <a:ext uri="{FF2B5EF4-FFF2-40B4-BE49-F238E27FC236}">
                <a16:creationId xmlns:a16="http://schemas.microsoft.com/office/drawing/2014/main" id="{33969DCB-4232-0143-8615-239FE22DC0C8}"/>
              </a:ext>
            </a:extLst>
          </p:cNvPr>
          <p:cNvCxnSpPr/>
          <p:nvPr userDrawn="1"/>
        </p:nvCxnSpPr>
        <p:spPr>
          <a:xfrm>
            <a:off x="5064192" y="3848100"/>
            <a:ext cx="0" cy="11684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034FFC-B08A-4749-B12F-394D3C4CCEBB}"/>
              </a:ext>
            </a:extLst>
          </p:cNvPr>
          <p:cNvCxnSpPr/>
          <p:nvPr userDrawn="1"/>
        </p:nvCxnSpPr>
        <p:spPr>
          <a:xfrm>
            <a:off x="5066417" y="1841500"/>
            <a:ext cx="0" cy="116840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438D2998-A776-3D49-80B7-2C974A4F8630}"/>
              </a:ext>
            </a:extLst>
          </p:cNvPr>
          <p:cNvSpPr>
            <a:spLocks noGrp="1"/>
          </p:cNvSpPr>
          <p:nvPr>
            <p:ph type="body" sz="quarter" idx="14" hasCustomPrompt="1"/>
          </p:nvPr>
        </p:nvSpPr>
        <p:spPr>
          <a:xfrm>
            <a:off x="2916959" y="3849928"/>
            <a:ext cx="1955802" cy="1168400"/>
          </a:xfrm>
        </p:spPr>
        <p:txBody>
          <a:bodyPr anchor="ctr"/>
          <a:lstStyle>
            <a:lvl1pPr algn="r">
              <a:defRPr sz="6400" b="1">
                <a:solidFill>
                  <a:schemeClr val="tx1"/>
                </a:solidFill>
                <a:latin typeface="+mj-lt"/>
              </a:defRPr>
            </a:lvl1pPr>
          </a:lstStyle>
          <a:p>
            <a:pPr lvl="0"/>
            <a:r>
              <a:rPr lang="en-US"/>
              <a:t>00%</a:t>
            </a:r>
          </a:p>
        </p:txBody>
      </p:sp>
      <p:sp>
        <p:nvSpPr>
          <p:cNvPr id="15" name="Text Placeholder 3">
            <a:extLst>
              <a:ext uri="{FF2B5EF4-FFF2-40B4-BE49-F238E27FC236}">
                <a16:creationId xmlns:a16="http://schemas.microsoft.com/office/drawing/2014/main" id="{6BE14881-CE3B-A941-B45C-92918736AAF2}"/>
              </a:ext>
            </a:extLst>
          </p:cNvPr>
          <p:cNvSpPr>
            <a:spLocks noGrp="1"/>
          </p:cNvSpPr>
          <p:nvPr>
            <p:ph type="body" sz="quarter" idx="15"/>
          </p:nvPr>
        </p:nvSpPr>
        <p:spPr>
          <a:xfrm>
            <a:off x="5268944" y="3848100"/>
            <a:ext cx="6554247" cy="1168400"/>
          </a:xfrm>
          <a:prstGeom prst="rect">
            <a:avLst/>
          </a:prstGeom>
        </p:spPr>
        <p:txBody>
          <a:bodyPr anchor="ctr"/>
          <a:lstStyle>
            <a:lvl1pPr marL="0" indent="0" algn="l">
              <a:lnSpc>
                <a:spcPct val="100000"/>
              </a:lnSpc>
              <a:buNone/>
              <a:defRPr sz="3000">
                <a:solidFill>
                  <a:schemeClr val="tx1"/>
                </a:solidFill>
              </a:defRPr>
            </a:lvl1pPr>
          </a:lstStyle>
          <a:p>
            <a:pPr lvl="0"/>
            <a:endParaRPr lang="en-US"/>
          </a:p>
        </p:txBody>
      </p:sp>
      <p:sp>
        <p:nvSpPr>
          <p:cNvPr id="7" name="Slide Number Placeholder 6">
            <a:extLst>
              <a:ext uri="{FF2B5EF4-FFF2-40B4-BE49-F238E27FC236}">
                <a16:creationId xmlns:a16="http://schemas.microsoft.com/office/drawing/2014/main" id="{6A8D8E51-1272-D34C-A0D9-007837EBA8A9}"/>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pic>
        <p:nvPicPr>
          <p:cNvPr id="9" name="Picture 8">
            <a:extLst>
              <a:ext uri="{FF2B5EF4-FFF2-40B4-BE49-F238E27FC236}">
                <a16:creationId xmlns:a16="http://schemas.microsoft.com/office/drawing/2014/main" id="{AFC496C3-AFEE-F04B-B71E-22F034AC71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051" b="19536"/>
          <a:stretch/>
        </p:blipFill>
        <p:spPr>
          <a:xfrm>
            <a:off x="282302" y="-1"/>
            <a:ext cx="1635760" cy="6858001"/>
          </a:xfrm>
          <a:prstGeom prst="rect">
            <a:avLst/>
          </a:prstGeom>
        </p:spPr>
      </p:pic>
      <p:sp>
        <p:nvSpPr>
          <p:cNvPr id="5" name="Footer Placeholder 4">
            <a:extLst>
              <a:ext uri="{FF2B5EF4-FFF2-40B4-BE49-F238E27FC236}">
                <a16:creationId xmlns:a16="http://schemas.microsoft.com/office/drawing/2014/main" id="{8B7F7372-2F24-D44D-A081-9DE9F7E0731E}"/>
              </a:ext>
            </a:extLst>
          </p:cNvPr>
          <p:cNvSpPr>
            <a:spLocks noGrp="1"/>
          </p:cNvSpPr>
          <p:nvPr>
            <p:ph type="ftr" sz="quarter" idx="18"/>
          </p:nvPr>
        </p:nvSpPr>
        <p:spPr>
          <a:xfrm>
            <a:off x="2916958" y="6248400"/>
            <a:ext cx="7687034" cy="304800"/>
          </a:xfrm>
        </p:spPr>
        <p:txBody>
          <a:bodyPr/>
          <a:lstStyle/>
          <a:p>
            <a:r>
              <a:rPr lang="en-US"/>
              <a:t>Footer</a:t>
            </a:r>
          </a:p>
        </p:txBody>
      </p:sp>
      <p:sp>
        <p:nvSpPr>
          <p:cNvPr id="10" name="Title 9">
            <a:extLst>
              <a:ext uri="{FF2B5EF4-FFF2-40B4-BE49-F238E27FC236}">
                <a16:creationId xmlns:a16="http://schemas.microsoft.com/office/drawing/2014/main" id="{07FDA30D-D15A-2E47-90D0-24E5610C870D}"/>
              </a:ext>
            </a:extLst>
          </p:cNvPr>
          <p:cNvSpPr>
            <a:spLocks noGrp="1"/>
          </p:cNvSpPr>
          <p:nvPr>
            <p:ph type="title"/>
          </p:nvPr>
        </p:nvSpPr>
        <p:spPr>
          <a:xfrm>
            <a:off x="2916958" y="365760"/>
            <a:ext cx="8906233" cy="603504"/>
          </a:xfrm>
        </p:spPr>
        <p:txBody>
          <a:bodyPr/>
          <a:lstStyle/>
          <a:p>
            <a:r>
              <a:rPr lang="en-US"/>
              <a:t>Click to edit Master title style</a:t>
            </a:r>
          </a:p>
        </p:txBody>
      </p:sp>
    </p:spTree>
    <p:extLst>
      <p:ext uri="{BB962C8B-B14F-4D97-AF65-F5344CB8AC3E}">
        <p14:creationId xmlns:p14="http://schemas.microsoft.com/office/powerpoint/2010/main" val="2118703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CHART - 1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5" name="Chart Placeholder 19">
            <a:extLst>
              <a:ext uri="{FF2B5EF4-FFF2-40B4-BE49-F238E27FC236}">
                <a16:creationId xmlns:a16="http://schemas.microsoft.com/office/drawing/2014/main" id="{74B732FC-5649-0E42-A416-47988564D6DA}"/>
              </a:ext>
            </a:extLst>
          </p:cNvPr>
          <p:cNvSpPr>
            <a:spLocks noGrp="1"/>
          </p:cNvSpPr>
          <p:nvPr>
            <p:ph type="chart" sz="quarter" idx="13"/>
          </p:nvPr>
        </p:nvSpPr>
        <p:spPr>
          <a:xfrm>
            <a:off x="4191000" y="2421930"/>
            <a:ext cx="4114800" cy="3527770"/>
          </a:xfrm>
        </p:spPr>
        <p:txBody>
          <a:bodyPr/>
          <a:lstStyle/>
          <a:p>
            <a:endParaRPr lang="en-US"/>
          </a:p>
        </p:txBody>
      </p:sp>
      <p:sp>
        <p:nvSpPr>
          <p:cNvPr id="28" name="Text Placeholder 27">
            <a:extLst>
              <a:ext uri="{FF2B5EF4-FFF2-40B4-BE49-F238E27FC236}">
                <a16:creationId xmlns:a16="http://schemas.microsoft.com/office/drawing/2014/main" id="{8BBC26E3-E298-6949-B6C2-A3B01686DB5D}"/>
              </a:ext>
            </a:extLst>
          </p:cNvPr>
          <p:cNvSpPr>
            <a:spLocks noGrp="1"/>
          </p:cNvSpPr>
          <p:nvPr>
            <p:ph type="body" sz="quarter" idx="14" hasCustomPrompt="1"/>
          </p:nvPr>
        </p:nvSpPr>
        <p:spPr>
          <a:xfrm>
            <a:off x="685800" y="1463040"/>
            <a:ext cx="11137392" cy="660400"/>
          </a:xfrm>
        </p:spPr>
        <p:txBody>
          <a:bodyPr anchor="ctr"/>
          <a:lstStyle>
            <a:lvl1pPr algn="ctr">
              <a:defRPr/>
            </a:lvl1pPr>
            <a:lvl2pPr marL="0" indent="0" algn="ctr">
              <a:buNone/>
              <a:defRPr/>
            </a:lvl2pPr>
            <a:lvl3pPr algn="ctr">
              <a:defRPr/>
            </a:lvl3pPr>
            <a:lvl4pPr algn="ctr">
              <a:defRPr/>
            </a:lvl4pPr>
            <a:lvl5pPr algn="ctr">
              <a:defRPr/>
            </a:lvl5pPr>
          </a:lstStyle>
          <a:p>
            <a:pPr lvl="1"/>
            <a:r>
              <a:rPr lang="en-US"/>
              <a:t>Second level</a:t>
            </a:r>
          </a:p>
        </p:txBody>
      </p:sp>
      <p:sp>
        <p:nvSpPr>
          <p:cNvPr id="29" name="Text Placeholder 27">
            <a:extLst>
              <a:ext uri="{FF2B5EF4-FFF2-40B4-BE49-F238E27FC236}">
                <a16:creationId xmlns:a16="http://schemas.microsoft.com/office/drawing/2014/main" id="{2182135E-BB58-504A-8CA1-DC79BFDC9760}"/>
              </a:ext>
            </a:extLst>
          </p:cNvPr>
          <p:cNvSpPr>
            <a:spLocks noGrp="1"/>
          </p:cNvSpPr>
          <p:nvPr>
            <p:ph type="body" sz="quarter" idx="15"/>
          </p:nvPr>
        </p:nvSpPr>
        <p:spPr>
          <a:xfrm>
            <a:off x="1173731" y="5005629"/>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0" name="Text Placeholder 27">
            <a:extLst>
              <a:ext uri="{FF2B5EF4-FFF2-40B4-BE49-F238E27FC236}">
                <a16:creationId xmlns:a16="http://schemas.microsoft.com/office/drawing/2014/main" id="{04D62AED-963B-DD46-8AD6-39421FB3091C}"/>
              </a:ext>
            </a:extLst>
          </p:cNvPr>
          <p:cNvSpPr>
            <a:spLocks noGrp="1"/>
          </p:cNvSpPr>
          <p:nvPr>
            <p:ph type="body" sz="quarter" idx="16"/>
          </p:nvPr>
        </p:nvSpPr>
        <p:spPr>
          <a:xfrm>
            <a:off x="1173731" y="3713779"/>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1" name="Text Placeholder 27">
            <a:extLst>
              <a:ext uri="{FF2B5EF4-FFF2-40B4-BE49-F238E27FC236}">
                <a16:creationId xmlns:a16="http://schemas.microsoft.com/office/drawing/2014/main" id="{F124FBBA-1393-004A-99D8-E55F18E3377C}"/>
              </a:ext>
            </a:extLst>
          </p:cNvPr>
          <p:cNvSpPr>
            <a:spLocks noGrp="1"/>
          </p:cNvSpPr>
          <p:nvPr>
            <p:ph type="body" sz="quarter" idx="17"/>
          </p:nvPr>
        </p:nvSpPr>
        <p:spPr>
          <a:xfrm>
            <a:off x="1173730" y="2421930"/>
            <a:ext cx="2784266" cy="944071"/>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2" name="Text Placeholder 27">
            <a:extLst>
              <a:ext uri="{FF2B5EF4-FFF2-40B4-BE49-F238E27FC236}">
                <a16:creationId xmlns:a16="http://schemas.microsoft.com/office/drawing/2014/main" id="{ADD44797-1CA4-0E4F-A7ED-C8D85A4300A5}"/>
              </a:ext>
            </a:extLst>
          </p:cNvPr>
          <p:cNvSpPr>
            <a:spLocks noGrp="1"/>
          </p:cNvSpPr>
          <p:nvPr>
            <p:ph type="body" sz="quarter" idx="18"/>
          </p:nvPr>
        </p:nvSpPr>
        <p:spPr>
          <a:xfrm>
            <a:off x="8538805" y="5005838"/>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a:t>Edit Master text styles</a:t>
            </a:r>
          </a:p>
          <a:p>
            <a:pPr lvl="1"/>
            <a:r>
              <a:rPr lang="en-US"/>
              <a:t>Second level</a:t>
            </a:r>
          </a:p>
        </p:txBody>
      </p:sp>
      <p:sp>
        <p:nvSpPr>
          <p:cNvPr id="33" name="Text Placeholder 27">
            <a:extLst>
              <a:ext uri="{FF2B5EF4-FFF2-40B4-BE49-F238E27FC236}">
                <a16:creationId xmlns:a16="http://schemas.microsoft.com/office/drawing/2014/main" id="{4F5E9C07-67ED-364E-9F31-24100542F9F7}"/>
              </a:ext>
            </a:extLst>
          </p:cNvPr>
          <p:cNvSpPr>
            <a:spLocks noGrp="1"/>
          </p:cNvSpPr>
          <p:nvPr>
            <p:ph type="body" sz="quarter" idx="19"/>
          </p:nvPr>
        </p:nvSpPr>
        <p:spPr>
          <a:xfrm>
            <a:off x="8538805" y="3713988"/>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a:t>Edit Master text styles</a:t>
            </a:r>
          </a:p>
          <a:p>
            <a:pPr lvl="1"/>
            <a:r>
              <a:rPr lang="en-US"/>
              <a:t>Second level</a:t>
            </a:r>
          </a:p>
        </p:txBody>
      </p:sp>
      <p:sp>
        <p:nvSpPr>
          <p:cNvPr id="34" name="Text Placeholder 27">
            <a:extLst>
              <a:ext uri="{FF2B5EF4-FFF2-40B4-BE49-F238E27FC236}">
                <a16:creationId xmlns:a16="http://schemas.microsoft.com/office/drawing/2014/main" id="{2F00007C-60B2-CA49-BF19-0079BC9A0336}"/>
              </a:ext>
            </a:extLst>
          </p:cNvPr>
          <p:cNvSpPr>
            <a:spLocks noGrp="1"/>
          </p:cNvSpPr>
          <p:nvPr>
            <p:ph type="body" sz="quarter" idx="20"/>
          </p:nvPr>
        </p:nvSpPr>
        <p:spPr>
          <a:xfrm>
            <a:off x="8538804" y="2422139"/>
            <a:ext cx="2784266" cy="944071"/>
          </a:xfrm>
        </p:spPr>
        <p:txBody>
          <a:bodyPr/>
          <a:lstStyle>
            <a:lvl1pPr algn="r">
              <a:defRPr>
                <a:solidFill>
                  <a:schemeClr val="tx1"/>
                </a:solidFill>
                <a:latin typeface="+mj-lt"/>
              </a:defRPr>
            </a:lvl1pPr>
            <a:lvl2pPr marL="0" indent="0" algn="r">
              <a:buNone/>
              <a:defRPr sz="1600"/>
            </a:lvl2pPr>
            <a:lvl3pPr>
              <a:defRPr/>
            </a:lvl3pPr>
            <a:lvl4pPr>
              <a:defRPr/>
            </a:lvl4pPr>
            <a:lvl5pPr>
              <a:defRPr/>
            </a:lvl5pPr>
          </a:lstStyle>
          <a:p>
            <a:pPr lvl="0"/>
            <a:r>
              <a:rPr lang="en-US"/>
              <a:t>Edit Master text styles</a:t>
            </a:r>
          </a:p>
          <a:p>
            <a:pPr lvl="1"/>
            <a:r>
              <a:rPr lang="en-US"/>
              <a:t>Second level</a:t>
            </a:r>
          </a:p>
        </p:txBody>
      </p:sp>
      <p:sp>
        <p:nvSpPr>
          <p:cNvPr id="4" name="Footer Placeholder 3">
            <a:extLst>
              <a:ext uri="{FF2B5EF4-FFF2-40B4-BE49-F238E27FC236}">
                <a16:creationId xmlns:a16="http://schemas.microsoft.com/office/drawing/2014/main" id="{5FFAC037-72EA-DA43-A67B-07E2437BFD48}"/>
              </a:ext>
            </a:extLst>
          </p:cNvPr>
          <p:cNvSpPr>
            <a:spLocks noGrp="1"/>
          </p:cNvSpPr>
          <p:nvPr>
            <p:ph type="ftr" sz="quarter" idx="21"/>
          </p:nvPr>
        </p:nvSpPr>
        <p:spPr/>
        <p:txBody>
          <a:bodyPr/>
          <a:lstStyle/>
          <a:p>
            <a:r>
              <a:rPr lang="en-US"/>
              <a:t>Footer</a:t>
            </a:r>
          </a:p>
        </p:txBody>
      </p:sp>
    </p:spTree>
    <p:extLst>
      <p:ext uri="{BB962C8B-B14F-4D97-AF65-F5344CB8AC3E}">
        <p14:creationId xmlns:p14="http://schemas.microsoft.com/office/powerpoint/2010/main" val="845242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CHART -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4254290-7DE3-6B44-8595-33F864E0761D}"/>
              </a:ext>
            </a:extLst>
          </p:cNvPr>
          <p:cNvSpPr>
            <a:spLocks noGrp="1"/>
          </p:cNvSpPr>
          <p:nvPr>
            <p:ph type="body" sz="quarter" idx="12"/>
          </p:nvPr>
        </p:nvSpPr>
        <p:spPr>
          <a:xfrm>
            <a:off x="5522298" y="1898164"/>
            <a:ext cx="6300894" cy="3556000"/>
          </a:xfrm>
          <a:prstGeom prst="rect">
            <a:avLst/>
          </a:prstGeom>
        </p:spPr>
        <p:txBody>
          <a:bodyPr anchor="ctr"/>
          <a:lstStyle>
            <a:lvl1pPr marL="0" indent="0" algn="l">
              <a:lnSpc>
                <a:spcPct val="150000"/>
              </a:lnSpc>
              <a:buNone/>
              <a:defRPr sz="1900">
                <a:solidFill>
                  <a:schemeClr val="tx1"/>
                </a:solidFill>
                <a:latin typeface="+mn-lt"/>
              </a:defRPr>
            </a:lvl1pPr>
          </a:lstStyle>
          <a:p>
            <a:pPr lvl="0"/>
            <a:endParaRPr lang="en-US"/>
          </a:p>
        </p:txBody>
      </p:sp>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a:t>Click to edit Master title style</a:t>
            </a:r>
          </a:p>
        </p:txBody>
      </p:sp>
      <p:sp>
        <p:nvSpPr>
          <p:cNvPr id="20" name="Chart Placeholder 19">
            <a:extLst>
              <a:ext uri="{FF2B5EF4-FFF2-40B4-BE49-F238E27FC236}">
                <a16:creationId xmlns:a16="http://schemas.microsoft.com/office/drawing/2014/main" id="{DB6197CF-C3DD-594E-BB1B-7B07D7495D0C}"/>
              </a:ext>
            </a:extLst>
          </p:cNvPr>
          <p:cNvSpPr>
            <a:spLocks noGrp="1"/>
          </p:cNvSpPr>
          <p:nvPr>
            <p:ph type="chart" sz="quarter" idx="13"/>
          </p:nvPr>
        </p:nvSpPr>
        <p:spPr>
          <a:xfrm>
            <a:off x="685800" y="1898164"/>
            <a:ext cx="4435773" cy="3556000"/>
          </a:xfrm>
        </p:spPr>
        <p:txBody>
          <a:bodyPr/>
          <a:lstStyle/>
          <a:p>
            <a:endParaRPr lang="en-US"/>
          </a:p>
        </p:txBody>
      </p:sp>
      <p:sp>
        <p:nvSpPr>
          <p:cNvPr id="7" name="Slide Number Placeholder 6">
            <a:extLst>
              <a:ext uri="{FF2B5EF4-FFF2-40B4-BE49-F238E27FC236}">
                <a16:creationId xmlns:a16="http://schemas.microsoft.com/office/drawing/2014/main" id="{5BEC92AC-3BB2-0643-954A-0D62DA3CAFB8}"/>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4994B978-C3C7-734F-B333-2F36FF25B2A6}"/>
              </a:ext>
            </a:extLst>
          </p:cNvPr>
          <p:cNvSpPr>
            <a:spLocks noGrp="1"/>
          </p:cNvSpPr>
          <p:nvPr>
            <p:ph type="ftr" sz="quarter" idx="16"/>
          </p:nvPr>
        </p:nvSpPr>
        <p:spPr/>
        <p:txBody>
          <a:bodyPr/>
          <a:lstStyle/>
          <a:p>
            <a:r>
              <a:rPr lang="en-US"/>
              <a:t>Footer</a:t>
            </a:r>
          </a:p>
        </p:txBody>
      </p:sp>
    </p:spTree>
    <p:extLst>
      <p:ext uri="{BB962C8B-B14F-4D97-AF65-F5344CB8AC3E}">
        <p14:creationId xmlns:p14="http://schemas.microsoft.com/office/powerpoint/2010/main" val="3955825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a:t>Click to edit Master title style</a:t>
            </a:r>
          </a:p>
        </p:txBody>
      </p:sp>
      <p:sp>
        <p:nvSpPr>
          <p:cNvPr id="36" name="Text Placeholder 27">
            <a:extLst>
              <a:ext uri="{FF2B5EF4-FFF2-40B4-BE49-F238E27FC236}">
                <a16:creationId xmlns:a16="http://schemas.microsoft.com/office/drawing/2014/main" id="{B3168FB4-4C17-9E48-A067-381F505CFCC9}"/>
              </a:ext>
            </a:extLst>
          </p:cNvPr>
          <p:cNvSpPr>
            <a:spLocks noGrp="1"/>
          </p:cNvSpPr>
          <p:nvPr>
            <p:ph type="body" sz="quarter" idx="15"/>
          </p:nvPr>
        </p:nvSpPr>
        <p:spPr>
          <a:xfrm>
            <a:off x="2447544" y="1912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7" name="Text Placeholder 27">
            <a:extLst>
              <a:ext uri="{FF2B5EF4-FFF2-40B4-BE49-F238E27FC236}">
                <a16:creationId xmlns:a16="http://schemas.microsoft.com/office/drawing/2014/main" id="{6F9F0542-1195-264E-89B8-E164B58C5A5C}"/>
              </a:ext>
            </a:extLst>
          </p:cNvPr>
          <p:cNvSpPr>
            <a:spLocks noGrp="1"/>
          </p:cNvSpPr>
          <p:nvPr>
            <p:ph type="body" sz="quarter" idx="16"/>
          </p:nvPr>
        </p:nvSpPr>
        <p:spPr>
          <a:xfrm>
            <a:off x="2447544" y="3944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8" name="Text Placeholder 27">
            <a:extLst>
              <a:ext uri="{FF2B5EF4-FFF2-40B4-BE49-F238E27FC236}">
                <a16:creationId xmlns:a16="http://schemas.microsoft.com/office/drawing/2014/main" id="{B2F4BAC6-C8D5-E543-80C4-089186357BB7}"/>
              </a:ext>
            </a:extLst>
          </p:cNvPr>
          <p:cNvSpPr>
            <a:spLocks noGrp="1"/>
          </p:cNvSpPr>
          <p:nvPr>
            <p:ph type="body" sz="quarter" idx="17"/>
          </p:nvPr>
        </p:nvSpPr>
        <p:spPr>
          <a:xfrm>
            <a:off x="8238744" y="1912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39" name="Text Placeholder 27">
            <a:extLst>
              <a:ext uri="{FF2B5EF4-FFF2-40B4-BE49-F238E27FC236}">
                <a16:creationId xmlns:a16="http://schemas.microsoft.com/office/drawing/2014/main" id="{6D03709F-C398-0646-A61C-23669DD686E0}"/>
              </a:ext>
            </a:extLst>
          </p:cNvPr>
          <p:cNvSpPr>
            <a:spLocks noGrp="1"/>
          </p:cNvSpPr>
          <p:nvPr>
            <p:ph type="body" sz="quarter" idx="18"/>
          </p:nvPr>
        </p:nvSpPr>
        <p:spPr>
          <a:xfrm>
            <a:off x="8238744" y="3944713"/>
            <a:ext cx="3584448" cy="1537804"/>
          </a:xfrm>
        </p:spPr>
        <p:txBody>
          <a:bodyP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41" name="Chart Placeholder 39">
            <a:extLst>
              <a:ext uri="{FF2B5EF4-FFF2-40B4-BE49-F238E27FC236}">
                <a16:creationId xmlns:a16="http://schemas.microsoft.com/office/drawing/2014/main" id="{37FD8234-26A8-B64E-B9F7-6E950095F728}"/>
              </a:ext>
            </a:extLst>
          </p:cNvPr>
          <p:cNvSpPr>
            <a:spLocks noGrp="1"/>
          </p:cNvSpPr>
          <p:nvPr>
            <p:ph type="chart" sz="quarter" idx="20"/>
          </p:nvPr>
        </p:nvSpPr>
        <p:spPr>
          <a:xfrm>
            <a:off x="6477000" y="1910119"/>
            <a:ext cx="1574800" cy="1540398"/>
          </a:xfrm>
        </p:spPr>
        <p:txBody>
          <a:bodyPr/>
          <a:lstStyle/>
          <a:p>
            <a:endParaRPr lang="en-US"/>
          </a:p>
        </p:txBody>
      </p:sp>
      <p:sp>
        <p:nvSpPr>
          <p:cNvPr id="42" name="Chart Placeholder 39">
            <a:extLst>
              <a:ext uri="{FF2B5EF4-FFF2-40B4-BE49-F238E27FC236}">
                <a16:creationId xmlns:a16="http://schemas.microsoft.com/office/drawing/2014/main" id="{82573EE2-7E5D-6848-9B84-3BBB1016ACFB}"/>
              </a:ext>
            </a:extLst>
          </p:cNvPr>
          <p:cNvSpPr>
            <a:spLocks noGrp="1"/>
          </p:cNvSpPr>
          <p:nvPr>
            <p:ph type="chart" sz="quarter" idx="21"/>
          </p:nvPr>
        </p:nvSpPr>
        <p:spPr>
          <a:xfrm>
            <a:off x="6477000" y="3944714"/>
            <a:ext cx="1574800" cy="1540398"/>
          </a:xfrm>
        </p:spPr>
        <p:txBody>
          <a:bodyPr/>
          <a:lstStyle/>
          <a:p>
            <a:endParaRPr lang="en-US"/>
          </a:p>
        </p:txBody>
      </p:sp>
      <p:sp>
        <p:nvSpPr>
          <p:cNvPr id="43" name="Chart Placeholder 39">
            <a:extLst>
              <a:ext uri="{FF2B5EF4-FFF2-40B4-BE49-F238E27FC236}">
                <a16:creationId xmlns:a16="http://schemas.microsoft.com/office/drawing/2014/main" id="{C4F2232A-0FD0-F541-B229-744A8344FD0B}"/>
              </a:ext>
            </a:extLst>
          </p:cNvPr>
          <p:cNvSpPr>
            <a:spLocks noGrp="1"/>
          </p:cNvSpPr>
          <p:nvPr>
            <p:ph type="chart" sz="quarter" idx="22"/>
          </p:nvPr>
        </p:nvSpPr>
        <p:spPr>
          <a:xfrm>
            <a:off x="685800" y="3942120"/>
            <a:ext cx="1574800" cy="1540398"/>
          </a:xfrm>
        </p:spPr>
        <p:txBody>
          <a:bodyPr/>
          <a:lstStyle/>
          <a:p>
            <a:endParaRPr lang="en-US"/>
          </a:p>
        </p:txBody>
      </p:sp>
      <p:sp>
        <p:nvSpPr>
          <p:cNvPr id="44" name="Chart Placeholder 39">
            <a:extLst>
              <a:ext uri="{FF2B5EF4-FFF2-40B4-BE49-F238E27FC236}">
                <a16:creationId xmlns:a16="http://schemas.microsoft.com/office/drawing/2014/main" id="{EE41E718-1070-B34A-82FC-ECB080E3CE82}"/>
              </a:ext>
            </a:extLst>
          </p:cNvPr>
          <p:cNvSpPr>
            <a:spLocks noGrp="1"/>
          </p:cNvSpPr>
          <p:nvPr>
            <p:ph type="chart" sz="quarter" idx="19"/>
          </p:nvPr>
        </p:nvSpPr>
        <p:spPr>
          <a:xfrm>
            <a:off x="685800" y="1910119"/>
            <a:ext cx="1574800" cy="1540398"/>
          </a:xfrm>
        </p:spPr>
        <p:txBody>
          <a:bodyPr/>
          <a:lstStyle/>
          <a:p>
            <a:endParaRPr lang="en-US"/>
          </a:p>
        </p:txBody>
      </p:sp>
      <p:sp>
        <p:nvSpPr>
          <p:cNvPr id="6" name="Slide Number Placeholder 5">
            <a:extLst>
              <a:ext uri="{FF2B5EF4-FFF2-40B4-BE49-F238E27FC236}">
                <a16:creationId xmlns:a16="http://schemas.microsoft.com/office/drawing/2014/main" id="{ADABAEA5-84D2-3448-BDB9-DD6228892D25}"/>
              </a:ext>
            </a:extLst>
          </p:cNvPr>
          <p:cNvSpPr>
            <a:spLocks noGrp="1"/>
          </p:cNvSpPr>
          <p:nvPr>
            <p:ph type="sldNum" sz="quarter" idx="2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0A1CFC95-E24F-974F-BF57-DEBBD05168BE}"/>
              </a:ext>
            </a:extLst>
          </p:cNvPr>
          <p:cNvSpPr>
            <a:spLocks noGrp="1"/>
          </p:cNvSpPr>
          <p:nvPr>
            <p:ph type="ftr" sz="quarter" idx="25"/>
          </p:nvPr>
        </p:nvSpPr>
        <p:spPr/>
        <p:txBody>
          <a:bodyPr/>
          <a:lstStyle/>
          <a:p>
            <a:r>
              <a:rPr lang="en-US"/>
              <a:t>Footer</a:t>
            </a:r>
          </a:p>
        </p:txBody>
      </p:sp>
    </p:spTree>
    <p:extLst>
      <p:ext uri="{BB962C8B-B14F-4D97-AF65-F5344CB8AC3E}">
        <p14:creationId xmlns:p14="http://schemas.microsoft.com/office/powerpoint/2010/main" val="1496002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TA CHART - 4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1686-9B4E-2F4F-8D10-69023E75F9DD}"/>
              </a:ext>
            </a:extLst>
          </p:cNvPr>
          <p:cNvSpPr>
            <a:spLocks noGrp="1"/>
          </p:cNvSpPr>
          <p:nvPr>
            <p:ph type="title"/>
          </p:nvPr>
        </p:nvSpPr>
        <p:spPr/>
        <p:txBody>
          <a:bodyPr/>
          <a:lstStyle/>
          <a:p>
            <a:r>
              <a:rPr lang="en-US"/>
              <a:t>Click to edit Master title style</a:t>
            </a:r>
          </a:p>
        </p:txBody>
      </p:sp>
      <p:sp>
        <p:nvSpPr>
          <p:cNvPr id="36" name="Text Placeholder 27">
            <a:extLst>
              <a:ext uri="{FF2B5EF4-FFF2-40B4-BE49-F238E27FC236}">
                <a16:creationId xmlns:a16="http://schemas.microsoft.com/office/drawing/2014/main" id="{B3168FB4-4C17-9E48-A067-381F505CFCC9}"/>
              </a:ext>
            </a:extLst>
          </p:cNvPr>
          <p:cNvSpPr>
            <a:spLocks noGrp="1"/>
          </p:cNvSpPr>
          <p:nvPr>
            <p:ph type="body" sz="quarter" idx="15" hasCustomPrompt="1"/>
          </p:nvPr>
        </p:nvSpPr>
        <p:spPr>
          <a:xfrm>
            <a:off x="686728"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43" name="Chart Placeholder 39">
            <a:extLst>
              <a:ext uri="{FF2B5EF4-FFF2-40B4-BE49-F238E27FC236}">
                <a16:creationId xmlns:a16="http://schemas.microsoft.com/office/drawing/2014/main" id="{C4F2232A-0FD0-F541-B229-744A8344FD0B}"/>
              </a:ext>
            </a:extLst>
          </p:cNvPr>
          <p:cNvSpPr>
            <a:spLocks noGrp="1"/>
          </p:cNvSpPr>
          <p:nvPr>
            <p:ph type="chart" sz="quarter" idx="22"/>
          </p:nvPr>
        </p:nvSpPr>
        <p:spPr>
          <a:xfrm>
            <a:off x="685800" y="1609344"/>
            <a:ext cx="2625256" cy="2406909"/>
          </a:xfrm>
        </p:spPr>
        <p:txBody>
          <a:bodyPr/>
          <a:lstStyle/>
          <a:p>
            <a:endParaRPr lang="en-US"/>
          </a:p>
        </p:txBody>
      </p:sp>
      <p:sp>
        <p:nvSpPr>
          <p:cNvPr id="51" name="Text Placeholder 27">
            <a:extLst>
              <a:ext uri="{FF2B5EF4-FFF2-40B4-BE49-F238E27FC236}">
                <a16:creationId xmlns:a16="http://schemas.microsoft.com/office/drawing/2014/main" id="{46FDA947-73DB-7644-BCD3-7A4FF602AAC4}"/>
              </a:ext>
            </a:extLst>
          </p:cNvPr>
          <p:cNvSpPr>
            <a:spLocks noGrp="1"/>
          </p:cNvSpPr>
          <p:nvPr>
            <p:ph type="body" sz="quarter" idx="23" hasCustomPrompt="1"/>
          </p:nvPr>
        </p:nvSpPr>
        <p:spPr>
          <a:xfrm>
            <a:off x="3511370"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52" name="Text Placeholder 27">
            <a:extLst>
              <a:ext uri="{FF2B5EF4-FFF2-40B4-BE49-F238E27FC236}">
                <a16:creationId xmlns:a16="http://schemas.microsoft.com/office/drawing/2014/main" id="{EA28099A-641E-2C45-8167-DEB1C96EEB5E}"/>
              </a:ext>
            </a:extLst>
          </p:cNvPr>
          <p:cNvSpPr>
            <a:spLocks noGrp="1"/>
          </p:cNvSpPr>
          <p:nvPr>
            <p:ph type="body" sz="quarter" idx="24" hasCustomPrompt="1"/>
          </p:nvPr>
        </p:nvSpPr>
        <p:spPr>
          <a:xfrm>
            <a:off x="6347030"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53" name="Text Placeholder 27">
            <a:extLst>
              <a:ext uri="{FF2B5EF4-FFF2-40B4-BE49-F238E27FC236}">
                <a16:creationId xmlns:a16="http://schemas.microsoft.com/office/drawing/2014/main" id="{05767FB1-259F-CD4C-8930-A32EC867572F}"/>
              </a:ext>
            </a:extLst>
          </p:cNvPr>
          <p:cNvSpPr>
            <a:spLocks noGrp="1"/>
          </p:cNvSpPr>
          <p:nvPr>
            <p:ph type="body" sz="quarter" idx="25" hasCustomPrompt="1"/>
          </p:nvPr>
        </p:nvSpPr>
        <p:spPr>
          <a:xfrm>
            <a:off x="9197936" y="4139826"/>
            <a:ext cx="2624328" cy="1537804"/>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54" name="Chart Placeholder 39">
            <a:extLst>
              <a:ext uri="{FF2B5EF4-FFF2-40B4-BE49-F238E27FC236}">
                <a16:creationId xmlns:a16="http://schemas.microsoft.com/office/drawing/2014/main" id="{76AAADEF-685C-1A49-90B6-A1C9039486A8}"/>
              </a:ext>
            </a:extLst>
          </p:cNvPr>
          <p:cNvSpPr>
            <a:spLocks noGrp="1"/>
          </p:cNvSpPr>
          <p:nvPr>
            <p:ph type="chart" sz="quarter" idx="26"/>
          </p:nvPr>
        </p:nvSpPr>
        <p:spPr>
          <a:xfrm>
            <a:off x="3511370" y="1609344"/>
            <a:ext cx="2625256" cy="2406909"/>
          </a:xfrm>
        </p:spPr>
        <p:txBody>
          <a:bodyPr/>
          <a:lstStyle/>
          <a:p>
            <a:endParaRPr lang="en-US"/>
          </a:p>
        </p:txBody>
      </p:sp>
      <p:sp>
        <p:nvSpPr>
          <p:cNvPr id="56" name="Chart Placeholder 39">
            <a:extLst>
              <a:ext uri="{FF2B5EF4-FFF2-40B4-BE49-F238E27FC236}">
                <a16:creationId xmlns:a16="http://schemas.microsoft.com/office/drawing/2014/main" id="{86D064D9-8D41-4E4B-A98D-E19109B08A4E}"/>
              </a:ext>
            </a:extLst>
          </p:cNvPr>
          <p:cNvSpPr>
            <a:spLocks noGrp="1"/>
          </p:cNvSpPr>
          <p:nvPr>
            <p:ph type="chart" sz="quarter" idx="28"/>
          </p:nvPr>
        </p:nvSpPr>
        <p:spPr>
          <a:xfrm>
            <a:off x="9197936" y="1609344"/>
            <a:ext cx="2625256" cy="2406909"/>
          </a:xfrm>
        </p:spPr>
        <p:txBody>
          <a:bodyPr/>
          <a:lstStyle/>
          <a:p>
            <a:endParaRPr lang="en-US"/>
          </a:p>
        </p:txBody>
      </p:sp>
      <p:sp>
        <p:nvSpPr>
          <p:cNvPr id="57" name="Chart Placeholder 39">
            <a:extLst>
              <a:ext uri="{FF2B5EF4-FFF2-40B4-BE49-F238E27FC236}">
                <a16:creationId xmlns:a16="http://schemas.microsoft.com/office/drawing/2014/main" id="{6ACD5DE6-FB20-694D-A132-4450B8519169}"/>
              </a:ext>
            </a:extLst>
          </p:cNvPr>
          <p:cNvSpPr>
            <a:spLocks noGrp="1"/>
          </p:cNvSpPr>
          <p:nvPr>
            <p:ph type="chart" sz="quarter" idx="29"/>
          </p:nvPr>
        </p:nvSpPr>
        <p:spPr>
          <a:xfrm>
            <a:off x="6347030" y="1609344"/>
            <a:ext cx="2625256" cy="2406909"/>
          </a:xfrm>
        </p:spPr>
        <p:txBody>
          <a:bodyPr/>
          <a:lstStyle/>
          <a:p>
            <a:endParaRPr lang="en-US"/>
          </a:p>
        </p:txBody>
      </p:sp>
      <p:sp>
        <p:nvSpPr>
          <p:cNvPr id="6" name="Slide Number Placeholder 5">
            <a:extLst>
              <a:ext uri="{FF2B5EF4-FFF2-40B4-BE49-F238E27FC236}">
                <a16:creationId xmlns:a16="http://schemas.microsoft.com/office/drawing/2014/main" id="{C928913D-505F-A143-B3D7-488C293423B3}"/>
              </a:ext>
            </a:extLst>
          </p:cNvPr>
          <p:cNvSpPr>
            <a:spLocks noGrp="1"/>
          </p:cNvSpPr>
          <p:nvPr>
            <p:ph type="sldNum" sz="quarter" idx="3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8615D6EA-5456-9F44-8B94-12C49A32C4DE}"/>
              </a:ext>
            </a:extLst>
          </p:cNvPr>
          <p:cNvSpPr>
            <a:spLocks noGrp="1"/>
          </p:cNvSpPr>
          <p:nvPr>
            <p:ph type="ftr" sz="quarter" idx="32"/>
          </p:nvPr>
        </p:nvSpPr>
        <p:spPr/>
        <p:txBody>
          <a:bodyPr/>
          <a:lstStyle/>
          <a:p>
            <a:r>
              <a:rPr lang="en-US"/>
              <a:t>Footer</a:t>
            </a:r>
          </a:p>
        </p:txBody>
      </p:sp>
    </p:spTree>
    <p:extLst>
      <p:ext uri="{BB962C8B-B14F-4D97-AF65-F5344CB8AC3E}">
        <p14:creationId xmlns:p14="http://schemas.microsoft.com/office/powerpoint/2010/main" val="1827491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9" name="Text Placeholder 27">
            <a:extLst>
              <a:ext uri="{FF2B5EF4-FFF2-40B4-BE49-F238E27FC236}">
                <a16:creationId xmlns:a16="http://schemas.microsoft.com/office/drawing/2014/main" id="{F0B3B90F-385D-7B43-9181-60D83DE3F255}"/>
              </a:ext>
            </a:extLst>
          </p:cNvPr>
          <p:cNvSpPr>
            <a:spLocks noGrp="1"/>
          </p:cNvSpPr>
          <p:nvPr>
            <p:ph type="body" sz="quarter" idx="15"/>
          </p:nvPr>
        </p:nvSpPr>
        <p:spPr>
          <a:xfrm>
            <a:off x="685800" y="1463040"/>
            <a:ext cx="2962679" cy="4572000"/>
          </a:xfrm>
        </p:spPr>
        <p:txBody>
          <a:bodyPr anchor="ctr"/>
          <a:lstStyle>
            <a:lvl1pPr>
              <a:defRPr>
                <a:solidFill>
                  <a:schemeClr val="tx1"/>
                </a:solidFill>
                <a:latin typeface="+mj-lt"/>
              </a:defRPr>
            </a:lvl1pPr>
            <a:lvl2pPr marL="0" indent="0">
              <a:buNone/>
              <a:defRPr sz="1600"/>
            </a:lvl2pPr>
            <a:lvl3pPr>
              <a:defRPr/>
            </a:lvl3pPr>
            <a:lvl4pPr>
              <a:defRPr/>
            </a:lvl4pPr>
            <a:lvl5pPr>
              <a:defRPr/>
            </a:lvl5pPr>
          </a:lstStyle>
          <a:p>
            <a:pPr lvl="0"/>
            <a:r>
              <a:rPr lang="en-US"/>
              <a:t>Edit Master text styles</a:t>
            </a:r>
          </a:p>
          <a:p>
            <a:pPr lvl="1"/>
            <a:r>
              <a:rPr lang="en-US"/>
              <a:t>Second level</a:t>
            </a:r>
          </a:p>
        </p:txBody>
      </p:sp>
      <p:sp>
        <p:nvSpPr>
          <p:cNvPr id="11" name="Content Placeholder 10">
            <a:extLst>
              <a:ext uri="{FF2B5EF4-FFF2-40B4-BE49-F238E27FC236}">
                <a16:creationId xmlns:a16="http://schemas.microsoft.com/office/drawing/2014/main" id="{B0AE480B-8030-514C-9530-B6C2137A0507}"/>
              </a:ext>
            </a:extLst>
          </p:cNvPr>
          <p:cNvSpPr>
            <a:spLocks noGrp="1"/>
          </p:cNvSpPr>
          <p:nvPr>
            <p:ph sz="quarter" idx="16"/>
          </p:nvPr>
        </p:nvSpPr>
        <p:spPr>
          <a:xfrm>
            <a:off x="3848124" y="1463040"/>
            <a:ext cx="7975068"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770A29C-3289-1645-919C-16BC47E2F231}"/>
              </a:ext>
            </a:extLst>
          </p:cNvPr>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2103260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TA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568-B2FC-C84F-AF54-D03C6B63845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23DDDB6-0133-7948-AD26-B6472C29D4CE}"/>
              </a:ext>
            </a:extLst>
          </p:cNvPr>
          <p:cNvSpPr>
            <a:spLocks noGrp="1"/>
          </p:cNvSpPr>
          <p:nvPr>
            <p:ph type="sldNum" sz="quarter" idx="1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6" name="Table Placeholder 5">
            <a:extLst>
              <a:ext uri="{FF2B5EF4-FFF2-40B4-BE49-F238E27FC236}">
                <a16:creationId xmlns:a16="http://schemas.microsoft.com/office/drawing/2014/main" id="{34F3D7FE-A33C-464D-9539-BC252464839C}"/>
              </a:ext>
            </a:extLst>
          </p:cNvPr>
          <p:cNvSpPr>
            <a:spLocks noGrp="1"/>
          </p:cNvSpPr>
          <p:nvPr>
            <p:ph type="tbl" sz="quarter" idx="12"/>
          </p:nvPr>
        </p:nvSpPr>
        <p:spPr>
          <a:xfrm>
            <a:off x="685800" y="1463040"/>
            <a:ext cx="11137392" cy="4572000"/>
          </a:xfrm>
        </p:spPr>
        <p:txBody>
          <a:bodyPr/>
          <a:lstStyle/>
          <a:p>
            <a:endParaRPr lang="en-US"/>
          </a:p>
        </p:txBody>
      </p:sp>
      <p:sp>
        <p:nvSpPr>
          <p:cNvPr id="5" name="Footer Placeholder 4">
            <a:extLst>
              <a:ext uri="{FF2B5EF4-FFF2-40B4-BE49-F238E27FC236}">
                <a16:creationId xmlns:a16="http://schemas.microsoft.com/office/drawing/2014/main" id="{08F94F34-B420-7B49-9959-5A07B2ECE2BB}"/>
              </a:ext>
            </a:extLst>
          </p:cNvPr>
          <p:cNvSpPr>
            <a:spLocks noGrp="1"/>
          </p:cNvSpPr>
          <p:nvPr>
            <p:ph type="ftr" sz="quarter" idx="13"/>
          </p:nvPr>
        </p:nvSpPr>
        <p:spPr/>
        <p:txBody>
          <a:bodyPr/>
          <a:lstStyle/>
          <a:p>
            <a:r>
              <a:rPr lang="en-US"/>
              <a:t>Footer</a:t>
            </a:r>
          </a:p>
        </p:txBody>
      </p:sp>
    </p:spTree>
    <p:extLst>
      <p:ext uri="{BB962C8B-B14F-4D97-AF65-F5344CB8AC3E}">
        <p14:creationId xmlns:p14="http://schemas.microsoft.com/office/powerpoint/2010/main" val="262641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A581D-0312-4B7B-A594-9B22951210D2}" type="datetimeFigureOut">
              <a:rPr lang="en-US" smtClean="0"/>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2363584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a:solidFill>
            <a:schemeClr val="bg1"/>
          </a:solidFill>
        </p:spPr>
        <p:txBody>
          <a:bodyPr/>
          <a:lstStyle/>
          <a:p>
            <a:endParaRPr lang="uk-UA"/>
          </a:p>
        </p:txBody>
      </p:sp>
    </p:spTree>
    <p:extLst>
      <p:ext uri="{BB962C8B-B14F-4D97-AF65-F5344CB8AC3E}">
        <p14:creationId xmlns:p14="http://schemas.microsoft.com/office/powerpoint/2010/main" val="2368154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 TEXT BLOCK (V3)">
    <p:spTree>
      <p:nvGrpSpPr>
        <p:cNvPr id="1" name=""/>
        <p:cNvGrpSpPr/>
        <p:nvPr/>
      </p:nvGrpSpPr>
      <p:grpSpPr>
        <a:xfrm>
          <a:off x="0" y="0"/>
          <a:ext cx="0" cy="0"/>
          <a:chOff x="0" y="0"/>
          <a:chExt cx="0" cy="0"/>
        </a:xfrm>
      </p:grpSpPr>
      <p:sp>
        <p:nvSpPr>
          <p:cNvPr id="5" name="Title 7"/>
          <p:cNvSpPr>
            <a:spLocks noGrp="1"/>
          </p:cNvSpPr>
          <p:nvPr>
            <p:ph type="title"/>
          </p:nvPr>
        </p:nvSpPr>
        <p:spPr>
          <a:xfrm>
            <a:off x="6650982" y="365760"/>
            <a:ext cx="5169162" cy="603504"/>
          </a:xfrm>
          <a:prstGeom prst="rect">
            <a:avLst/>
          </a:prstGeom>
          <a:noFill/>
        </p:spPr>
        <p:txBody>
          <a:bodyPr wrap="square" rtlCol="0">
            <a:noAutofit/>
          </a:bodyPr>
          <a:lstStyle>
            <a:lvl1pPr>
              <a:defRPr lang="uk-UA" sz="3000" b="0">
                <a:solidFill>
                  <a:schemeClr val="accent2"/>
                </a:solidFill>
                <a:latin typeface="+mj-lt"/>
                <a:ea typeface="Roboto Condensed" panose="02000000000000000000" pitchFamily="2" charset="0"/>
                <a:cs typeface="+mn-cs"/>
              </a:defRPr>
            </a:lvl1pPr>
          </a:lstStyle>
          <a:p>
            <a:pPr marL="0" lvl="0"/>
            <a:r>
              <a:rPr lang="en-US"/>
              <a:t>Click to edit Master title style</a:t>
            </a:r>
            <a:endParaRPr lang="uk-UA"/>
          </a:p>
        </p:txBody>
      </p:sp>
      <p:sp>
        <p:nvSpPr>
          <p:cNvPr id="6" name="Slide Number Placeholder 5">
            <a:extLst>
              <a:ext uri="{FF2B5EF4-FFF2-40B4-BE49-F238E27FC236}">
                <a16:creationId xmlns:a16="http://schemas.microsoft.com/office/drawing/2014/main" id="{7C5F4DA9-99C3-DA40-AEC7-6C07E358490B}"/>
              </a:ext>
            </a:extLst>
          </p:cNvPr>
          <p:cNvSpPr>
            <a:spLocks noGrp="1"/>
          </p:cNvSpPr>
          <p:nvPr>
            <p:ph type="sldNum" sz="quarter" idx="14"/>
          </p:nvPr>
        </p:nvSpPr>
        <p:spPr>
          <a:xfrm>
            <a:off x="11213592" y="6248400"/>
            <a:ext cx="609600" cy="304800"/>
          </a:xfrm>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7" name="Text Placeholder 9">
            <a:extLst>
              <a:ext uri="{FF2B5EF4-FFF2-40B4-BE49-F238E27FC236}">
                <a16:creationId xmlns:a16="http://schemas.microsoft.com/office/drawing/2014/main" id="{D95E7BD6-CFDA-F340-991C-181929B8D918}"/>
              </a:ext>
            </a:extLst>
          </p:cNvPr>
          <p:cNvSpPr>
            <a:spLocks noGrp="1"/>
          </p:cNvSpPr>
          <p:nvPr>
            <p:ph type="body" sz="quarter" idx="17"/>
          </p:nvPr>
        </p:nvSpPr>
        <p:spPr>
          <a:xfrm>
            <a:off x="6650982" y="1463040"/>
            <a:ext cx="5172210" cy="4572000"/>
          </a:xfrm>
        </p:spPr>
        <p:txBody>
          <a:bodyPr/>
          <a:lstStyle>
            <a:lvl1pPr>
              <a:defRPr sz="2400">
                <a:solidFill>
                  <a:schemeClr val="tx1"/>
                </a:solidFill>
                <a:latin typeface="+mj-lt"/>
              </a:defRPr>
            </a:lvl1pPr>
            <a:lvl2pPr marL="182889" indent="-182889">
              <a:buFont typeface="Arial" panose="020B0604020202020204" pitchFamily="34" charset="0"/>
              <a:buChar char="•"/>
              <a:defRPr sz="1900"/>
            </a:lvl2pPr>
            <a:lvl3pPr marL="365778">
              <a:defRPr sz="1600"/>
            </a:lvl3pPr>
            <a:lvl4pPr marL="548667">
              <a:defRPr sz="1300"/>
            </a:lvl4pPr>
            <a:lvl5pPr marL="73155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2"/>
          </p:nvPr>
        </p:nvSpPr>
        <p:spPr>
          <a:xfrm>
            <a:off x="0" y="0"/>
            <a:ext cx="6096000" cy="6858000"/>
          </a:xfrm>
          <a:prstGeom prst="rect">
            <a:avLst/>
          </a:prstGeom>
          <a:solidFill>
            <a:schemeClr val="bg1"/>
          </a:solidFill>
        </p:spPr>
        <p:txBody>
          <a:bodyPr/>
          <a:lstStyle/>
          <a:p>
            <a:endParaRPr lang="uk-UA"/>
          </a:p>
        </p:txBody>
      </p:sp>
      <p:sp>
        <p:nvSpPr>
          <p:cNvPr id="2" name="Footer Placeholder 1">
            <a:extLst>
              <a:ext uri="{FF2B5EF4-FFF2-40B4-BE49-F238E27FC236}">
                <a16:creationId xmlns:a16="http://schemas.microsoft.com/office/drawing/2014/main" id="{BC6F2234-C703-BF49-AB51-2BA1A39E4FA4}"/>
              </a:ext>
            </a:extLst>
          </p:cNvPr>
          <p:cNvSpPr>
            <a:spLocks noGrp="1"/>
          </p:cNvSpPr>
          <p:nvPr>
            <p:ph type="ftr" sz="quarter" idx="18"/>
          </p:nvPr>
        </p:nvSpPr>
        <p:spPr>
          <a:xfrm>
            <a:off x="6650982" y="6248400"/>
            <a:ext cx="4562610" cy="304800"/>
          </a:xfrm>
        </p:spPr>
        <p:txBody>
          <a:bodyPr/>
          <a:lstStyle/>
          <a:p>
            <a:r>
              <a:rPr lang="en-US"/>
              <a:t>Footer</a:t>
            </a:r>
          </a:p>
        </p:txBody>
      </p:sp>
    </p:spTree>
    <p:extLst>
      <p:ext uri="{BB962C8B-B14F-4D97-AF65-F5344CB8AC3E}">
        <p14:creationId xmlns:p14="http://schemas.microsoft.com/office/powerpoint/2010/main" val="3998706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 TEXT BLOCK (V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6858000"/>
          </a:xfrm>
          <a:prstGeom prst="rect">
            <a:avLst/>
          </a:prstGeom>
          <a:solidFill>
            <a:schemeClr val="bg1"/>
          </a:solidFill>
        </p:spPr>
        <p:txBody>
          <a:bodyPr/>
          <a:lstStyle/>
          <a:p>
            <a:endParaRPr lang="uk-UA"/>
          </a:p>
        </p:txBody>
      </p:sp>
      <p:sp>
        <p:nvSpPr>
          <p:cNvPr id="7" name="Title 7">
            <a:extLst>
              <a:ext uri="{FF2B5EF4-FFF2-40B4-BE49-F238E27FC236}">
                <a16:creationId xmlns:a16="http://schemas.microsoft.com/office/drawing/2014/main" id="{2AC8BC53-D372-9340-AD3B-26E013270DE1}"/>
              </a:ext>
            </a:extLst>
          </p:cNvPr>
          <p:cNvSpPr>
            <a:spLocks noGrp="1"/>
          </p:cNvSpPr>
          <p:nvPr>
            <p:ph type="title"/>
          </p:nvPr>
        </p:nvSpPr>
        <p:spPr>
          <a:xfrm>
            <a:off x="685800" y="365760"/>
            <a:ext cx="4867656" cy="603504"/>
          </a:xfrm>
          <a:prstGeom prst="rect">
            <a:avLst/>
          </a:prstGeom>
          <a:noFill/>
        </p:spPr>
        <p:txBody>
          <a:bodyPr wrap="square" rtlCol="0">
            <a:noAutofit/>
          </a:bodyPr>
          <a:lstStyle>
            <a:lvl1pPr>
              <a:defRPr lang="uk-UA" sz="3000" b="0">
                <a:solidFill>
                  <a:schemeClr val="accent2"/>
                </a:solidFill>
                <a:latin typeface="+mj-lt"/>
                <a:ea typeface="Roboto Condensed" panose="02000000000000000000" pitchFamily="2" charset="0"/>
                <a:cs typeface="+mn-cs"/>
              </a:defRPr>
            </a:lvl1pPr>
          </a:lstStyle>
          <a:p>
            <a:pPr marL="0" lvl="0"/>
            <a:r>
              <a:rPr lang="en-US"/>
              <a:t>Click to edit Master title style</a:t>
            </a:r>
            <a:endParaRPr lang="uk-UA"/>
          </a:p>
        </p:txBody>
      </p:sp>
      <p:sp>
        <p:nvSpPr>
          <p:cNvPr id="6" name="Text Placeholder 9">
            <a:extLst>
              <a:ext uri="{FF2B5EF4-FFF2-40B4-BE49-F238E27FC236}">
                <a16:creationId xmlns:a16="http://schemas.microsoft.com/office/drawing/2014/main" id="{99CD03F7-4CD1-534A-83B5-50A176E7E68A}"/>
              </a:ext>
            </a:extLst>
          </p:cNvPr>
          <p:cNvSpPr>
            <a:spLocks noGrp="1"/>
          </p:cNvSpPr>
          <p:nvPr>
            <p:ph type="body" sz="quarter" idx="16"/>
          </p:nvPr>
        </p:nvSpPr>
        <p:spPr>
          <a:xfrm>
            <a:off x="685800" y="1463040"/>
            <a:ext cx="4867656" cy="4572000"/>
          </a:xfrm>
        </p:spPr>
        <p:txBody>
          <a:bodyPr/>
          <a:lstStyle>
            <a:lvl1pPr>
              <a:defRPr sz="2400">
                <a:solidFill>
                  <a:schemeClr val="tx1"/>
                </a:solidFill>
                <a:latin typeface="+mj-lt"/>
              </a:defRPr>
            </a:lvl1pPr>
            <a:lvl2pPr marL="182889" indent="-182889">
              <a:buFont typeface="Arial" panose="020B0604020202020204" pitchFamily="34" charset="0"/>
              <a:buChar char="•"/>
              <a:defRPr sz="1900"/>
            </a:lvl2pPr>
            <a:lvl3pPr marL="365778">
              <a:defRPr sz="1600"/>
            </a:lvl3pPr>
            <a:lvl4pPr marL="548667" indent="-182889">
              <a:defRPr sz="1300"/>
            </a:lvl4pPr>
            <a:lvl5pPr marL="731557">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Slide Number Placeholder 5">
            <a:extLst>
              <a:ext uri="{FF2B5EF4-FFF2-40B4-BE49-F238E27FC236}">
                <a16:creationId xmlns:a16="http://schemas.microsoft.com/office/drawing/2014/main" id="{726BEF3D-754B-344D-9517-CB9D1A948101}"/>
              </a:ext>
            </a:extLst>
          </p:cNvPr>
          <p:cNvSpPr>
            <a:spLocks noGrp="1"/>
          </p:cNvSpPr>
          <p:nvPr>
            <p:ph type="sldNum" sz="quarter" idx="14"/>
          </p:nvPr>
        </p:nvSpPr>
        <p:spPr>
          <a:xfrm>
            <a:off x="682752" y="6248400"/>
            <a:ext cx="609600" cy="304800"/>
          </a:xfrm>
        </p:spPr>
        <p:txBody>
          <a:bodyPr/>
          <a:lstStyle>
            <a:lvl1pPr algn="l">
              <a:defRPr/>
            </a:lvl1p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52758B8D-0D12-1B48-9000-DA70A53612F5}"/>
              </a:ext>
            </a:extLst>
          </p:cNvPr>
          <p:cNvSpPr>
            <a:spLocks noGrp="1"/>
          </p:cNvSpPr>
          <p:nvPr>
            <p:ph type="ftr" sz="quarter" idx="17"/>
          </p:nvPr>
        </p:nvSpPr>
        <p:spPr>
          <a:xfrm>
            <a:off x="1292352" y="6248400"/>
            <a:ext cx="4261104" cy="304800"/>
          </a:xfrm>
        </p:spPr>
        <p:txBody>
          <a:bodyPr/>
          <a:lstStyle/>
          <a:p>
            <a:r>
              <a:rPr lang="en-US"/>
              <a:t>Footer</a:t>
            </a:r>
          </a:p>
        </p:txBody>
      </p:sp>
    </p:spTree>
    <p:extLst>
      <p:ext uri="{BB962C8B-B14F-4D97-AF65-F5344CB8AC3E}">
        <p14:creationId xmlns:p14="http://schemas.microsoft.com/office/powerpoint/2010/main" val="2335649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 TEXT BLOCK">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685800" y="1463040"/>
            <a:ext cx="5385816" cy="4572000"/>
          </a:xfrm>
          <a:prstGeom prst="rect">
            <a:avLst/>
          </a:prstGeom>
          <a:solidFill>
            <a:schemeClr val="bg1"/>
          </a:solidFill>
        </p:spPr>
        <p:txBody>
          <a:bodyPr/>
          <a:lstStyle/>
          <a:p>
            <a:endParaRPr lang="uk-UA"/>
          </a:p>
        </p:txBody>
      </p:sp>
      <p:sp>
        <p:nvSpPr>
          <p:cNvPr id="4" name="Title 3">
            <a:extLst>
              <a:ext uri="{FF2B5EF4-FFF2-40B4-BE49-F238E27FC236}">
                <a16:creationId xmlns:a16="http://schemas.microsoft.com/office/drawing/2014/main" id="{FC499347-2961-B042-8DFB-9FBFDED1DA7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3E2D4EB-10DF-CC4E-8A61-AE5076FC1108}"/>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Text Placeholder 9">
            <a:extLst>
              <a:ext uri="{FF2B5EF4-FFF2-40B4-BE49-F238E27FC236}">
                <a16:creationId xmlns:a16="http://schemas.microsoft.com/office/drawing/2014/main" id="{E0D427AA-A04C-0E4D-B280-C0A833942F97}"/>
              </a:ext>
            </a:extLst>
          </p:cNvPr>
          <p:cNvSpPr>
            <a:spLocks noGrp="1"/>
          </p:cNvSpPr>
          <p:nvPr>
            <p:ph type="body" sz="quarter" idx="17"/>
          </p:nvPr>
        </p:nvSpPr>
        <p:spPr>
          <a:xfrm>
            <a:off x="6437376" y="1463040"/>
            <a:ext cx="5385816"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C977738-D3E9-0E41-A51A-FBDB81C20B0A}"/>
              </a:ext>
            </a:extLst>
          </p:cNvPr>
          <p:cNvSpPr>
            <a:spLocks noGrp="1"/>
          </p:cNvSpPr>
          <p:nvPr>
            <p:ph type="ftr" sz="quarter" idx="18"/>
          </p:nvPr>
        </p:nvSpPr>
        <p:spPr/>
        <p:txBody>
          <a:bodyPr/>
          <a:lstStyle/>
          <a:p>
            <a:r>
              <a:rPr lang="en-US"/>
              <a:t>Footer</a:t>
            </a:r>
          </a:p>
        </p:txBody>
      </p:sp>
    </p:spTree>
    <p:extLst>
      <p:ext uri="{BB962C8B-B14F-4D97-AF65-F5344CB8AC3E}">
        <p14:creationId xmlns:p14="http://schemas.microsoft.com/office/powerpoint/2010/main" val="994851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 TEXT BLOCK (V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99347-2961-B042-8DFB-9FBFDED1DA7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3E2D4EB-10DF-CC4E-8A61-AE5076FC1108}"/>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Picture Placeholder 2">
            <a:extLst>
              <a:ext uri="{FF2B5EF4-FFF2-40B4-BE49-F238E27FC236}">
                <a16:creationId xmlns:a16="http://schemas.microsoft.com/office/drawing/2014/main" id="{6FE2167D-CF80-2046-88F0-219004E18291}"/>
              </a:ext>
            </a:extLst>
          </p:cNvPr>
          <p:cNvSpPr>
            <a:spLocks noGrp="1"/>
          </p:cNvSpPr>
          <p:nvPr>
            <p:ph type="pic" sz="quarter" idx="11"/>
          </p:nvPr>
        </p:nvSpPr>
        <p:spPr>
          <a:xfrm>
            <a:off x="6437376" y="1463040"/>
            <a:ext cx="5385816" cy="4572000"/>
          </a:xfrm>
          <a:prstGeom prst="rect">
            <a:avLst/>
          </a:prstGeom>
          <a:solidFill>
            <a:schemeClr val="bg1"/>
          </a:solidFill>
        </p:spPr>
        <p:txBody>
          <a:bodyPr/>
          <a:lstStyle/>
          <a:p>
            <a:endParaRPr lang="uk-UA"/>
          </a:p>
        </p:txBody>
      </p:sp>
      <p:sp>
        <p:nvSpPr>
          <p:cNvPr id="9" name="Text Placeholder 9">
            <a:extLst>
              <a:ext uri="{FF2B5EF4-FFF2-40B4-BE49-F238E27FC236}">
                <a16:creationId xmlns:a16="http://schemas.microsoft.com/office/drawing/2014/main" id="{0374D6B0-3683-0F43-BCBE-FA68AC462773}"/>
              </a:ext>
            </a:extLst>
          </p:cNvPr>
          <p:cNvSpPr>
            <a:spLocks noGrp="1"/>
          </p:cNvSpPr>
          <p:nvPr>
            <p:ph type="body" sz="quarter" idx="16"/>
          </p:nvPr>
        </p:nvSpPr>
        <p:spPr>
          <a:xfrm>
            <a:off x="685798" y="1463040"/>
            <a:ext cx="5385817"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25B0DE0-530E-7046-A06F-F54E1163CD51}"/>
              </a:ext>
            </a:extLst>
          </p:cNvPr>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1009119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S - 2">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798" y="1463040"/>
            <a:ext cx="5385817" cy="45720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BE530C92-F786-7740-8D4F-856680EDC89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0EA65EE-8CDD-0246-8073-746AD7789607}"/>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9" name="Picture Placeholder 2">
            <a:extLst>
              <a:ext uri="{FF2B5EF4-FFF2-40B4-BE49-F238E27FC236}">
                <a16:creationId xmlns:a16="http://schemas.microsoft.com/office/drawing/2014/main" id="{C12A3D21-3D55-3943-87CD-C5F4444ECAF1}"/>
              </a:ext>
            </a:extLst>
          </p:cNvPr>
          <p:cNvSpPr>
            <a:spLocks noGrp="1"/>
          </p:cNvSpPr>
          <p:nvPr>
            <p:ph type="pic" sz="quarter" idx="16"/>
          </p:nvPr>
        </p:nvSpPr>
        <p:spPr>
          <a:xfrm>
            <a:off x="6437376" y="1463040"/>
            <a:ext cx="5385816" cy="4572000"/>
          </a:xfrm>
          <a:prstGeom prst="rect">
            <a:avLst/>
          </a:prstGeom>
          <a:solidFill>
            <a:schemeClr val="bg1"/>
          </a:solidFill>
          <a:effectLst/>
        </p:spPr>
        <p:txBody>
          <a:bodyPr/>
          <a:lstStyle>
            <a:lvl1pPr>
              <a:defRPr sz="1333"/>
            </a:lvl1pPr>
          </a:lstStyle>
          <a:p>
            <a:endParaRPr lang="uk-UA"/>
          </a:p>
        </p:txBody>
      </p:sp>
      <p:sp>
        <p:nvSpPr>
          <p:cNvPr id="3" name="Footer Placeholder 2">
            <a:extLst>
              <a:ext uri="{FF2B5EF4-FFF2-40B4-BE49-F238E27FC236}">
                <a16:creationId xmlns:a16="http://schemas.microsoft.com/office/drawing/2014/main" id="{C4B4F8AC-E355-3D43-B7E8-4007873DE798}"/>
              </a:ext>
            </a:extLst>
          </p:cNvPr>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1593950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S + TEXT BOXES - 3">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800" y="1463040"/>
            <a:ext cx="3464658" cy="18288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170C8558-0CAA-C941-8090-7BCA56E6B53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F99B54-C99E-FF43-ACA5-AED32EF9EEE7}"/>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3" name="Picture Placeholder 2">
            <a:extLst>
              <a:ext uri="{FF2B5EF4-FFF2-40B4-BE49-F238E27FC236}">
                <a16:creationId xmlns:a16="http://schemas.microsoft.com/office/drawing/2014/main" id="{C8BDBE08-B2D8-A149-AB49-A36081BB1FE6}"/>
              </a:ext>
            </a:extLst>
          </p:cNvPr>
          <p:cNvSpPr>
            <a:spLocks noGrp="1"/>
          </p:cNvSpPr>
          <p:nvPr>
            <p:ph type="pic" sz="quarter" idx="17"/>
          </p:nvPr>
        </p:nvSpPr>
        <p:spPr>
          <a:xfrm>
            <a:off x="8358534" y="1463040"/>
            <a:ext cx="3464658" cy="1828800"/>
          </a:xfrm>
          <a:prstGeom prst="rect">
            <a:avLst/>
          </a:prstGeom>
          <a:solidFill>
            <a:schemeClr val="bg1"/>
          </a:solidFill>
          <a:effectLst/>
        </p:spPr>
        <p:txBody>
          <a:bodyPr/>
          <a:lstStyle>
            <a:lvl1pPr>
              <a:defRPr sz="1333"/>
            </a:lvl1pPr>
          </a:lstStyle>
          <a:p>
            <a:endParaRPr lang="uk-UA"/>
          </a:p>
        </p:txBody>
      </p:sp>
      <p:sp>
        <p:nvSpPr>
          <p:cNvPr id="14" name="Picture Placeholder 2">
            <a:extLst>
              <a:ext uri="{FF2B5EF4-FFF2-40B4-BE49-F238E27FC236}">
                <a16:creationId xmlns:a16="http://schemas.microsoft.com/office/drawing/2014/main" id="{FFFD6FB1-7302-6040-BD88-BA00C9A9F537}"/>
              </a:ext>
            </a:extLst>
          </p:cNvPr>
          <p:cNvSpPr>
            <a:spLocks noGrp="1"/>
          </p:cNvSpPr>
          <p:nvPr>
            <p:ph type="pic" sz="quarter" idx="18"/>
          </p:nvPr>
        </p:nvSpPr>
        <p:spPr>
          <a:xfrm>
            <a:off x="4529193" y="1463040"/>
            <a:ext cx="3464658" cy="1828800"/>
          </a:xfrm>
          <a:prstGeom prst="rect">
            <a:avLst/>
          </a:prstGeom>
          <a:solidFill>
            <a:schemeClr val="bg1"/>
          </a:solidFill>
          <a:effectLst/>
        </p:spPr>
        <p:txBody>
          <a:bodyPr/>
          <a:lstStyle>
            <a:lvl1pPr>
              <a:defRPr sz="1333"/>
            </a:lvl1pPr>
          </a:lstStyle>
          <a:p>
            <a:endParaRPr lang="uk-UA"/>
          </a:p>
        </p:txBody>
      </p:sp>
      <p:sp>
        <p:nvSpPr>
          <p:cNvPr id="8" name="Text Placeholder 2">
            <a:extLst>
              <a:ext uri="{FF2B5EF4-FFF2-40B4-BE49-F238E27FC236}">
                <a16:creationId xmlns:a16="http://schemas.microsoft.com/office/drawing/2014/main" id="{67836D9F-38D5-5148-926E-181D14364088}"/>
              </a:ext>
            </a:extLst>
          </p:cNvPr>
          <p:cNvSpPr>
            <a:spLocks noGrp="1"/>
          </p:cNvSpPr>
          <p:nvPr>
            <p:ph type="body" sz="quarter" idx="19"/>
          </p:nvPr>
        </p:nvSpPr>
        <p:spPr>
          <a:xfrm>
            <a:off x="685800" y="3632201"/>
            <a:ext cx="3464658" cy="2366264"/>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295C35A9-1555-294F-BA41-78569E573EAF}"/>
              </a:ext>
            </a:extLst>
          </p:cNvPr>
          <p:cNvSpPr>
            <a:spLocks noGrp="1"/>
          </p:cNvSpPr>
          <p:nvPr>
            <p:ph type="body" sz="quarter" idx="20"/>
          </p:nvPr>
        </p:nvSpPr>
        <p:spPr>
          <a:xfrm>
            <a:off x="4529193" y="3632200"/>
            <a:ext cx="3464658" cy="2366265"/>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049C6A-31E4-BE40-8338-EA004569CE7D}"/>
              </a:ext>
            </a:extLst>
          </p:cNvPr>
          <p:cNvSpPr>
            <a:spLocks noGrp="1"/>
          </p:cNvSpPr>
          <p:nvPr>
            <p:ph type="body" sz="quarter" idx="21"/>
          </p:nvPr>
        </p:nvSpPr>
        <p:spPr>
          <a:xfrm>
            <a:off x="8358534" y="3632199"/>
            <a:ext cx="3464658" cy="2366265"/>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B2D857A-15AC-8545-AC96-054E51B83F70}"/>
              </a:ext>
            </a:extLst>
          </p:cNvPr>
          <p:cNvSpPr>
            <a:spLocks noGrp="1"/>
          </p:cNvSpPr>
          <p:nvPr>
            <p:ph type="ftr" sz="quarter" idx="22"/>
          </p:nvPr>
        </p:nvSpPr>
        <p:spPr/>
        <p:txBody>
          <a:bodyPr/>
          <a:lstStyle/>
          <a:p>
            <a:r>
              <a:rPr lang="en-US"/>
              <a:t>Footer</a:t>
            </a:r>
          </a:p>
        </p:txBody>
      </p:sp>
    </p:spTree>
    <p:extLst>
      <p:ext uri="{BB962C8B-B14F-4D97-AF65-F5344CB8AC3E}">
        <p14:creationId xmlns:p14="http://schemas.microsoft.com/office/powerpoint/2010/main" val="971560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S + TEXT BOXES - 3 (V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685799" y="1463040"/>
            <a:ext cx="3479933" cy="33528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247FD341-7C4C-AE49-B33A-DF813384C70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7D0FC7A-F706-C741-BFAE-4865D097C232}"/>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0" name="Picture Placeholder 2">
            <a:extLst>
              <a:ext uri="{FF2B5EF4-FFF2-40B4-BE49-F238E27FC236}">
                <a16:creationId xmlns:a16="http://schemas.microsoft.com/office/drawing/2014/main" id="{5EDDCDA2-38D1-CB4B-B35C-1BED1EB09DE2}"/>
              </a:ext>
            </a:extLst>
          </p:cNvPr>
          <p:cNvSpPr>
            <a:spLocks noGrp="1"/>
          </p:cNvSpPr>
          <p:nvPr>
            <p:ph type="pic" sz="quarter" idx="17"/>
          </p:nvPr>
        </p:nvSpPr>
        <p:spPr>
          <a:xfrm>
            <a:off x="8343258" y="1463040"/>
            <a:ext cx="3479933" cy="3352800"/>
          </a:xfrm>
          <a:prstGeom prst="rect">
            <a:avLst/>
          </a:prstGeom>
          <a:solidFill>
            <a:schemeClr val="bg1"/>
          </a:solidFill>
          <a:effectLst/>
        </p:spPr>
        <p:txBody>
          <a:bodyPr/>
          <a:lstStyle>
            <a:lvl1pPr>
              <a:defRPr sz="1333"/>
            </a:lvl1pPr>
          </a:lstStyle>
          <a:p>
            <a:endParaRPr lang="uk-UA"/>
          </a:p>
        </p:txBody>
      </p:sp>
      <p:sp>
        <p:nvSpPr>
          <p:cNvPr id="11" name="Picture Placeholder 2">
            <a:extLst>
              <a:ext uri="{FF2B5EF4-FFF2-40B4-BE49-F238E27FC236}">
                <a16:creationId xmlns:a16="http://schemas.microsoft.com/office/drawing/2014/main" id="{39585639-9F76-934B-B69C-7F12AF165B64}"/>
              </a:ext>
            </a:extLst>
          </p:cNvPr>
          <p:cNvSpPr>
            <a:spLocks noGrp="1"/>
          </p:cNvSpPr>
          <p:nvPr>
            <p:ph type="pic" sz="quarter" idx="18"/>
          </p:nvPr>
        </p:nvSpPr>
        <p:spPr>
          <a:xfrm>
            <a:off x="4514529" y="1463040"/>
            <a:ext cx="3479933" cy="3352800"/>
          </a:xfrm>
          <a:prstGeom prst="rect">
            <a:avLst/>
          </a:prstGeom>
          <a:solidFill>
            <a:schemeClr val="bg1"/>
          </a:solidFill>
          <a:effectLst/>
        </p:spPr>
        <p:txBody>
          <a:bodyPr/>
          <a:lstStyle>
            <a:lvl1pPr>
              <a:defRPr sz="1333"/>
            </a:lvl1pPr>
          </a:lstStyle>
          <a:p>
            <a:endParaRPr lang="uk-UA"/>
          </a:p>
        </p:txBody>
      </p:sp>
      <p:sp>
        <p:nvSpPr>
          <p:cNvPr id="8" name="Text Placeholder 2">
            <a:extLst>
              <a:ext uri="{FF2B5EF4-FFF2-40B4-BE49-F238E27FC236}">
                <a16:creationId xmlns:a16="http://schemas.microsoft.com/office/drawing/2014/main" id="{5753BA86-33EF-ED44-8993-95350CB62932}"/>
              </a:ext>
            </a:extLst>
          </p:cNvPr>
          <p:cNvSpPr>
            <a:spLocks noGrp="1"/>
          </p:cNvSpPr>
          <p:nvPr>
            <p:ph type="body" sz="quarter" idx="20"/>
          </p:nvPr>
        </p:nvSpPr>
        <p:spPr>
          <a:xfrm>
            <a:off x="685799" y="5156200"/>
            <a:ext cx="3479933" cy="842264"/>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9" name="Text Placeholder 2">
            <a:extLst>
              <a:ext uri="{FF2B5EF4-FFF2-40B4-BE49-F238E27FC236}">
                <a16:creationId xmlns:a16="http://schemas.microsoft.com/office/drawing/2014/main" id="{56243140-FECF-6A42-AAB0-081E85B8367D}"/>
              </a:ext>
            </a:extLst>
          </p:cNvPr>
          <p:cNvSpPr>
            <a:spLocks noGrp="1"/>
          </p:cNvSpPr>
          <p:nvPr>
            <p:ph type="body" sz="quarter" idx="21"/>
          </p:nvPr>
        </p:nvSpPr>
        <p:spPr>
          <a:xfrm>
            <a:off x="4520625" y="5156200"/>
            <a:ext cx="3479933" cy="842264"/>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12" name="Text Placeholder 2">
            <a:extLst>
              <a:ext uri="{FF2B5EF4-FFF2-40B4-BE49-F238E27FC236}">
                <a16:creationId xmlns:a16="http://schemas.microsoft.com/office/drawing/2014/main" id="{9F3B7DC7-AA30-A341-BFDC-3CED7E3DE46A}"/>
              </a:ext>
            </a:extLst>
          </p:cNvPr>
          <p:cNvSpPr>
            <a:spLocks noGrp="1"/>
          </p:cNvSpPr>
          <p:nvPr>
            <p:ph type="body" sz="quarter" idx="22"/>
          </p:nvPr>
        </p:nvSpPr>
        <p:spPr>
          <a:xfrm>
            <a:off x="8343258" y="5140264"/>
            <a:ext cx="3479933" cy="858200"/>
          </a:xfrm>
        </p:spPr>
        <p:txBody>
          <a:bodyPr/>
          <a:lstStyle>
            <a:lvl1pPr>
              <a:defRPr>
                <a:solidFill>
                  <a:schemeClr val="tx1"/>
                </a:solidFill>
                <a:latin typeface="+mj-lt"/>
              </a:defRPr>
            </a:lvl1pPr>
            <a:lvl2pPr marL="0" indent="0">
              <a:buNone/>
              <a:defRPr sz="1600"/>
            </a:lvl2pPr>
          </a:lstStyle>
          <a:p>
            <a:pPr lvl="0"/>
            <a:r>
              <a:rPr lang="en-US"/>
              <a:t>Edit Master text styles</a:t>
            </a:r>
          </a:p>
          <a:p>
            <a:pPr lvl="1"/>
            <a:r>
              <a:rPr lang="en-US"/>
              <a:t>Second level</a:t>
            </a:r>
          </a:p>
        </p:txBody>
      </p:sp>
      <p:sp>
        <p:nvSpPr>
          <p:cNvPr id="3" name="Footer Placeholder 2">
            <a:extLst>
              <a:ext uri="{FF2B5EF4-FFF2-40B4-BE49-F238E27FC236}">
                <a16:creationId xmlns:a16="http://schemas.microsoft.com/office/drawing/2014/main" id="{EEFD3F24-EBC3-0348-BEFD-D36AE35F7E65}"/>
              </a:ext>
            </a:extLst>
          </p:cNvPr>
          <p:cNvSpPr>
            <a:spLocks noGrp="1"/>
          </p:cNvSpPr>
          <p:nvPr>
            <p:ph type="ftr" sz="quarter" idx="23"/>
          </p:nvPr>
        </p:nvSpPr>
        <p:spPr/>
        <p:txBody>
          <a:bodyPr/>
          <a:lstStyle/>
          <a:p>
            <a:r>
              <a:rPr lang="en-US"/>
              <a:t>Footer</a:t>
            </a:r>
          </a:p>
        </p:txBody>
      </p:sp>
    </p:spTree>
    <p:extLst>
      <p:ext uri="{BB962C8B-B14F-4D97-AF65-F5344CB8AC3E}">
        <p14:creationId xmlns:p14="http://schemas.microsoft.com/office/powerpoint/2010/main" val="168224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SQUARES + TEXT BOX - 4">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85800" y="1463040"/>
            <a:ext cx="3048000" cy="2286000"/>
          </a:xfrm>
          <a:prstGeom prst="rect">
            <a:avLst/>
          </a:prstGeom>
          <a:solidFill>
            <a:schemeClr val="bg1"/>
          </a:solidFill>
          <a:effectLst/>
        </p:spPr>
        <p:txBody>
          <a:bodyPr/>
          <a:lstStyle>
            <a:lvl1pPr>
              <a:defRPr sz="1333"/>
            </a:lvl1pPr>
          </a:lstStyle>
          <a:p>
            <a:endParaRPr lang="uk-UA"/>
          </a:p>
        </p:txBody>
      </p:sp>
      <p:sp>
        <p:nvSpPr>
          <p:cNvPr id="13" name="Picture Placeholder 2"/>
          <p:cNvSpPr>
            <a:spLocks noGrp="1"/>
          </p:cNvSpPr>
          <p:nvPr>
            <p:ph type="pic" sz="quarter" idx="13"/>
          </p:nvPr>
        </p:nvSpPr>
        <p:spPr>
          <a:xfrm>
            <a:off x="3733800" y="1463040"/>
            <a:ext cx="3048000" cy="2286000"/>
          </a:xfrm>
          <a:prstGeom prst="rect">
            <a:avLst/>
          </a:prstGeom>
          <a:solidFill>
            <a:schemeClr val="bg1"/>
          </a:solidFill>
          <a:effectLst/>
        </p:spPr>
        <p:txBody>
          <a:bodyPr/>
          <a:lstStyle>
            <a:lvl1pPr>
              <a:defRPr sz="1333"/>
            </a:lvl1pPr>
          </a:lstStyle>
          <a:p>
            <a:endParaRPr lang="uk-UA"/>
          </a:p>
        </p:txBody>
      </p:sp>
      <p:sp>
        <p:nvSpPr>
          <p:cNvPr id="14" name="Picture Placeholder 2"/>
          <p:cNvSpPr>
            <a:spLocks noGrp="1"/>
          </p:cNvSpPr>
          <p:nvPr>
            <p:ph type="pic" sz="quarter" idx="14"/>
          </p:nvPr>
        </p:nvSpPr>
        <p:spPr>
          <a:xfrm>
            <a:off x="685800" y="3769093"/>
            <a:ext cx="3048000" cy="2286000"/>
          </a:xfrm>
          <a:prstGeom prst="rect">
            <a:avLst/>
          </a:prstGeom>
          <a:solidFill>
            <a:schemeClr val="bg1"/>
          </a:solidFill>
          <a:effectLst/>
        </p:spPr>
        <p:txBody>
          <a:bodyPr/>
          <a:lstStyle>
            <a:lvl1pPr>
              <a:defRPr sz="1333"/>
            </a:lvl1pPr>
          </a:lstStyle>
          <a:p>
            <a:endParaRPr lang="uk-UA"/>
          </a:p>
        </p:txBody>
      </p:sp>
      <p:sp>
        <p:nvSpPr>
          <p:cNvPr id="15" name="Picture Placeholder 2"/>
          <p:cNvSpPr>
            <a:spLocks noGrp="1"/>
          </p:cNvSpPr>
          <p:nvPr>
            <p:ph type="pic" sz="quarter" idx="15"/>
          </p:nvPr>
        </p:nvSpPr>
        <p:spPr>
          <a:xfrm>
            <a:off x="3733800" y="3769093"/>
            <a:ext cx="3048000" cy="2286000"/>
          </a:xfrm>
          <a:prstGeom prst="rect">
            <a:avLst/>
          </a:prstGeom>
          <a:solidFill>
            <a:schemeClr val="bg1"/>
          </a:solidFill>
          <a:effectLst/>
        </p:spPr>
        <p:txBody>
          <a:bodyPr/>
          <a:lstStyle>
            <a:lvl1pPr>
              <a:defRPr sz="1333"/>
            </a:lvl1pPr>
          </a:lstStyle>
          <a:p>
            <a:endParaRPr lang="uk-UA"/>
          </a:p>
        </p:txBody>
      </p:sp>
      <p:sp>
        <p:nvSpPr>
          <p:cNvPr id="2" name="Title 1">
            <a:extLst>
              <a:ext uri="{FF2B5EF4-FFF2-40B4-BE49-F238E27FC236}">
                <a16:creationId xmlns:a16="http://schemas.microsoft.com/office/drawing/2014/main" id="{33256D4F-70A5-834E-ADDC-3139B64510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1B9D6A7-C0A6-9049-BEB5-BD5DC2AAF9B9}"/>
              </a:ext>
            </a:extLst>
          </p:cNvPr>
          <p:cNvSpPr>
            <a:spLocks noGrp="1"/>
          </p:cNvSpPr>
          <p:nvPr>
            <p:ph type="sldNum" sz="quarter" idx="17"/>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9" name="Text Placeholder 9">
            <a:extLst>
              <a:ext uri="{FF2B5EF4-FFF2-40B4-BE49-F238E27FC236}">
                <a16:creationId xmlns:a16="http://schemas.microsoft.com/office/drawing/2014/main" id="{60FE63DC-71A5-E64D-B8F6-6D9B893FB3F2}"/>
              </a:ext>
            </a:extLst>
          </p:cNvPr>
          <p:cNvSpPr>
            <a:spLocks noGrp="1"/>
          </p:cNvSpPr>
          <p:nvPr>
            <p:ph type="body" sz="quarter" idx="18"/>
          </p:nvPr>
        </p:nvSpPr>
        <p:spPr>
          <a:xfrm>
            <a:off x="7330440" y="1463040"/>
            <a:ext cx="4492752"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F7D7358-19C8-4246-9CF6-0FA52B657CC2}"/>
              </a:ext>
            </a:extLst>
          </p:cNvPr>
          <p:cNvSpPr>
            <a:spLocks noGrp="1"/>
          </p:cNvSpPr>
          <p:nvPr>
            <p:ph type="ftr" sz="quarter" idx="19"/>
          </p:nvPr>
        </p:nvSpPr>
        <p:spPr/>
        <p:txBody>
          <a:bodyPr/>
          <a:lstStyle/>
          <a:p>
            <a:r>
              <a:rPr lang="en-US"/>
              <a:t>Footer</a:t>
            </a:r>
          </a:p>
        </p:txBody>
      </p:sp>
    </p:spTree>
    <p:extLst>
      <p:ext uri="{BB962C8B-B14F-4D97-AF65-F5344CB8AC3E}">
        <p14:creationId xmlns:p14="http://schemas.microsoft.com/office/powerpoint/2010/main" val="3158143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SQUARES - 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3429000"/>
            <a:ext cx="3048000" cy="1828800"/>
          </a:xfrm>
          <a:prstGeom prst="rect">
            <a:avLst/>
          </a:prstGeom>
          <a:solidFill>
            <a:schemeClr val="bg1"/>
          </a:solidFill>
        </p:spPr>
        <p:txBody>
          <a:bodyPr/>
          <a:lstStyle/>
          <a:p>
            <a:endParaRPr lang="uk-UA"/>
          </a:p>
        </p:txBody>
      </p:sp>
      <p:sp>
        <p:nvSpPr>
          <p:cNvPr id="11" name="Picture Placeholder 5"/>
          <p:cNvSpPr>
            <a:spLocks noGrp="1"/>
          </p:cNvSpPr>
          <p:nvPr>
            <p:ph type="pic" sz="quarter" idx="12"/>
          </p:nvPr>
        </p:nvSpPr>
        <p:spPr>
          <a:xfrm>
            <a:off x="3048000" y="1600200"/>
            <a:ext cx="3048000" cy="1828800"/>
          </a:xfrm>
          <a:prstGeom prst="rect">
            <a:avLst/>
          </a:prstGeom>
          <a:solidFill>
            <a:schemeClr val="bg1"/>
          </a:solidFill>
        </p:spPr>
        <p:txBody>
          <a:bodyPr/>
          <a:lstStyle/>
          <a:p>
            <a:endParaRPr lang="uk-UA"/>
          </a:p>
        </p:txBody>
      </p:sp>
      <p:sp>
        <p:nvSpPr>
          <p:cNvPr id="12" name="Picture Placeholder 5"/>
          <p:cNvSpPr>
            <a:spLocks noGrp="1"/>
          </p:cNvSpPr>
          <p:nvPr>
            <p:ph type="pic" sz="quarter" idx="13"/>
          </p:nvPr>
        </p:nvSpPr>
        <p:spPr>
          <a:xfrm>
            <a:off x="6096000" y="3429000"/>
            <a:ext cx="3048000" cy="1828800"/>
          </a:xfrm>
          <a:prstGeom prst="rect">
            <a:avLst/>
          </a:prstGeom>
          <a:solidFill>
            <a:schemeClr val="bg1"/>
          </a:solidFill>
        </p:spPr>
        <p:txBody>
          <a:bodyPr/>
          <a:lstStyle/>
          <a:p>
            <a:endParaRPr lang="uk-UA"/>
          </a:p>
        </p:txBody>
      </p:sp>
      <p:sp>
        <p:nvSpPr>
          <p:cNvPr id="13" name="Picture Placeholder 5"/>
          <p:cNvSpPr>
            <a:spLocks noGrp="1"/>
          </p:cNvSpPr>
          <p:nvPr>
            <p:ph type="pic" sz="quarter" idx="14"/>
          </p:nvPr>
        </p:nvSpPr>
        <p:spPr>
          <a:xfrm>
            <a:off x="9144000" y="1600200"/>
            <a:ext cx="3048000" cy="1828800"/>
          </a:xfrm>
          <a:prstGeom prst="rect">
            <a:avLst/>
          </a:prstGeom>
          <a:solidFill>
            <a:schemeClr val="bg1"/>
          </a:solidFill>
        </p:spPr>
        <p:txBody>
          <a:bodyPr/>
          <a:lstStyle/>
          <a:p>
            <a:endParaRPr lang="uk-UA"/>
          </a:p>
        </p:txBody>
      </p:sp>
      <p:sp>
        <p:nvSpPr>
          <p:cNvPr id="7" name="Slide Number Placeholder 6">
            <a:extLst>
              <a:ext uri="{FF2B5EF4-FFF2-40B4-BE49-F238E27FC236}">
                <a16:creationId xmlns:a16="http://schemas.microsoft.com/office/drawing/2014/main" id="{8F63D041-C871-684B-ACF7-15B12B37F048}"/>
              </a:ext>
            </a:extLst>
          </p:cNvPr>
          <p:cNvSpPr>
            <a:spLocks noGrp="1"/>
          </p:cNvSpPr>
          <p:nvPr>
            <p:ph type="sldNum" sz="quarter" idx="16"/>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2" name="Title 1">
            <a:extLst>
              <a:ext uri="{FF2B5EF4-FFF2-40B4-BE49-F238E27FC236}">
                <a16:creationId xmlns:a16="http://schemas.microsoft.com/office/drawing/2014/main" id="{D3602BF9-AEC1-964A-A87B-0D7E20EDCD8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41E7788-6A0C-404B-A451-BC0039DD0931}"/>
              </a:ext>
            </a:extLst>
          </p:cNvPr>
          <p:cNvSpPr>
            <a:spLocks noGrp="1"/>
          </p:cNvSpPr>
          <p:nvPr>
            <p:ph type="ftr" sz="quarter" idx="17"/>
          </p:nvPr>
        </p:nvSpPr>
        <p:spPr/>
        <p:txBody>
          <a:bodyPr/>
          <a:lstStyle/>
          <a:p>
            <a:r>
              <a:rPr lang="en-US"/>
              <a:t>Footer</a:t>
            </a:r>
          </a:p>
        </p:txBody>
      </p:sp>
    </p:spTree>
    <p:extLst>
      <p:ext uri="{BB962C8B-B14F-4D97-AF65-F5344CB8AC3E}">
        <p14:creationId xmlns:p14="http://schemas.microsoft.com/office/powerpoint/2010/main" val="355589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CA581D-0312-4B7B-A594-9B22951210D2}"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705216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SQUARES + TEXT BOX -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0D78-9E0F-2D47-8F56-99E30A224E4A}"/>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B58FEA4-7DD2-6541-B8E1-82B1928AA567}"/>
              </a:ext>
            </a:extLst>
          </p:cNvPr>
          <p:cNvSpPr>
            <a:spLocks noGrp="1"/>
          </p:cNvSpPr>
          <p:nvPr>
            <p:ph type="sldNum" sz="quarter" idx="2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3" name="Text Placeholder 9">
            <a:extLst>
              <a:ext uri="{FF2B5EF4-FFF2-40B4-BE49-F238E27FC236}">
                <a16:creationId xmlns:a16="http://schemas.microsoft.com/office/drawing/2014/main" id="{608B4BDD-BE32-C04E-9061-C889878AB885}"/>
              </a:ext>
            </a:extLst>
          </p:cNvPr>
          <p:cNvSpPr>
            <a:spLocks noGrp="1"/>
          </p:cNvSpPr>
          <p:nvPr>
            <p:ph type="body" sz="quarter" idx="22"/>
          </p:nvPr>
        </p:nvSpPr>
        <p:spPr>
          <a:xfrm>
            <a:off x="4903762" y="1951390"/>
            <a:ext cx="6919429" cy="3656929"/>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5">
            <a:extLst>
              <a:ext uri="{FF2B5EF4-FFF2-40B4-BE49-F238E27FC236}">
                <a16:creationId xmlns:a16="http://schemas.microsoft.com/office/drawing/2014/main" id="{7C20B073-7940-E445-B65B-A1204A781327}"/>
              </a:ext>
            </a:extLst>
          </p:cNvPr>
          <p:cNvSpPr>
            <a:spLocks noGrp="1"/>
          </p:cNvSpPr>
          <p:nvPr>
            <p:ph type="pic" sz="quarter" idx="11"/>
          </p:nvPr>
        </p:nvSpPr>
        <p:spPr>
          <a:xfrm>
            <a:off x="685800" y="1951391"/>
            <a:ext cx="1219200" cy="1219200"/>
          </a:xfrm>
          <a:prstGeom prst="rect">
            <a:avLst/>
          </a:prstGeom>
          <a:solidFill>
            <a:schemeClr val="bg1"/>
          </a:solidFill>
        </p:spPr>
        <p:txBody>
          <a:bodyPr/>
          <a:lstStyle>
            <a:lvl1pPr>
              <a:defRPr sz="1333"/>
            </a:lvl1pPr>
          </a:lstStyle>
          <a:p>
            <a:endParaRPr lang="uk-UA"/>
          </a:p>
        </p:txBody>
      </p:sp>
      <p:sp>
        <p:nvSpPr>
          <p:cNvPr id="20" name="Picture Placeholder 5">
            <a:extLst>
              <a:ext uri="{FF2B5EF4-FFF2-40B4-BE49-F238E27FC236}">
                <a16:creationId xmlns:a16="http://schemas.microsoft.com/office/drawing/2014/main" id="{75CB70D0-8CE2-9D45-9BDF-EE427E21DC92}"/>
              </a:ext>
            </a:extLst>
          </p:cNvPr>
          <p:cNvSpPr>
            <a:spLocks noGrp="1"/>
          </p:cNvSpPr>
          <p:nvPr>
            <p:ph type="pic" sz="quarter" idx="13"/>
          </p:nvPr>
        </p:nvSpPr>
        <p:spPr>
          <a:xfrm>
            <a:off x="685800" y="4389791"/>
            <a:ext cx="1219200" cy="1219200"/>
          </a:xfrm>
          <a:prstGeom prst="rect">
            <a:avLst/>
          </a:prstGeom>
          <a:solidFill>
            <a:schemeClr val="bg1"/>
          </a:solidFill>
        </p:spPr>
        <p:txBody>
          <a:bodyPr/>
          <a:lstStyle>
            <a:lvl1pPr>
              <a:defRPr sz="1333"/>
            </a:lvl1pPr>
          </a:lstStyle>
          <a:p>
            <a:endParaRPr lang="uk-UA"/>
          </a:p>
        </p:txBody>
      </p:sp>
      <p:sp>
        <p:nvSpPr>
          <p:cNvPr id="21" name="Picture Placeholder 5">
            <a:extLst>
              <a:ext uri="{FF2B5EF4-FFF2-40B4-BE49-F238E27FC236}">
                <a16:creationId xmlns:a16="http://schemas.microsoft.com/office/drawing/2014/main" id="{1521579F-9868-5647-99B1-E55D86FB1BCE}"/>
              </a:ext>
            </a:extLst>
          </p:cNvPr>
          <p:cNvSpPr>
            <a:spLocks noGrp="1"/>
          </p:cNvSpPr>
          <p:nvPr>
            <p:ph type="pic" sz="quarter" idx="14"/>
          </p:nvPr>
        </p:nvSpPr>
        <p:spPr>
          <a:xfrm>
            <a:off x="1905000" y="1951391"/>
            <a:ext cx="1219200" cy="1219200"/>
          </a:xfrm>
          <a:prstGeom prst="rect">
            <a:avLst/>
          </a:prstGeom>
          <a:solidFill>
            <a:schemeClr val="bg1"/>
          </a:solidFill>
        </p:spPr>
        <p:txBody>
          <a:bodyPr/>
          <a:lstStyle>
            <a:lvl1pPr>
              <a:defRPr sz="1333"/>
            </a:lvl1pPr>
          </a:lstStyle>
          <a:p>
            <a:endParaRPr lang="uk-UA"/>
          </a:p>
        </p:txBody>
      </p:sp>
      <p:sp>
        <p:nvSpPr>
          <p:cNvPr id="22" name="Picture Placeholder 5">
            <a:extLst>
              <a:ext uri="{FF2B5EF4-FFF2-40B4-BE49-F238E27FC236}">
                <a16:creationId xmlns:a16="http://schemas.microsoft.com/office/drawing/2014/main" id="{7A094C57-0770-AB49-BB94-5D6C15215287}"/>
              </a:ext>
            </a:extLst>
          </p:cNvPr>
          <p:cNvSpPr>
            <a:spLocks noGrp="1"/>
          </p:cNvSpPr>
          <p:nvPr>
            <p:ph type="pic" sz="quarter" idx="16"/>
          </p:nvPr>
        </p:nvSpPr>
        <p:spPr>
          <a:xfrm>
            <a:off x="1905000" y="4389120"/>
            <a:ext cx="1219200" cy="1219200"/>
          </a:xfrm>
          <a:prstGeom prst="rect">
            <a:avLst/>
          </a:prstGeom>
          <a:solidFill>
            <a:schemeClr val="bg1"/>
          </a:solidFill>
        </p:spPr>
        <p:txBody>
          <a:bodyPr/>
          <a:lstStyle>
            <a:lvl1pPr>
              <a:defRPr sz="1333"/>
            </a:lvl1pPr>
          </a:lstStyle>
          <a:p>
            <a:endParaRPr lang="uk-UA"/>
          </a:p>
        </p:txBody>
      </p:sp>
      <p:sp>
        <p:nvSpPr>
          <p:cNvPr id="23" name="Picture Placeholder 5">
            <a:extLst>
              <a:ext uri="{FF2B5EF4-FFF2-40B4-BE49-F238E27FC236}">
                <a16:creationId xmlns:a16="http://schemas.microsoft.com/office/drawing/2014/main" id="{8F07E2B5-9A07-4349-AA3A-CF1C992FF943}"/>
              </a:ext>
            </a:extLst>
          </p:cNvPr>
          <p:cNvSpPr>
            <a:spLocks noGrp="1"/>
          </p:cNvSpPr>
          <p:nvPr>
            <p:ph type="pic" sz="quarter" idx="17"/>
          </p:nvPr>
        </p:nvSpPr>
        <p:spPr>
          <a:xfrm>
            <a:off x="3126501" y="1951391"/>
            <a:ext cx="1219200" cy="1219200"/>
          </a:xfrm>
          <a:prstGeom prst="rect">
            <a:avLst/>
          </a:prstGeom>
          <a:solidFill>
            <a:schemeClr val="bg1"/>
          </a:solidFill>
          <a:ln>
            <a:noFill/>
          </a:ln>
        </p:spPr>
        <p:txBody>
          <a:bodyPr/>
          <a:lstStyle>
            <a:lvl1pPr>
              <a:defRPr sz="1333"/>
            </a:lvl1pPr>
          </a:lstStyle>
          <a:p>
            <a:endParaRPr lang="uk-UA"/>
          </a:p>
        </p:txBody>
      </p:sp>
      <p:sp>
        <p:nvSpPr>
          <p:cNvPr id="25" name="Picture Placeholder 5">
            <a:extLst>
              <a:ext uri="{FF2B5EF4-FFF2-40B4-BE49-F238E27FC236}">
                <a16:creationId xmlns:a16="http://schemas.microsoft.com/office/drawing/2014/main" id="{4C54CDC9-AC7D-B64D-8FB5-22D3CDBE78EF}"/>
              </a:ext>
            </a:extLst>
          </p:cNvPr>
          <p:cNvSpPr>
            <a:spLocks noGrp="1"/>
          </p:cNvSpPr>
          <p:nvPr>
            <p:ph type="pic" sz="quarter" idx="19"/>
          </p:nvPr>
        </p:nvSpPr>
        <p:spPr>
          <a:xfrm>
            <a:off x="3124200" y="4389120"/>
            <a:ext cx="1219200" cy="1219200"/>
          </a:xfrm>
          <a:prstGeom prst="rect">
            <a:avLst/>
          </a:prstGeom>
          <a:solidFill>
            <a:schemeClr val="bg1"/>
          </a:solidFill>
          <a:ln>
            <a:noFill/>
          </a:ln>
        </p:spPr>
        <p:txBody>
          <a:bodyPr/>
          <a:lstStyle>
            <a:lvl1pPr>
              <a:defRPr sz="1333"/>
            </a:lvl1pPr>
          </a:lstStyle>
          <a:p>
            <a:endParaRPr lang="uk-UA"/>
          </a:p>
        </p:txBody>
      </p:sp>
      <p:sp>
        <p:nvSpPr>
          <p:cNvPr id="3" name="Footer Placeholder 2">
            <a:extLst>
              <a:ext uri="{FF2B5EF4-FFF2-40B4-BE49-F238E27FC236}">
                <a16:creationId xmlns:a16="http://schemas.microsoft.com/office/drawing/2014/main" id="{125A2727-1C25-564E-AC20-0D295524A462}"/>
              </a:ext>
            </a:extLst>
          </p:cNvPr>
          <p:cNvSpPr>
            <a:spLocks noGrp="1"/>
          </p:cNvSpPr>
          <p:nvPr>
            <p:ph type="ftr" sz="quarter" idx="23"/>
          </p:nvPr>
        </p:nvSpPr>
        <p:spPr/>
        <p:txBody>
          <a:bodyPr/>
          <a:lstStyle/>
          <a:p>
            <a:r>
              <a:rPr lang="en-US"/>
              <a:t>Footer</a:t>
            </a:r>
          </a:p>
        </p:txBody>
      </p:sp>
      <p:sp>
        <p:nvSpPr>
          <p:cNvPr id="15" name="Picture Placeholder 5">
            <a:extLst>
              <a:ext uri="{FF2B5EF4-FFF2-40B4-BE49-F238E27FC236}">
                <a16:creationId xmlns:a16="http://schemas.microsoft.com/office/drawing/2014/main" id="{00610370-ACAA-F644-A7A4-C569B39F8142}"/>
              </a:ext>
            </a:extLst>
          </p:cNvPr>
          <p:cNvSpPr>
            <a:spLocks noGrp="1"/>
          </p:cNvSpPr>
          <p:nvPr>
            <p:ph type="pic" sz="quarter" idx="24"/>
          </p:nvPr>
        </p:nvSpPr>
        <p:spPr>
          <a:xfrm>
            <a:off x="685800" y="3170591"/>
            <a:ext cx="1219200" cy="1219200"/>
          </a:xfrm>
          <a:prstGeom prst="rect">
            <a:avLst/>
          </a:prstGeom>
          <a:solidFill>
            <a:schemeClr val="bg1"/>
          </a:solidFill>
        </p:spPr>
        <p:txBody>
          <a:bodyPr/>
          <a:lstStyle>
            <a:lvl1pPr>
              <a:defRPr sz="1333"/>
            </a:lvl1pPr>
          </a:lstStyle>
          <a:p>
            <a:endParaRPr lang="uk-UA"/>
          </a:p>
        </p:txBody>
      </p:sp>
      <p:sp>
        <p:nvSpPr>
          <p:cNvPr id="17" name="Picture Placeholder 5">
            <a:extLst>
              <a:ext uri="{FF2B5EF4-FFF2-40B4-BE49-F238E27FC236}">
                <a16:creationId xmlns:a16="http://schemas.microsoft.com/office/drawing/2014/main" id="{2ADF4D63-BAFC-944B-A6F4-9059BDB617F0}"/>
              </a:ext>
            </a:extLst>
          </p:cNvPr>
          <p:cNvSpPr>
            <a:spLocks noGrp="1"/>
          </p:cNvSpPr>
          <p:nvPr>
            <p:ph type="pic" sz="quarter" idx="26"/>
          </p:nvPr>
        </p:nvSpPr>
        <p:spPr>
          <a:xfrm>
            <a:off x="3126501" y="3170591"/>
            <a:ext cx="1219200" cy="1219200"/>
          </a:xfrm>
          <a:prstGeom prst="rect">
            <a:avLst/>
          </a:prstGeom>
          <a:solidFill>
            <a:schemeClr val="bg1"/>
          </a:solidFill>
          <a:ln>
            <a:noFill/>
          </a:ln>
        </p:spPr>
        <p:txBody>
          <a:bodyPr/>
          <a:lstStyle>
            <a:lvl1pPr>
              <a:defRPr sz="1333"/>
            </a:lvl1pPr>
          </a:lstStyle>
          <a:p>
            <a:endParaRPr lang="uk-UA"/>
          </a:p>
        </p:txBody>
      </p:sp>
    </p:spTree>
    <p:extLst>
      <p:ext uri="{BB962C8B-B14F-4D97-AF65-F5344CB8AC3E}">
        <p14:creationId xmlns:p14="http://schemas.microsoft.com/office/powerpoint/2010/main" val="1595709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SQUARES + TEXT BOX -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A30E-BA65-4140-A284-B4E2687C4FEC}"/>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1B9D5314-98BF-4144-9AA5-F67C7904C3F6}"/>
              </a:ext>
            </a:extLst>
          </p:cNvPr>
          <p:cNvSpPr>
            <a:spLocks noGrp="1"/>
          </p:cNvSpPr>
          <p:nvPr>
            <p:ph type="sldNum" sz="quarter" idx="22"/>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9" name="Text Placeholder 9">
            <a:extLst>
              <a:ext uri="{FF2B5EF4-FFF2-40B4-BE49-F238E27FC236}">
                <a16:creationId xmlns:a16="http://schemas.microsoft.com/office/drawing/2014/main" id="{96D59EEF-B604-1641-9D1E-11C79341B89B}"/>
              </a:ext>
            </a:extLst>
          </p:cNvPr>
          <p:cNvSpPr>
            <a:spLocks noGrp="1"/>
          </p:cNvSpPr>
          <p:nvPr>
            <p:ph type="body" sz="quarter" idx="23"/>
          </p:nvPr>
        </p:nvSpPr>
        <p:spPr>
          <a:xfrm>
            <a:off x="4901184" y="1951391"/>
            <a:ext cx="6922008" cy="3656929"/>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4ED9B6F5-8562-0543-99D1-07568648FA2C}"/>
              </a:ext>
            </a:extLst>
          </p:cNvPr>
          <p:cNvSpPr>
            <a:spLocks noGrp="1"/>
          </p:cNvSpPr>
          <p:nvPr>
            <p:ph type="ftr" sz="quarter" idx="24"/>
          </p:nvPr>
        </p:nvSpPr>
        <p:spPr/>
        <p:txBody>
          <a:bodyPr/>
          <a:lstStyle/>
          <a:p>
            <a:r>
              <a:rPr lang="en-US"/>
              <a:t>Footer</a:t>
            </a:r>
          </a:p>
        </p:txBody>
      </p:sp>
      <p:sp>
        <p:nvSpPr>
          <p:cNvPr id="20" name="Picture Placeholder 5">
            <a:extLst>
              <a:ext uri="{FF2B5EF4-FFF2-40B4-BE49-F238E27FC236}">
                <a16:creationId xmlns:a16="http://schemas.microsoft.com/office/drawing/2014/main" id="{4659A525-2BFB-9C40-89B5-2F3479765528}"/>
              </a:ext>
            </a:extLst>
          </p:cNvPr>
          <p:cNvSpPr>
            <a:spLocks noGrp="1"/>
          </p:cNvSpPr>
          <p:nvPr>
            <p:ph type="pic" sz="quarter" idx="11"/>
          </p:nvPr>
        </p:nvSpPr>
        <p:spPr>
          <a:xfrm>
            <a:off x="685800" y="1951391"/>
            <a:ext cx="1219200" cy="1219200"/>
          </a:xfrm>
          <a:prstGeom prst="rect">
            <a:avLst/>
          </a:prstGeom>
          <a:solidFill>
            <a:schemeClr val="bg1"/>
          </a:solidFill>
        </p:spPr>
        <p:txBody>
          <a:bodyPr/>
          <a:lstStyle>
            <a:lvl1pPr>
              <a:defRPr sz="1333"/>
            </a:lvl1pPr>
          </a:lstStyle>
          <a:p>
            <a:endParaRPr lang="uk-UA"/>
          </a:p>
        </p:txBody>
      </p:sp>
      <p:sp>
        <p:nvSpPr>
          <p:cNvPr id="21" name="Picture Placeholder 5">
            <a:extLst>
              <a:ext uri="{FF2B5EF4-FFF2-40B4-BE49-F238E27FC236}">
                <a16:creationId xmlns:a16="http://schemas.microsoft.com/office/drawing/2014/main" id="{4521BAC7-9052-6549-971B-10A7E90C621D}"/>
              </a:ext>
            </a:extLst>
          </p:cNvPr>
          <p:cNvSpPr>
            <a:spLocks noGrp="1"/>
          </p:cNvSpPr>
          <p:nvPr>
            <p:ph type="pic" sz="quarter" idx="13"/>
          </p:nvPr>
        </p:nvSpPr>
        <p:spPr>
          <a:xfrm>
            <a:off x="685800" y="4389791"/>
            <a:ext cx="1219200" cy="1219200"/>
          </a:xfrm>
          <a:prstGeom prst="rect">
            <a:avLst/>
          </a:prstGeom>
          <a:solidFill>
            <a:schemeClr val="bg1"/>
          </a:solidFill>
        </p:spPr>
        <p:txBody>
          <a:bodyPr/>
          <a:lstStyle>
            <a:lvl1pPr>
              <a:defRPr sz="1333"/>
            </a:lvl1pPr>
          </a:lstStyle>
          <a:p>
            <a:endParaRPr lang="uk-UA"/>
          </a:p>
        </p:txBody>
      </p:sp>
      <p:sp>
        <p:nvSpPr>
          <p:cNvPr id="22" name="Picture Placeholder 5">
            <a:extLst>
              <a:ext uri="{FF2B5EF4-FFF2-40B4-BE49-F238E27FC236}">
                <a16:creationId xmlns:a16="http://schemas.microsoft.com/office/drawing/2014/main" id="{5DD38DFC-D58E-1947-A109-4A9EFF54828F}"/>
              </a:ext>
            </a:extLst>
          </p:cNvPr>
          <p:cNvSpPr>
            <a:spLocks noGrp="1"/>
          </p:cNvSpPr>
          <p:nvPr>
            <p:ph type="pic" sz="quarter" idx="14"/>
          </p:nvPr>
        </p:nvSpPr>
        <p:spPr>
          <a:xfrm>
            <a:off x="1905000" y="1951391"/>
            <a:ext cx="1219200" cy="1219200"/>
          </a:xfrm>
          <a:prstGeom prst="rect">
            <a:avLst/>
          </a:prstGeom>
          <a:solidFill>
            <a:schemeClr val="bg1"/>
          </a:solidFill>
        </p:spPr>
        <p:txBody>
          <a:bodyPr/>
          <a:lstStyle>
            <a:lvl1pPr>
              <a:defRPr sz="1333"/>
            </a:lvl1pPr>
          </a:lstStyle>
          <a:p>
            <a:endParaRPr lang="uk-UA"/>
          </a:p>
        </p:txBody>
      </p:sp>
      <p:sp>
        <p:nvSpPr>
          <p:cNvPr id="23" name="Picture Placeholder 5">
            <a:extLst>
              <a:ext uri="{FF2B5EF4-FFF2-40B4-BE49-F238E27FC236}">
                <a16:creationId xmlns:a16="http://schemas.microsoft.com/office/drawing/2014/main" id="{6FF0DD38-C5A3-2D4A-9454-14C442DFE49D}"/>
              </a:ext>
            </a:extLst>
          </p:cNvPr>
          <p:cNvSpPr>
            <a:spLocks noGrp="1"/>
          </p:cNvSpPr>
          <p:nvPr>
            <p:ph type="pic" sz="quarter" idx="16"/>
          </p:nvPr>
        </p:nvSpPr>
        <p:spPr>
          <a:xfrm>
            <a:off x="1905000" y="4389120"/>
            <a:ext cx="1219200" cy="1219200"/>
          </a:xfrm>
          <a:prstGeom prst="rect">
            <a:avLst/>
          </a:prstGeom>
          <a:solidFill>
            <a:schemeClr val="bg1"/>
          </a:solidFill>
        </p:spPr>
        <p:txBody>
          <a:bodyPr/>
          <a:lstStyle>
            <a:lvl1pPr>
              <a:defRPr sz="1333"/>
            </a:lvl1pPr>
          </a:lstStyle>
          <a:p>
            <a:endParaRPr lang="uk-UA"/>
          </a:p>
        </p:txBody>
      </p:sp>
      <p:sp>
        <p:nvSpPr>
          <p:cNvPr id="24" name="Picture Placeholder 5">
            <a:extLst>
              <a:ext uri="{FF2B5EF4-FFF2-40B4-BE49-F238E27FC236}">
                <a16:creationId xmlns:a16="http://schemas.microsoft.com/office/drawing/2014/main" id="{39E47CA6-4511-7F4A-848F-4AD52F71DD6F}"/>
              </a:ext>
            </a:extLst>
          </p:cNvPr>
          <p:cNvSpPr>
            <a:spLocks noGrp="1"/>
          </p:cNvSpPr>
          <p:nvPr>
            <p:ph type="pic" sz="quarter" idx="17"/>
          </p:nvPr>
        </p:nvSpPr>
        <p:spPr>
          <a:xfrm>
            <a:off x="3126501" y="1951391"/>
            <a:ext cx="1219200" cy="1219200"/>
          </a:xfrm>
          <a:prstGeom prst="rect">
            <a:avLst/>
          </a:prstGeom>
          <a:solidFill>
            <a:schemeClr val="bg1"/>
          </a:solidFill>
          <a:ln>
            <a:noFill/>
          </a:ln>
        </p:spPr>
        <p:txBody>
          <a:bodyPr/>
          <a:lstStyle>
            <a:lvl1pPr>
              <a:defRPr sz="1333"/>
            </a:lvl1pPr>
          </a:lstStyle>
          <a:p>
            <a:endParaRPr lang="uk-UA"/>
          </a:p>
        </p:txBody>
      </p:sp>
      <p:sp>
        <p:nvSpPr>
          <p:cNvPr id="25" name="Picture Placeholder 5">
            <a:extLst>
              <a:ext uri="{FF2B5EF4-FFF2-40B4-BE49-F238E27FC236}">
                <a16:creationId xmlns:a16="http://schemas.microsoft.com/office/drawing/2014/main" id="{5F9C4E3B-042B-8342-A30B-643FECAFC238}"/>
              </a:ext>
            </a:extLst>
          </p:cNvPr>
          <p:cNvSpPr>
            <a:spLocks noGrp="1"/>
          </p:cNvSpPr>
          <p:nvPr>
            <p:ph type="pic" sz="quarter" idx="19"/>
          </p:nvPr>
        </p:nvSpPr>
        <p:spPr>
          <a:xfrm>
            <a:off x="3124200" y="4389120"/>
            <a:ext cx="1219200" cy="1219200"/>
          </a:xfrm>
          <a:prstGeom prst="rect">
            <a:avLst/>
          </a:prstGeom>
          <a:solidFill>
            <a:schemeClr val="bg1"/>
          </a:solidFill>
          <a:ln>
            <a:noFill/>
          </a:ln>
        </p:spPr>
        <p:txBody>
          <a:bodyPr/>
          <a:lstStyle>
            <a:lvl1pPr>
              <a:defRPr sz="1333"/>
            </a:lvl1pPr>
          </a:lstStyle>
          <a:p>
            <a:endParaRPr lang="uk-UA"/>
          </a:p>
        </p:txBody>
      </p:sp>
      <p:sp>
        <p:nvSpPr>
          <p:cNvPr id="26" name="Picture Placeholder 5">
            <a:extLst>
              <a:ext uri="{FF2B5EF4-FFF2-40B4-BE49-F238E27FC236}">
                <a16:creationId xmlns:a16="http://schemas.microsoft.com/office/drawing/2014/main" id="{FF498B26-4515-D844-B3BC-9F8FE01C078F}"/>
              </a:ext>
            </a:extLst>
          </p:cNvPr>
          <p:cNvSpPr>
            <a:spLocks noGrp="1"/>
          </p:cNvSpPr>
          <p:nvPr>
            <p:ph type="pic" sz="quarter" idx="25"/>
          </p:nvPr>
        </p:nvSpPr>
        <p:spPr>
          <a:xfrm>
            <a:off x="685800" y="3170591"/>
            <a:ext cx="1219200" cy="1219200"/>
          </a:xfrm>
          <a:prstGeom prst="rect">
            <a:avLst/>
          </a:prstGeom>
          <a:solidFill>
            <a:schemeClr val="bg1"/>
          </a:solidFill>
        </p:spPr>
        <p:txBody>
          <a:bodyPr/>
          <a:lstStyle>
            <a:lvl1pPr>
              <a:defRPr sz="1333"/>
            </a:lvl1pPr>
          </a:lstStyle>
          <a:p>
            <a:endParaRPr lang="uk-UA"/>
          </a:p>
        </p:txBody>
      </p:sp>
      <p:sp>
        <p:nvSpPr>
          <p:cNvPr id="27" name="Picture Placeholder 5">
            <a:extLst>
              <a:ext uri="{FF2B5EF4-FFF2-40B4-BE49-F238E27FC236}">
                <a16:creationId xmlns:a16="http://schemas.microsoft.com/office/drawing/2014/main" id="{B2E4A78D-4D89-D64B-9A30-924CFFA9D950}"/>
              </a:ext>
            </a:extLst>
          </p:cNvPr>
          <p:cNvSpPr>
            <a:spLocks noGrp="1"/>
          </p:cNvSpPr>
          <p:nvPr>
            <p:ph type="pic" sz="quarter" idx="26"/>
          </p:nvPr>
        </p:nvSpPr>
        <p:spPr>
          <a:xfrm>
            <a:off x="3126501" y="3170591"/>
            <a:ext cx="1219200" cy="1219200"/>
          </a:xfrm>
          <a:prstGeom prst="rect">
            <a:avLst/>
          </a:prstGeom>
          <a:solidFill>
            <a:schemeClr val="bg1"/>
          </a:solidFill>
          <a:ln>
            <a:noFill/>
          </a:ln>
        </p:spPr>
        <p:txBody>
          <a:bodyPr/>
          <a:lstStyle>
            <a:lvl1pPr>
              <a:defRPr sz="1333"/>
            </a:lvl1pPr>
          </a:lstStyle>
          <a:p>
            <a:endParaRPr lang="uk-UA"/>
          </a:p>
        </p:txBody>
      </p:sp>
      <p:sp>
        <p:nvSpPr>
          <p:cNvPr id="28" name="Picture Placeholder 5">
            <a:extLst>
              <a:ext uri="{FF2B5EF4-FFF2-40B4-BE49-F238E27FC236}">
                <a16:creationId xmlns:a16="http://schemas.microsoft.com/office/drawing/2014/main" id="{5E0B0C74-901E-8646-8F16-1E8161579D5C}"/>
              </a:ext>
            </a:extLst>
          </p:cNvPr>
          <p:cNvSpPr>
            <a:spLocks noGrp="1"/>
          </p:cNvSpPr>
          <p:nvPr>
            <p:ph type="pic" sz="quarter" idx="27"/>
          </p:nvPr>
        </p:nvSpPr>
        <p:spPr>
          <a:xfrm>
            <a:off x="1902699" y="3170256"/>
            <a:ext cx="1219200" cy="1219200"/>
          </a:xfrm>
          <a:prstGeom prst="rect">
            <a:avLst/>
          </a:prstGeom>
          <a:solidFill>
            <a:schemeClr val="bg1"/>
          </a:solidFill>
        </p:spPr>
        <p:txBody>
          <a:bodyPr/>
          <a:lstStyle>
            <a:lvl1pPr>
              <a:defRPr sz="1333"/>
            </a:lvl1pPr>
          </a:lstStyle>
          <a:p>
            <a:endParaRPr lang="uk-UA"/>
          </a:p>
        </p:txBody>
      </p:sp>
    </p:spTree>
    <p:extLst>
      <p:ext uri="{BB962C8B-B14F-4D97-AF65-F5344CB8AC3E}">
        <p14:creationId xmlns:p14="http://schemas.microsoft.com/office/powerpoint/2010/main" val="3690154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SQUARES - 10">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14" name="Picture Placeholder 2"/>
          <p:cNvSpPr>
            <a:spLocks noGrp="1"/>
          </p:cNvSpPr>
          <p:nvPr>
            <p:ph type="pic" sz="quarter" idx="14"/>
          </p:nvPr>
        </p:nvSpPr>
        <p:spPr>
          <a:xfrm>
            <a:off x="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0" name="Picture Placeholder 2"/>
          <p:cNvSpPr>
            <a:spLocks noGrp="1"/>
          </p:cNvSpPr>
          <p:nvPr>
            <p:ph type="pic" sz="quarter" idx="15"/>
          </p:nvPr>
        </p:nvSpPr>
        <p:spPr>
          <a:xfrm>
            <a:off x="24384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1" name="Picture Placeholder 2"/>
          <p:cNvSpPr>
            <a:spLocks noGrp="1"/>
          </p:cNvSpPr>
          <p:nvPr>
            <p:ph type="pic" sz="quarter" idx="16"/>
          </p:nvPr>
        </p:nvSpPr>
        <p:spPr>
          <a:xfrm>
            <a:off x="24384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2" name="Picture Placeholder 2"/>
          <p:cNvSpPr>
            <a:spLocks noGrp="1"/>
          </p:cNvSpPr>
          <p:nvPr>
            <p:ph type="pic" sz="quarter" idx="17"/>
          </p:nvPr>
        </p:nvSpPr>
        <p:spPr>
          <a:xfrm>
            <a:off x="48768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3" name="Picture Placeholder 2"/>
          <p:cNvSpPr>
            <a:spLocks noGrp="1"/>
          </p:cNvSpPr>
          <p:nvPr>
            <p:ph type="pic" sz="quarter" idx="18"/>
          </p:nvPr>
        </p:nvSpPr>
        <p:spPr>
          <a:xfrm>
            <a:off x="48768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4" name="Picture Placeholder 2"/>
          <p:cNvSpPr>
            <a:spLocks noGrp="1"/>
          </p:cNvSpPr>
          <p:nvPr>
            <p:ph type="pic" sz="quarter" idx="19"/>
          </p:nvPr>
        </p:nvSpPr>
        <p:spPr>
          <a:xfrm>
            <a:off x="73152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5" name="Picture Placeholder 2"/>
          <p:cNvSpPr>
            <a:spLocks noGrp="1"/>
          </p:cNvSpPr>
          <p:nvPr>
            <p:ph type="pic" sz="quarter" idx="20"/>
          </p:nvPr>
        </p:nvSpPr>
        <p:spPr>
          <a:xfrm>
            <a:off x="73152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6" name="Picture Placeholder 2"/>
          <p:cNvSpPr>
            <a:spLocks noGrp="1"/>
          </p:cNvSpPr>
          <p:nvPr>
            <p:ph type="pic" sz="quarter" idx="21"/>
          </p:nvPr>
        </p:nvSpPr>
        <p:spPr>
          <a:xfrm>
            <a:off x="9753600" y="1600200"/>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27" name="Picture Placeholder 2"/>
          <p:cNvSpPr>
            <a:spLocks noGrp="1"/>
          </p:cNvSpPr>
          <p:nvPr>
            <p:ph type="pic" sz="quarter" idx="22"/>
          </p:nvPr>
        </p:nvSpPr>
        <p:spPr>
          <a:xfrm>
            <a:off x="9753600" y="3432048"/>
            <a:ext cx="2438400" cy="1828800"/>
          </a:xfrm>
          <a:prstGeom prst="rect">
            <a:avLst/>
          </a:prstGeom>
          <a:solidFill>
            <a:schemeClr val="bg1"/>
          </a:solidFill>
          <a:ln w="12700">
            <a:solidFill>
              <a:schemeClr val="bg1"/>
            </a:solidFill>
          </a:ln>
          <a:effectLst/>
        </p:spPr>
        <p:txBody>
          <a:bodyPr/>
          <a:lstStyle>
            <a:lvl1pPr>
              <a:defRPr sz="1333"/>
            </a:lvl1pPr>
          </a:lstStyle>
          <a:p>
            <a:endParaRPr lang="uk-UA"/>
          </a:p>
        </p:txBody>
      </p:sp>
      <p:sp>
        <p:nvSpPr>
          <p:cNvPr id="5" name="Slide Number Placeholder 4">
            <a:extLst>
              <a:ext uri="{FF2B5EF4-FFF2-40B4-BE49-F238E27FC236}">
                <a16:creationId xmlns:a16="http://schemas.microsoft.com/office/drawing/2014/main" id="{E5B14DBF-3DFC-834F-899E-98357BEC7321}"/>
              </a:ext>
            </a:extLst>
          </p:cNvPr>
          <p:cNvSpPr>
            <a:spLocks noGrp="1"/>
          </p:cNvSpPr>
          <p:nvPr>
            <p:ph type="sldNum" sz="quarter" idx="2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3" name="Title 2">
            <a:extLst>
              <a:ext uri="{FF2B5EF4-FFF2-40B4-BE49-F238E27FC236}">
                <a16:creationId xmlns:a16="http://schemas.microsoft.com/office/drawing/2014/main" id="{E6C54D64-9D7C-9B43-A4D8-9AF6E3433A4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3156494-7EBD-0247-BABE-55CE77A7615E}"/>
              </a:ext>
            </a:extLst>
          </p:cNvPr>
          <p:cNvSpPr>
            <a:spLocks noGrp="1"/>
          </p:cNvSpPr>
          <p:nvPr>
            <p:ph type="ftr" sz="quarter" idx="25"/>
          </p:nvPr>
        </p:nvSpPr>
        <p:spPr/>
        <p:txBody>
          <a:bodyPr/>
          <a:lstStyle/>
          <a:p>
            <a:r>
              <a:rPr lang="en-US"/>
              <a:t>Footer</a:t>
            </a:r>
          </a:p>
        </p:txBody>
      </p:sp>
    </p:spTree>
    <p:extLst>
      <p:ext uri="{BB962C8B-B14F-4D97-AF65-F5344CB8AC3E}">
        <p14:creationId xmlns:p14="http://schemas.microsoft.com/office/powerpoint/2010/main" val="3727060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CIRCLE - 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4425696" y="160020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F8EE5500-97BA-F340-AE00-2B049A37C6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7D9C28-D0FA-8B4C-B78D-B97DF7C2D12A}"/>
              </a:ext>
            </a:extLst>
          </p:cNvPr>
          <p:cNvSpPr>
            <a:spLocks noGrp="1"/>
          </p:cNvSpPr>
          <p:nvPr>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2" name="Footer Placeholder 1">
            <a:extLst>
              <a:ext uri="{FF2B5EF4-FFF2-40B4-BE49-F238E27FC236}">
                <a16:creationId xmlns:a16="http://schemas.microsoft.com/office/drawing/2014/main" id="{8E291331-C369-C446-B43E-74DF55A45B23}"/>
              </a:ext>
            </a:extLst>
          </p:cNvPr>
          <p:cNvSpPr>
            <a:spLocks noGrp="1"/>
          </p:cNvSpPr>
          <p:nvPr>
            <p:ph type="ftr" sz="quarter" idx="14"/>
          </p:nvPr>
        </p:nvSpPr>
        <p:spPr/>
        <p:txBody>
          <a:bodyPr/>
          <a:lstStyle/>
          <a:p>
            <a:r>
              <a:rPr lang="en-US"/>
              <a:t>Footer</a:t>
            </a:r>
          </a:p>
        </p:txBody>
      </p:sp>
    </p:spTree>
    <p:extLst>
      <p:ext uri="{BB962C8B-B14F-4D97-AF65-F5344CB8AC3E}">
        <p14:creationId xmlns:p14="http://schemas.microsoft.com/office/powerpoint/2010/main" val="276415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CIRCLE + TEXT BLOCK">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082293" y="192024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9022DC01-1ED3-B444-96B4-AA2794D5F0F6}"/>
              </a:ext>
            </a:extLst>
          </p:cNvPr>
          <p:cNvSpPr>
            <a:spLocks noGrp="1"/>
          </p:cNvSpPr>
          <p:nvPr userDrawn="1">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68469DF-5BA8-1744-874C-2D7D50795560}"/>
              </a:ext>
            </a:extLst>
          </p:cNvPr>
          <p:cNvSpPr>
            <a:spLocks noGrp="1"/>
          </p:cNvSpPr>
          <p:nvPr userDrawn="1">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7" name="Text Placeholder 9">
            <a:extLst>
              <a:ext uri="{FF2B5EF4-FFF2-40B4-BE49-F238E27FC236}">
                <a16:creationId xmlns:a16="http://schemas.microsoft.com/office/drawing/2014/main" id="{377D3E52-D199-5444-A33D-1F486E2A31E6}"/>
              </a:ext>
            </a:extLst>
          </p:cNvPr>
          <p:cNvSpPr>
            <a:spLocks noGrp="1"/>
          </p:cNvSpPr>
          <p:nvPr userDrawn="1">
            <p:ph type="body" sz="quarter" idx="17"/>
          </p:nvPr>
        </p:nvSpPr>
        <p:spPr>
          <a:xfrm>
            <a:off x="5521567" y="1463040"/>
            <a:ext cx="6301625"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DC275B9-4FBF-EF4F-A5A8-F43A100CA030}"/>
              </a:ext>
            </a:extLst>
          </p:cNvPr>
          <p:cNvSpPr>
            <a:spLocks noGrp="1"/>
          </p:cNvSpPr>
          <p:nvPr userDrawn="1">
            <p:ph type="ftr" sz="quarter" idx="18"/>
          </p:nvPr>
        </p:nvSpPr>
        <p:spPr/>
        <p:txBody>
          <a:bodyPr/>
          <a:lstStyle/>
          <a:p>
            <a:r>
              <a:rPr lang="en-US"/>
              <a:t>Footer</a:t>
            </a:r>
          </a:p>
        </p:txBody>
      </p:sp>
    </p:spTree>
    <p:extLst>
      <p:ext uri="{BB962C8B-B14F-4D97-AF65-F5344CB8AC3E}">
        <p14:creationId xmlns:p14="http://schemas.microsoft.com/office/powerpoint/2010/main" val="1132778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CIRCLE + TEXT BLOCK (V2)">
    <p:spTree>
      <p:nvGrpSpPr>
        <p:cNvPr id="1" name=""/>
        <p:cNvGrpSpPr/>
        <p:nvPr/>
      </p:nvGrpSpPr>
      <p:grpSpPr>
        <a:xfrm>
          <a:off x="0" y="0"/>
          <a:ext cx="0" cy="0"/>
          <a:chOff x="0" y="0"/>
          <a:chExt cx="0" cy="0"/>
        </a:xfrm>
      </p:grpSpPr>
      <p:sp>
        <p:nvSpPr>
          <p:cNvPr id="21" name="Picture Placeholder 2"/>
          <p:cNvSpPr>
            <a:spLocks noGrp="1"/>
          </p:cNvSpPr>
          <p:nvPr userDrawn="1">
            <p:ph type="pic" sz="quarter" idx="11"/>
          </p:nvPr>
        </p:nvSpPr>
        <p:spPr>
          <a:xfrm>
            <a:off x="7758313" y="1920240"/>
            <a:ext cx="3657600" cy="3657600"/>
          </a:xfrm>
          <a:prstGeom prst="ellipse">
            <a:avLst/>
          </a:prstGeom>
          <a:solidFill>
            <a:schemeClr val="bg1"/>
          </a:solidFill>
          <a:ln w="38100">
            <a:noFill/>
          </a:ln>
          <a:effectLst/>
        </p:spPr>
        <p:txBody>
          <a:bodyPr/>
          <a:lstStyle/>
          <a:p>
            <a:endParaRPr lang="uk-UA"/>
          </a:p>
        </p:txBody>
      </p:sp>
      <p:sp>
        <p:nvSpPr>
          <p:cNvPr id="4" name="Title 3">
            <a:extLst>
              <a:ext uri="{FF2B5EF4-FFF2-40B4-BE49-F238E27FC236}">
                <a16:creationId xmlns:a16="http://schemas.microsoft.com/office/drawing/2014/main" id="{7B5D38F9-F365-BF40-8DA4-C59D5DD74492}"/>
              </a:ext>
            </a:extLst>
          </p:cNvPr>
          <p:cNvSpPr>
            <a:spLocks noGrp="1"/>
          </p:cNvSpPr>
          <p:nvPr userDrawn="1">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70E2E05-8AD2-3E42-9E6D-68496FDE73DA}"/>
              </a:ext>
            </a:extLst>
          </p:cNvPr>
          <p:cNvSpPr>
            <a:spLocks noGrp="1"/>
          </p:cNvSpPr>
          <p:nvPr userDrawn="1">
            <p:ph type="sldNum" sz="quarter" idx="13"/>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7" name="Text Placeholder 9">
            <a:extLst>
              <a:ext uri="{FF2B5EF4-FFF2-40B4-BE49-F238E27FC236}">
                <a16:creationId xmlns:a16="http://schemas.microsoft.com/office/drawing/2014/main" id="{7B2396F3-F4EA-F24F-A3DB-BE0B13B1C80A}"/>
              </a:ext>
            </a:extLst>
          </p:cNvPr>
          <p:cNvSpPr>
            <a:spLocks noGrp="1"/>
          </p:cNvSpPr>
          <p:nvPr userDrawn="1">
            <p:ph type="body" sz="quarter" idx="16"/>
          </p:nvPr>
        </p:nvSpPr>
        <p:spPr>
          <a:xfrm>
            <a:off x="685799" y="1463040"/>
            <a:ext cx="6340993" cy="4572000"/>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A589A66-D72B-0D4C-9444-66AC2CC23A26}"/>
              </a:ext>
            </a:extLst>
          </p:cNvPr>
          <p:cNvSpPr>
            <a:spLocks noGrp="1"/>
          </p:cNvSpPr>
          <p:nvPr userDrawn="1">
            <p:ph type="ftr" sz="quarter" idx="17"/>
          </p:nvPr>
        </p:nvSpPr>
        <p:spPr/>
        <p:txBody>
          <a:bodyPr/>
          <a:lstStyle/>
          <a:p>
            <a:r>
              <a:rPr lang="en-US"/>
              <a:t>Footer</a:t>
            </a:r>
          </a:p>
        </p:txBody>
      </p:sp>
    </p:spTree>
    <p:extLst>
      <p:ext uri="{BB962C8B-B14F-4D97-AF65-F5344CB8AC3E}">
        <p14:creationId xmlns:p14="http://schemas.microsoft.com/office/powerpoint/2010/main" val="2307539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CIRCLES + TEXT BLOCKS - 3 ">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5638800" y="1463682"/>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3" name="Picture Placeholder 2"/>
          <p:cNvSpPr>
            <a:spLocks noGrp="1"/>
          </p:cNvSpPr>
          <p:nvPr>
            <p:ph type="pic" sz="quarter" idx="12"/>
          </p:nvPr>
        </p:nvSpPr>
        <p:spPr>
          <a:xfrm>
            <a:off x="5638800" y="3124641"/>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4" name="Picture Placeholder 2"/>
          <p:cNvSpPr>
            <a:spLocks noGrp="1"/>
          </p:cNvSpPr>
          <p:nvPr>
            <p:ph type="pic" sz="quarter" idx="13"/>
          </p:nvPr>
        </p:nvSpPr>
        <p:spPr>
          <a:xfrm>
            <a:off x="5638800" y="4788260"/>
            <a:ext cx="1219200" cy="1219200"/>
          </a:xfrm>
          <a:prstGeom prst="ellipse">
            <a:avLst/>
          </a:prstGeom>
          <a:solidFill>
            <a:schemeClr val="bg1"/>
          </a:solidFill>
          <a:ln w="38100">
            <a:solidFill>
              <a:schemeClr val="bg1"/>
            </a:solidFill>
          </a:ln>
          <a:effectLst/>
        </p:spPr>
        <p:txBody>
          <a:bodyPr/>
          <a:lstStyle>
            <a:lvl1pPr>
              <a:defRPr sz="1333"/>
            </a:lvl1pPr>
          </a:lstStyle>
          <a:p>
            <a:endParaRPr lang="uk-UA"/>
          </a:p>
        </p:txBody>
      </p:sp>
      <p:sp>
        <p:nvSpPr>
          <p:cNvPr id="6" name="Title 5">
            <a:extLst>
              <a:ext uri="{FF2B5EF4-FFF2-40B4-BE49-F238E27FC236}">
                <a16:creationId xmlns:a16="http://schemas.microsoft.com/office/drawing/2014/main" id="{913CB4A5-4179-1D4C-B72B-9CCC46090C55}"/>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DFDEB9AC-3EA7-F543-A1E1-9C46B1D48BF0}"/>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9" name="Text Placeholder 3">
            <a:extLst>
              <a:ext uri="{FF2B5EF4-FFF2-40B4-BE49-F238E27FC236}">
                <a16:creationId xmlns:a16="http://schemas.microsoft.com/office/drawing/2014/main" id="{817F0B3F-D03E-5547-9D43-6CC633C0773A}"/>
              </a:ext>
            </a:extLst>
          </p:cNvPr>
          <p:cNvSpPr>
            <a:spLocks noGrp="1"/>
          </p:cNvSpPr>
          <p:nvPr>
            <p:ph type="body" sz="quarter" idx="16"/>
          </p:nvPr>
        </p:nvSpPr>
        <p:spPr>
          <a:xfrm>
            <a:off x="7128197" y="3119921"/>
            <a:ext cx="4694994" cy="1219200"/>
          </a:xfrm>
          <a:prstGeom prst="rect">
            <a:avLst/>
          </a:prstGeom>
        </p:spPr>
        <p:txBody>
          <a:bodyPr anchor="ctr"/>
          <a:lstStyle>
            <a:lvl1pPr marL="0" indent="0" algn="l">
              <a:lnSpc>
                <a:spcPct val="150000"/>
              </a:lnSpc>
              <a:buNone/>
              <a:defRPr sz="1900">
                <a:solidFill>
                  <a:schemeClr val="tx1"/>
                </a:solidFill>
              </a:defRPr>
            </a:lvl1pPr>
          </a:lstStyle>
          <a:p>
            <a:pPr lvl="0"/>
            <a:endParaRPr lang="en-US"/>
          </a:p>
        </p:txBody>
      </p:sp>
      <p:sp>
        <p:nvSpPr>
          <p:cNvPr id="10" name="Text Placeholder 3">
            <a:extLst>
              <a:ext uri="{FF2B5EF4-FFF2-40B4-BE49-F238E27FC236}">
                <a16:creationId xmlns:a16="http://schemas.microsoft.com/office/drawing/2014/main" id="{988A789E-6A21-A741-A73C-1A027B5E45FF}"/>
              </a:ext>
            </a:extLst>
          </p:cNvPr>
          <p:cNvSpPr>
            <a:spLocks noGrp="1"/>
          </p:cNvSpPr>
          <p:nvPr>
            <p:ph type="body" sz="quarter" idx="17"/>
          </p:nvPr>
        </p:nvSpPr>
        <p:spPr>
          <a:xfrm>
            <a:off x="7128197" y="1463040"/>
            <a:ext cx="4694994" cy="1216152"/>
          </a:xfrm>
          <a:prstGeom prst="rect">
            <a:avLst/>
          </a:prstGeom>
        </p:spPr>
        <p:txBody>
          <a:bodyPr anchor="ctr"/>
          <a:lstStyle>
            <a:lvl1pPr marL="0" indent="0" algn="l">
              <a:lnSpc>
                <a:spcPct val="150000"/>
              </a:lnSpc>
              <a:buNone/>
              <a:defRPr sz="1900">
                <a:solidFill>
                  <a:schemeClr val="tx1"/>
                </a:solidFill>
              </a:defRPr>
            </a:lvl1pPr>
          </a:lstStyle>
          <a:p>
            <a:pPr lvl="0"/>
            <a:endParaRPr lang="en-US"/>
          </a:p>
        </p:txBody>
      </p:sp>
      <p:sp>
        <p:nvSpPr>
          <p:cNvPr id="11" name="Text Placeholder 3">
            <a:extLst>
              <a:ext uri="{FF2B5EF4-FFF2-40B4-BE49-F238E27FC236}">
                <a16:creationId xmlns:a16="http://schemas.microsoft.com/office/drawing/2014/main" id="{6396CA7F-67EC-4044-A142-E5C4663040AC}"/>
              </a:ext>
            </a:extLst>
          </p:cNvPr>
          <p:cNvSpPr>
            <a:spLocks noGrp="1"/>
          </p:cNvSpPr>
          <p:nvPr>
            <p:ph type="body" sz="quarter" idx="18"/>
          </p:nvPr>
        </p:nvSpPr>
        <p:spPr>
          <a:xfrm>
            <a:off x="7128198" y="4788260"/>
            <a:ext cx="4694993" cy="1219200"/>
          </a:xfrm>
          <a:prstGeom prst="rect">
            <a:avLst/>
          </a:prstGeom>
        </p:spPr>
        <p:txBody>
          <a:bodyPr anchor="ctr"/>
          <a:lstStyle>
            <a:lvl1pPr marL="0" indent="0" algn="l">
              <a:lnSpc>
                <a:spcPct val="150000"/>
              </a:lnSpc>
              <a:buNone/>
              <a:defRPr sz="1900">
                <a:solidFill>
                  <a:schemeClr val="tx1"/>
                </a:solidFill>
              </a:defRPr>
            </a:lvl1pPr>
          </a:lstStyle>
          <a:p>
            <a:pPr lvl="0"/>
            <a:endParaRPr lang="en-US"/>
          </a:p>
        </p:txBody>
      </p:sp>
      <p:sp>
        <p:nvSpPr>
          <p:cNvPr id="12" name="Text Placeholder 3">
            <a:extLst>
              <a:ext uri="{FF2B5EF4-FFF2-40B4-BE49-F238E27FC236}">
                <a16:creationId xmlns:a16="http://schemas.microsoft.com/office/drawing/2014/main" id="{92F96F51-D3AE-6149-A969-9630B1832CDE}"/>
              </a:ext>
            </a:extLst>
          </p:cNvPr>
          <p:cNvSpPr>
            <a:spLocks noGrp="1"/>
          </p:cNvSpPr>
          <p:nvPr>
            <p:ph type="body" sz="quarter" idx="19"/>
          </p:nvPr>
        </p:nvSpPr>
        <p:spPr>
          <a:xfrm>
            <a:off x="685800" y="1463040"/>
            <a:ext cx="4682801" cy="1216152"/>
          </a:xfrm>
          <a:prstGeom prst="rect">
            <a:avLst/>
          </a:prstGeom>
        </p:spPr>
        <p:txBody>
          <a:bodyPr anchor="ctr"/>
          <a:lstStyle>
            <a:lvl1pPr marL="0" indent="0" algn="r">
              <a:lnSpc>
                <a:spcPct val="150000"/>
              </a:lnSpc>
              <a:buNone/>
              <a:defRPr sz="1900">
                <a:solidFill>
                  <a:schemeClr val="tx1"/>
                </a:solidFill>
              </a:defRPr>
            </a:lvl1pPr>
          </a:lstStyle>
          <a:p>
            <a:pPr lvl="0"/>
            <a:endParaRPr lang="en-US"/>
          </a:p>
        </p:txBody>
      </p:sp>
      <p:sp>
        <p:nvSpPr>
          <p:cNvPr id="13" name="Text Placeholder 3">
            <a:extLst>
              <a:ext uri="{FF2B5EF4-FFF2-40B4-BE49-F238E27FC236}">
                <a16:creationId xmlns:a16="http://schemas.microsoft.com/office/drawing/2014/main" id="{27A4432F-40C2-2642-86A3-45D48B507CC8}"/>
              </a:ext>
            </a:extLst>
          </p:cNvPr>
          <p:cNvSpPr>
            <a:spLocks noGrp="1"/>
          </p:cNvSpPr>
          <p:nvPr>
            <p:ph type="body" sz="quarter" idx="20"/>
          </p:nvPr>
        </p:nvSpPr>
        <p:spPr>
          <a:xfrm>
            <a:off x="688258" y="3119921"/>
            <a:ext cx="4682801" cy="1219200"/>
          </a:xfrm>
          <a:prstGeom prst="rect">
            <a:avLst/>
          </a:prstGeom>
        </p:spPr>
        <p:txBody>
          <a:bodyPr anchor="ctr"/>
          <a:lstStyle>
            <a:lvl1pPr marL="0" indent="0" algn="r">
              <a:lnSpc>
                <a:spcPct val="150000"/>
              </a:lnSpc>
              <a:buNone/>
              <a:defRPr sz="1900">
                <a:solidFill>
                  <a:schemeClr val="tx1"/>
                </a:solidFill>
              </a:defRPr>
            </a:lvl1pPr>
          </a:lstStyle>
          <a:p>
            <a:pPr lvl="0"/>
            <a:endParaRPr lang="en-US"/>
          </a:p>
        </p:txBody>
      </p:sp>
      <p:sp>
        <p:nvSpPr>
          <p:cNvPr id="14" name="Text Placeholder 3">
            <a:extLst>
              <a:ext uri="{FF2B5EF4-FFF2-40B4-BE49-F238E27FC236}">
                <a16:creationId xmlns:a16="http://schemas.microsoft.com/office/drawing/2014/main" id="{E9664E16-9452-3D4A-9E0B-44A0E3BC4522}"/>
              </a:ext>
            </a:extLst>
          </p:cNvPr>
          <p:cNvSpPr>
            <a:spLocks noGrp="1"/>
          </p:cNvSpPr>
          <p:nvPr>
            <p:ph type="body" sz="quarter" idx="21"/>
          </p:nvPr>
        </p:nvSpPr>
        <p:spPr>
          <a:xfrm>
            <a:off x="685801" y="4788260"/>
            <a:ext cx="4682800" cy="1219200"/>
          </a:xfrm>
          <a:prstGeom prst="rect">
            <a:avLst/>
          </a:prstGeom>
        </p:spPr>
        <p:txBody>
          <a:bodyPr anchor="ctr"/>
          <a:lstStyle>
            <a:lvl1pPr marL="0" indent="0" algn="r">
              <a:lnSpc>
                <a:spcPct val="150000"/>
              </a:lnSpc>
              <a:buNone/>
              <a:defRPr sz="1900">
                <a:solidFill>
                  <a:schemeClr val="tx1"/>
                </a:solidFill>
              </a:defRPr>
            </a:lvl1pPr>
          </a:lstStyle>
          <a:p>
            <a:pPr lvl="0"/>
            <a:endParaRPr lang="en-US"/>
          </a:p>
        </p:txBody>
      </p:sp>
      <p:sp>
        <p:nvSpPr>
          <p:cNvPr id="2" name="Footer Placeholder 1">
            <a:extLst>
              <a:ext uri="{FF2B5EF4-FFF2-40B4-BE49-F238E27FC236}">
                <a16:creationId xmlns:a16="http://schemas.microsoft.com/office/drawing/2014/main" id="{F644AE28-2AA3-8A4C-A27C-2F71D1E629E4}"/>
              </a:ext>
            </a:extLst>
          </p:cNvPr>
          <p:cNvSpPr>
            <a:spLocks noGrp="1"/>
          </p:cNvSpPr>
          <p:nvPr>
            <p:ph type="ftr" sz="quarter" idx="22"/>
          </p:nvPr>
        </p:nvSpPr>
        <p:spPr/>
        <p:txBody>
          <a:bodyPr/>
          <a:lstStyle/>
          <a:p>
            <a:r>
              <a:rPr lang="en-US"/>
              <a:t>Footer</a:t>
            </a:r>
          </a:p>
        </p:txBody>
      </p:sp>
    </p:spTree>
    <p:extLst>
      <p:ext uri="{BB962C8B-B14F-4D97-AF65-F5344CB8AC3E}">
        <p14:creationId xmlns:p14="http://schemas.microsoft.com/office/powerpoint/2010/main" val="10787408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CIRCLES - 2">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6705600" y="1652016"/>
            <a:ext cx="3657600" cy="3657600"/>
          </a:xfrm>
          <a:prstGeom prst="ellipse">
            <a:avLst/>
          </a:prstGeom>
          <a:solidFill>
            <a:schemeClr val="bg1"/>
          </a:solidFill>
          <a:effectLst/>
        </p:spPr>
        <p:txBody>
          <a:bodyPr/>
          <a:lstStyle>
            <a:lvl1pPr>
              <a:defRPr sz="1333"/>
            </a:lvl1pPr>
          </a:lstStyle>
          <a:p>
            <a:endParaRPr lang="uk-UA"/>
          </a:p>
        </p:txBody>
      </p:sp>
      <p:sp>
        <p:nvSpPr>
          <p:cNvPr id="18" name="Picture Placeholder 5"/>
          <p:cNvSpPr>
            <a:spLocks noGrp="1"/>
          </p:cNvSpPr>
          <p:nvPr>
            <p:ph type="pic" sz="quarter" idx="12"/>
          </p:nvPr>
        </p:nvSpPr>
        <p:spPr>
          <a:xfrm>
            <a:off x="1828800" y="1652016"/>
            <a:ext cx="3657600" cy="36576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BBFED9F1-9987-2A44-A96F-67EECAA1B4D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1C3D29E-751E-8845-965E-AB5C5F427634}"/>
              </a:ext>
            </a:extLst>
          </p:cNvPr>
          <p:cNvSpPr>
            <a:spLocks noGrp="1"/>
          </p:cNvSpPr>
          <p:nvPr>
            <p:ph type="sldNum" sz="quarter" idx="14"/>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2" name="Footer Placeholder 1">
            <a:extLst>
              <a:ext uri="{FF2B5EF4-FFF2-40B4-BE49-F238E27FC236}">
                <a16:creationId xmlns:a16="http://schemas.microsoft.com/office/drawing/2014/main" id="{C348C76C-BCF5-C04A-B3E5-42AB6109ED79}"/>
              </a:ext>
            </a:extLst>
          </p:cNvPr>
          <p:cNvSpPr>
            <a:spLocks noGrp="1"/>
          </p:cNvSpPr>
          <p:nvPr>
            <p:ph type="ftr" sz="quarter" idx="15"/>
          </p:nvPr>
        </p:nvSpPr>
        <p:spPr/>
        <p:txBody>
          <a:bodyPr/>
          <a:lstStyle/>
          <a:p>
            <a:r>
              <a:rPr lang="en-US"/>
              <a:t>Footer</a:t>
            </a:r>
          </a:p>
        </p:txBody>
      </p:sp>
    </p:spTree>
    <p:extLst>
      <p:ext uri="{BB962C8B-B14F-4D97-AF65-F5344CB8AC3E}">
        <p14:creationId xmlns:p14="http://schemas.microsoft.com/office/powerpoint/2010/main" val="2968936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CIRCLES + TEXT BLOCKS - 3 (V2)">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700171" y="1463040"/>
            <a:ext cx="3048000" cy="3048000"/>
          </a:xfrm>
          <a:prstGeom prst="ellipse">
            <a:avLst/>
          </a:prstGeom>
          <a:solidFill>
            <a:schemeClr val="bg1"/>
          </a:solidFill>
          <a:effectLst/>
        </p:spPr>
        <p:txBody>
          <a:bodyPr/>
          <a:lstStyle>
            <a:lvl1pPr>
              <a:defRPr sz="1333"/>
            </a:lvl1pPr>
          </a:lstStyle>
          <a:p>
            <a:endParaRPr lang="uk-UA"/>
          </a:p>
        </p:txBody>
      </p:sp>
      <p:sp>
        <p:nvSpPr>
          <p:cNvPr id="19" name="Picture Placeholder 5"/>
          <p:cNvSpPr>
            <a:spLocks noGrp="1"/>
          </p:cNvSpPr>
          <p:nvPr>
            <p:ph type="pic" sz="quarter" idx="12"/>
          </p:nvPr>
        </p:nvSpPr>
        <p:spPr>
          <a:xfrm>
            <a:off x="4730496" y="1463040"/>
            <a:ext cx="3048000" cy="3048000"/>
          </a:xfrm>
          <a:prstGeom prst="ellipse">
            <a:avLst/>
          </a:prstGeom>
          <a:solidFill>
            <a:schemeClr val="bg1"/>
          </a:solidFill>
          <a:effectLst/>
        </p:spPr>
        <p:txBody>
          <a:bodyPr/>
          <a:lstStyle>
            <a:lvl1pPr>
              <a:defRPr sz="1333"/>
            </a:lvl1pPr>
          </a:lstStyle>
          <a:p>
            <a:endParaRPr lang="uk-UA"/>
          </a:p>
        </p:txBody>
      </p:sp>
      <p:sp>
        <p:nvSpPr>
          <p:cNvPr id="20" name="Picture Placeholder 5"/>
          <p:cNvSpPr>
            <a:spLocks noGrp="1"/>
          </p:cNvSpPr>
          <p:nvPr>
            <p:ph type="pic" sz="quarter" idx="13"/>
          </p:nvPr>
        </p:nvSpPr>
        <p:spPr>
          <a:xfrm>
            <a:off x="8789563" y="1463040"/>
            <a:ext cx="3048000" cy="30480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E9981B27-F90B-E04C-A0D8-5455236E0E2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5FB9570-C392-AE4D-9560-84C8F7CAD37A}"/>
              </a:ext>
            </a:extLst>
          </p:cNvPr>
          <p:cNvSpPr>
            <a:spLocks noGrp="1"/>
          </p:cNvSpPr>
          <p:nvPr>
            <p:ph type="sldNum" sz="quarter" idx="15"/>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Text Placeholder 27">
            <a:extLst>
              <a:ext uri="{FF2B5EF4-FFF2-40B4-BE49-F238E27FC236}">
                <a16:creationId xmlns:a16="http://schemas.microsoft.com/office/drawing/2014/main" id="{4AC7B90C-F2F7-224D-8F8B-96465EE6CFE1}"/>
              </a:ext>
            </a:extLst>
          </p:cNvPr>
          <p:cNvSpPr>
            <a:spLocks noGrp="1"/>
          </p:cNvSpPr>
          <p:nvPr>
            <p:ph type="body" sz="quarter" idx="16" hasCustomPrompt="1"/>
          </p:nvPr>
        </p:nvSpPr>
        <p:spPr>
          <a:xfrm>
            <a:off x="687404"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9" name="Text Placeholder 27">
            <a:extLst>
              <a:ext uri="{FF2B5EF4-FFF2-40B4-BE49-F238E27FC236}">
                <a16:creationId xmlns:a16="http://schemas.microsoft.com/office/drawing/2014/main" id="{ACB1FB31-F480-3642-8BED-42BAB9C029C7}"/>
              </a:ext>
            </a:extLst>
          </p:cNvPr>
          <p:cNvSpPr>
            <a:spLocks noGrp="1"/>
          </p:cNvSpPr>
          <p:nvPr>
            <p:ph type="body" sz="quarter" idx="17" hasCustomPrompt="1"/>
          </p:nvPr>
        </p:nvSpPr>
        <p:spPr>
          <a:xfrm>
            <a:off x="4731298"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10" name="Text Placeholder 27">
            <a:extLst>
              <a:ext uri="{FF2B5EF4-FFF2-40B4-BE49-F238E27FC236}">
                <a16:creationId xmlns:a16="http://schemas.microsoft.com/office/drawing/2014/main" id="{952394A2-7320-3C42-8CB8-E1041A73AE74}"/>
              </a:ext>
            </a:extLst>
          </p:cNvPr>
          <p:cNvSpPr>
            <a:spLocks noGrp="1"/>
          </p:cNvSpPr>
          <p:nvPr>
            <p:ph type="body" sz="quarter" idx="18" hasCustomPrompt="1"/>
          </p:nvPr>
        </p:nvSpPr>
        <p:spPr>
          <a:xfrm>
            <a:off x="8775192" y="4907891"/>
            <a:ext cx="3048000" cy="1127149"/>
          </a:xfrm>
        </p:spPr>
        <p:txBody>
          <a:bodyPr/>
          <a:lstStyle>
            <a:lvl1pPr algn="ctr">
              <a:defRPr>
                <a:solidFill>
                  <a:schemeClr val="tx1"/>
                </a:solidFill>
                <a:latin typeface="+mj-lt"/>
              </a:defRPr>
            </a:lvl1pPr>
            <a:lvl2pPr marL="0" indent="0" algn="ctr">
              <a:buNone/>
              <a:defRPr sz="1600"/>
            </a:lvl2pPr>
            <a:lvl3pPr>
              <a:defRPr/>
            </a:lvl3pPr>
            <a:lvl4pPr>
              <a:defRPr/>
            </a:lvl4pPr>
            <a:lvl5pPr>
              <a:defRPr/>
            </a:lvl5pPr>
          </a:lstStyle>
          <a:p>
            <a:pPr lvl="0"/>
            <a:r>
              <a:rPr lang="en-US"/>
              <a:t>Headline</a:t>
            </a:r>
          </a:p>
          <a:p>
            <a:pPr lvl="1"/>
            <a:r>
              <a:rPr lang="en-US"/>
              <a:t>Second level</a:t>
            </a:r>
          </a:p>
        </p:txBody>
      </p:sp>
      <p:sp>
        <p:nvSpPr>
          <p:cNvPr id="2" name="Footer Placeholder 1">
            <a:extLst>
              <a:ext uri="{FF2B5EF4-FFF2-40B4-BE49-F238E27FC236}">
                <a16:creationId xmlns:a16="http://schemas.microsoft.com/office/drawing/2014/main" id="{1EE8DD3C-1AC7-AB4D-8BDE-435AE2834D54}"/>
              </a:ext>
            </a:extLst>
          </p:cNvPr>
          <p:cNvSpPr>
            <a:spLocks noGrp="1"/>
          </p:cNvSpPr>
          <p:nvPr>
            <p:ph type="ftr" sz="quarter" idx="19"/>
          </p:nvPr>
        </p:nvSpPr>
        <p:spPr/>
        <p:txBody>
          <a:bodyPr/>
          <a:lstStyle/>
          <a:p>
            <a:r>
              <a:rPr lang="en-US"/>
              <a:t>Footer</a:t>
            </a:r>
          </a:p>
        </p:txBody>
      </p:sp>
    </p:spTree>
    <p:extLst>
      <p:ext uri="{BB962C8B-B14F-4D97-AF65-F5344CB8AC3E}">
        <p14:creationId xmlns:p14="http://schemas.microsoft.com/office/powerpoint/2010/main" val="27013813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CIRCLES - 8">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1524000" y="1600200"/>
            <a:ext cx="1828800" cy="1828800"/>
          </a:xfrm>
          <a:prstGeom prst="ellipse">
            <a:avLst/>
          </a:prstGeom>
          <a:solidFill>
            <a:schemeClr val="bg1"/>
          </a:solidFill>
          <a:effectLst/>
        </p:spPr>
        <p:txBody>
          <a:bodyPr/>
          <a:lstStyle>
            <a:lvl1pPr>
              <a:defRPr sz="1333"/>
            </a:lvl1pPr>
          </a:lstStyle>
          <a:p>
            <a:endParaRPr lang="uk-UA"/>
          </a:p>
        </p:txBody>
      </p:sp>
      <p:sp>
        <p:nvSpPr>
          <p:cNvPr id="21" name="Picture Placeholder 5"/>
          <p:cNvSpPr>
            <a:spLocks noGrp="1"/>
          </p:cNvSpPr>
          <p:nvPr>
            <p:ph type="pic" sz="quarter" idx="12"/>
          </p:nvPr>
        </p:nvSpPr>
        <p:spPr>
          <a:xfrm>
            <a:off x="3962400" y="1600200"/>
            <a:ext cx="1828800" cy="1828800"/>
          </a:xfrm>
          <a:prstGeom prst="ellipse">
            <a:avLst/>
          </a:prstGeom>
          <a:solidFill>
            <a:schemeClr val="bg1"/>
          </a:solidFill>
          <a:effectLst/>
        </p:spPr>
        <p:txBody>
          <a:bodyPr/>
          <a:lstStyle>
            <a:lvl1pPr>
              <a:defRPr sz="1333"/>
            </a:lvl1pPr>
          </a:lstStyle>
          <a:p>
            <a:endParaRPr lang="uk-UA"/>
          </a:p>
        </p:txBody>
      </p:sp>
      <p:sp>
        <p:nvSpPr>
          <p:cNvPr id="22" name="Picture Placeholder 5"/>
          <p:cNvSpPr>
            <a:spLocks noGrp="1"/>
          </p:cNvSpPr>
          <p:nvPr>
            <p:ph type="pic" sz="quarter" idx="13"/>
          </p:nvPr>
        </p:nvSpPr>
        <p:spPr>
          <a:xfrm>
            <a:off x="6400800" y="1600200"/>
            <a:ext cx="1828800" cy="1828800"/>
          </a:xfrm>
          <a:prstGeom prst="ellipse">
            <a:avLst/>
          </a:prstGeom>
          <a:solidFill>
            <a:schemeClr val="bg1"/>
          </a:solidFill>
          <a:effectLst/>
        </p:spPr>
        <p:txBody>
          <a:bodyPr/>
          <a:lstStyle>
            <a:lvl1pPr>
              <a:defRPr sz="1333"/>
            </a:lvl1pPr>
          </a:lstStyle>
          <a:p>
            <a:endParaRPr lang="uk-UA"/>
          </a:p>
        </p:txBody>
      </p:sp>
      <p:sp>
        <p:nvSpPr>
          <p:cNvPr id="23" name="Picture Placeholder 5"/>
          <p:cNvSpPr>
            <a:spLocks noGrp="1"/>
          </p:cNvSpPr>
          <p:nvPr>
            <p:ph type="pic" sz="quarter" idx="14"/>
          </p:nvPr>
        </p:nvSpPr>
        <p:spPr>
          <a:xfrm>
            <a:off x="8839200" y="1600200"/>
            <a:ext cx="1828800" cy="1828800"/>
          </a:xfrm>
          <a:prstGeom prst="ellipse">
            <a:avLst/>
          </a:prstGeom>
          <a:solidFill>
            <a:schemeClr val="bg1"/>
          </a:solidFill>
          <a:effectLst/>
        </p:spPr>
        <p:txBody>
          <a:bodyPr/>
          <a:lstStyle>
            <a:lvl1pPr>
              <a:defRPr sz="1333"/>
            </a:lvl1pPr>
          </a:lstStyle>
          <a:p>
            <a:endParaRPr lang="uk-UA"/>
          </a:p>
        </p:txBody>
      </p:sp>
      <p:sp>
        <p:nvSpPr>
          <p:cNvPr id="24" name="Picture Placeholder 5"/>
          <p:cNvSpPr>
            <a:spLocks noGrp="1"/>
          </p:cNvSpPr>
          <p:nvPr>
            <p:ph type="pic" sz="quarter" idx="15"/>
          </p:nvPr>
        </p:nvSpPr>
        <p:spPr>
          <a:xfrm>
            <a:off x="1524000" y="3733800"/>
            <a:ext cx="1828800" cy="1828800"/>
          </a:xfrm>
          <a:prstGeom prst="ellipse">
            <a:avLst/>
          </a:prstGeom>
          <a:solidFill>
            <a:schemeClr val="bg1"/>
          </a:solidFill>
          <a:effectLst/>
        </p:spPr>
        <p:txBody>
          <a:bodyPr/>
          <a:lstStyle>
            <a:lvl1pPr>
              <a:defRPr sz="1333"/>
            </a:lvl1pPr>
          </a:lstStyle>
          <a:p>
            <a:endParaRPr lang="uk-UA"/>
          </a:p>
        </p:txBody>
      </p:sp>
      <p:sp>
        <p:nvSpPr>
          <p:cNvPr id="25" name="Picture Placeholder 5"/>
          <p:cNvSpPr>
            <a:spLocks noGrp="1"/>
          </p:cNvSpPr>
          <p:nvPr>
            <p:ph type="pic" sz="quarter" idx="16"/>
          </p:nvPr>
        </p:nvSpPr>
        <p:spPr>
          <a:xfrm>
            <a:off x="3962400" y="3733800"/>
            <a:ext cx="1828800" cy="1828800"/>
          </a:xfrm>
          <a:prstGeom prst="ellipse">
            <a:avLst/>
          </a:prstGeom>
          <a:solidFill>
            <a:schemeClr val="bg1"/>
          </a:solidFill>
          <a:effectLst/>
        </p:spPr>
        <p:txBody>
          <a:bodyPr/>
          <a:lstStyle>
            <a:lvl1pPr>
              <a:defRPr sz="1333"/>
            </a:lvl1pPr>
          </a:lstStyle>
          <a:p>
            <a:endParaRPr lang="uk-UA"/>
          </a:p>
        </p:txBody>
      </p:sp>
      <p:sp>
        <p:nvSpPr>
          <p:cNvPr id="26" name="Picture Placeholder 5"/>
          <p:cNvSpPr>
            <a:spLocks noGrp="1"/>
          </p:cNvSpPr>
          <p:nvPr>
            <p:ph type="pic" sz="quarter" idx="17"/>
          </p:nvPr>
        </p:nvSpPr>
        <p:spPr>
          <a:xfrm>
            <a:off x="6400800" y="3733800"/>
            <a:ext cx="1828800" cy="1828800"/>
          </a:xfrm>
          <a:prstGeom prst="ellipse">
            <a:avLst/>
          </a:prstGeom>
          <a:solidFill>
            <a:schemeClr val="bg1"/>
          </a:solidFill>
          <a:effectLst/>
        </p:spPr>
        <p:txBody>
          <a:bodyPr/>
          <a:lstStyle>
            <a:lvl1pPr>
              <a:defRPr sz="1333"/>
            </a:lvl1pPr>
          </a:lstStyle>
          <a:p>
            <a:endParaRPr lang="uk-UA"/>
          </a:p>
        </p:txBody>
      </p:sp>
      <p:sp>
        <p:nvSpPr>
          <p:cNvPr id="27" name="Picture Placeholder 5"/>
          <p:cNvSpPr>
            <a:spLocks noGrp="1"/>
          </p:cNvSpPr>
          <p:nvPr>
            <p:ph type="pic" sz="quarter" idx="18"/>
          </p:nvPr>
        </p:nvSpPr>
        <p:spPr>
          <a:xfrm>
            <a:off x="8839200" y="3733800"/>
            <a:ext cx="1828800" cy="1828800"/>
          </a:xfrm>
          <a:prstGeom prst="ellipse">
            <a:avLst/>
          </a:prstGeom>
          <a:solidFill>
            <a:schemeClr val="bg1"/>
          </a:solidFill>
          <a:effectLst/>
        </p:spPr>
        <p:txBody>
          <a:bodyPr/>
          <a:lstStyle>
            <a:lvl1pPr>
              <a:defRPr sz="1333"/>
            </a:lvl1pPr>
          </a:lstStyle>
          <a:p>
            <a:endParaRPr lang="uk-UA"/>
          </a:p>
        </p:txBody>
      </p:sp>
      <p:sp>
        <p:nvSpPr>
          <p:cNvPr id="4" name="Title 3">
            <a:extLst>
              <a:ext uri="{FF2B5EF4-FFF2-40B4-BE49-F238E27FC236}">
                <a16:creationId xmlns:a16="http://schemas.microsoft.com/office/drawing/2014/main" id="{4D7686A5-F2BD-2045-A9BE-8FA57BB6F0C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199D3F5-F2E2-664C-B84E-66A270B22E5E}"/>
              </a:ext>
            </a:extLst>
          </p:cNvPr>
          <p:cNvSpPr>
            <a:spLocks noGrp="1"/>
          </p:cNvSpPr>
          <p:nvPr>
            <p:ph type="sldNum" sz="quarter" idx="2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2" name="Footer Placeholder 1">
            <a:extLst>
              <a:ext uri="{FF2B5EF4-FFF2-40B4-BE49-F238E27FC236}">
                <a16:creationId xmlns:a16="http://schemas.microsoft.com/office/drawing/2014/main" id="{E1B09B73-ECE3-6F42-B504-D2376B3D7D29}"/>
              </a:ext>
            </a:extLst>
          </p:cNvPr>
          <p:cNvSpPr>
            <a:spLocks noGrp="1"/>
          </p:cNvSpPr>
          <p:nvPr>
            <p:ph type="ftr" sz="quarter" idx="21"/>
          </p:nvPr>
        </p:nvSpPr>
        <p:spPr/>
        <p:txBody>
          <a:bodyPr/>
          <a:lstStyle/>
          <a:p>
            <a:r>
              <a:rPr lang="en-US"/>
              <a:t>Footer</a:t>
            </a:r>
          </a:p>
        </p:txBody>
      </p:sp>
    </p:spTree>
    <p:extLst>
      <p:ext uri="{BB962C8B-B14F-4D97-AF65-F5344CB8AC3E}">
        <p14:creationId xmlns:p14="http://schemas.microsoft.com/office/powerpoint/2010/main" val="109609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CA581D-0312-4B7B-A594-9B22951210D2}"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2127-D06D-48EE-A34C-83C9D17D369D}" type="slidenum">
              <a:rPr lang="en-US" smtClean="0"/>
              <a:t>‹#›</a:t>
            </a:fld>
            <a:endParaRPr lang="en-US"/>
          </a:p>
        </p:txBody>
      </p:sp>
    </p:spTree>
    <p:extLst>
      <p:ext uri="{BB962C8B-B14F-4D97-AF65-F5344CB8AC3E}">
        <p14:creationId xmlns:p14="http://schemas.microsoft.com/office/powerpoint/2010/main" val="24903422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CIRCLES + TEXT BOX - 9">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679383" y="1905000"/>
            <a:ext cx="1219200" cy="1219200"/>
          </a:xfrm>
          <a:prstGeom prst="ellipse">
            <a:avLst/>
          </a:prstGeom>
          <a:solidFill>
            <a:schemeClr val="bg1"/>
          </a:solidFill>
        </p:spPr>
        <p:txBody>
          <a:bodyPr/>
          <a:lstStyle>
            <a:lvl1pPr>
              <a:defRPr sz="1333"/>
            </a:lvl1pPr>
          </a:lstStyle>
          <a:p>
            <a:endParaRPr lang="uk-UA"/>
          </a:p>
        </p:txBody>
      </p:sp>
      <p:sp>
        <p:nvSpPr>
          <p:cNvPr id="18" name="Picture Placeholder 5"/>
          <p:cNvSpPr>
            <a:spLocks noGrp="1"/>
          </p:cNvSpPr>
          <p:nvPr>
            <p:ph type="pic" sz="quarter" idx="12"/>
          </p:nvPr>
        </p:nvSpPr>
        <p:spPr>
          <a:xfrm>
            <a:off x="679383" y="3124200"/>
            <a:ext cx="1219200" cy="1219200"/>
          </a:xfrm>
          <a:prstGeom prst="ellipse">
            <a:avLst/>
          </a:prstGeom>
          <a:solidFill>
            <a:schemeClr val="bg1"/>
          </a:solidFill>
        </p:spPr>
        <p:txBody>
          <a:bodyPr/>
          <a:lstStyle>
            <a:lvl1pPr>
              <a:defRPr sz="1333"/>
            </a:lvl1pPr>
          </a:lstStyle>
          <a:p>
            <a:endParaRPr lang="uk-UA"/>
          </a:p>
        </p:txBody>
      </p:sp>
      <p:sp>
        <p:nvSpPr>
          <p:cNvPr id="19" name="Picture Placeholder 5"/>
          <p:cNvSpPr>
            <a:spLocks noGrp="1"/>
          </p:cNvSpPr>
          <p:nvPr>
            <p:ph type="pic" sz="quarter" idx="13"/>
          </p:nvPr>
        </p:nvSpPr>
        <p:spPr>
          <a:xfrm>
            <a:off x="679383" y="4343400"/>
            <a:ext cx="1219200" cy="1219200"/>
          </a:xfrm>
          <a:prstGeom prst="ellipse">
            <a:avLst/>
          </a:prstGeom>
          <a:solidFill>
            <a:schemeClr val="bg1"/>
          </a:solidFill>
        </p:spPr>
        <p:txBody>
          <a:bodyPr/>
          <a:lstStyle>
            <a:lvl1pPr>
              <a:defRPr sz="1333"/>
            </a:lvl1pPr>
          </a:lstStyle>
          <a:p>
            <a:endParaRPr lang="uk-UA"/>
          </a:p>
        </p:txBody>
      </p:sp>
      <p:sp>
        <p:nvSpPr>
          <p:cNvPr id="20" name="Picture Placeholder 5"/>
          <p:cNvSpPr>
            <a:spLocks noGrp="1"/>
          </p:cNvSpPr>
          <p:nvPr>
            <p:ph type="pic" sz="quarter" idx="14"/>
          </p:nvPr>
        </p:nvSpPr>
        <p:spPr>
          <a:xfrm>
            <a:off x="1898583" y="1905000"/>
            <a:ext cx="1219200" cy="1219200"/>
          </a:xfrm>
          <a:prstGeom prst="ellipse">
            <a:avLst/>
          </a:prstGeom>
          <a:solidFill>
            <a:schemeClr val="bg1"/>
          </a:solidFill>
        </p:spPr>
        <p:txBody>
          <a:bodyPr/>
          <a:lstStyle>
            <a:lvl1pPr>
              <a:defRPr sz="1333"/>
            </a:lvl1pPr>
          </a:lstStyle>
          <a:p>
            <a:endParaRPr lang="uk-UA"/>
          </a:p>
        </p:txBody>
      </p:sp>
      <p:sp>
        <p:nvSpPr>
          <p:cNvPr id="21" name="Picture Placeholder 5"/>
          <p:cNvSpPr>
            <a:spLocks noGrp="1"/>
          </p:cNvSpPr>
          <p:nvPr>
            <p:ph type="pic" sz="quarter" idx="16"/>
          </p:nvPr>
        </p:nvSpPr>
        <p:spPr>
          <a:xfrm>
            <a:off x="1898583" y="4343400"/>
            <a:ext cx="1219200" cy="1219200"/>
          </a:xfrm>
          <a:prstGeom prst="ellipse">
            <a:avLst/>
          </a:prstGeom>
          <a:solidFill>
            <a:schemeClr val="bg1"/>
          </a:solidFill>
        </p:spPr>
        <p:txBody>
          <a:bodyPr/>
          <a:lstStyle>
            <a:lvl1pPr>
              <a:defRPr sz="1333"/>
            </a:lvl1pPr>
          </a:lstStyle>
          <a:p>
            <a:endParaRPr lang="uk-UA"/>
          </a:p>
        </p:txBody>
      </p:sp>
      <p:sp>
        <p:nvSpPr>
          <p:cNvPr id="22" name="Picture Placeholder 5"/>
          <p:cNvSpPr>
            <a:spLocks noGrp="1"/>
          </p:cNvSpPr>
          <p:nvPr>
            <p:ph type="pic" sz="quarter" idx="17"/>
          </p:nvPr>
        </p:nvSpPr>
        <p:spPr>
          <a:xfrm>
            <a:off x="3117783" y="1905000"/>
            <a:ext cx="1219200" cy="1219200"/>
          </a:xfrm>
          <a:prstGeom prst="ellipse">
            <a:avLst/>
          </a:prstGeom>
          <a:solidFill>
            <a:schemeClr val="bg1"/>
          </a:solidFill>
        </p:spPr>
        <p:txBody>
          <a:bodyPr/>
          <a:lstStyle>
            <a:lvl1pPr>
              <a:defRPr sz="1333"/>
            </a:lvl1pPr>
          </a:lstStyle>
          <a:p>
            <a:endParaRPr lang="uk-UA"/>
          </a:p>
        </p:txBody>
      </p:sp>
      <p:sp>
        <p:nvSpPr>
          <p:cNvPr id="23" name="Picture Placeholder 5"/>
          <p:cNvSpPr>
            <a:spLocks noGrp="1"/>
          </p:cNvSpPr>
          <p:nvPr>
            <p:ph type="pic" sz="quarter" idx="18"/>
          </p:nvPr>
        </p:nvSpPr>
        <p:spPr>
          <a:xfrm>
            <a:off x="3117783" y="3124200"/>
            <a:ext cx="1219200" cy="1219200"/>
          </a:xfrm>
          <a:prstGeom prst="ellipse">
            <a:avLst/>
          </a:prstGeom>
          <a:solidFill>
            <a:schemeClr val="bg1"/>
          </a:solidFill>
        </p:spPr>
        <p:txBody>
          <a:bodyPr/>
          <a:lstStyle>
            <a:lvl1pPr>
              <a:defRPr sz="1333"/>
            </a:lvl1pPr>
          </a:lstStyle>
          <a:p>
            <a:endParaRPr lang="uk-UA"/>
          </a:p>
        </p:txBody>
      </p:sp>
      <p:sp>
        <p:nvSpPr>
          <p:cNvPr id="24" name="Picture Placeholder 5"/>
          <p:cNvSpPr>
            <a:spLocks noGrp="1"/>
          </p:cNvSpPr>
          <p:nvPr>
            <p:ph type="pic" sz="quarter" idx="19"/>
          </p:nvPr>
        </p:nvSpPr>
        <p:spPr>
          <a:xfrm>
            <a:off x="3117783" y="4343400"/>
            <a:ext cx="1219200" cy="1219200"/>
          </a:xfrm>
          <a:prstGeom prst="ellipse">
            <a:avLst/>
          </a:prstGeom>
          <a:solidFill>
            <a:schemeClr val="bg1"/>
          </a:solidFill>
        </p:spPr>
        <p:txBody>
          <a:bodyPr/>
          <a:lstStyle>
            <a:lvl1pPr>
              <a:defRPr sz="1333"/>
            </a:lvl1pPr>
          </a:lstStyle>
          <a:p>
            <a:endParaRPr lang="uk-UA"/>
          </a:p>
        </p:txBody>
      </p:sp>
      <p:sp>
        <p:nvSpPr>
          <p:cNvPr id="25" name="Picture Placeholder 5"/>
          <p:cNvSpPr>
            <a:spLocks noGrp="1"/>
          </p:cNvSpPr>
          <p:nvPr>
            <p:ph type="pic" sz="quarter" idx="20"/>
          </p:nvPr>
        </p:nvSpPr>
        <p:spPr>
          <a:xfrm>
            <a:off x="1898583" y="3124200"/>
            <a:ext cx="1219200" cy="1219200"/>
          </a:xfrm>
          <a:prstGeom prst="ellipse">
            <a:avLst/>
          </a:prstGeom>
          <a:solidFill>
            <a:schemeClr val="bg1"/>
          </a:solidFill>
        </p:spPr>
        <p:txBody>
          <a:bodyPr/>
          <a:lstStyle>
            <a:lvl1pPr>
              <a:defRPr sz="1333"/>
            </a:lvl1pPr>
          </a:lstStyle>
          <a:p>
            <a:endParaRPr lang="uk-UA"/>
          </a:p>
        </p:txBody>
      </p:sp>
      <p:sp>
        <p:nvSpPr>
          <p:cNvPr id="4" name="Title 3">
            <a:extLst>
              <a:ext uri="{FF2B5EF4-FFF2-40B4-BE49-F238E27FC236}">
                <a16:creationId xmlns:a16="http://schemas.microsoft.com/office/drawing/2014/main" id="{A3ECD5C0-F748-504B-BD42-4F746516E195}"/>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C61B8E9-E13A-FA4E-9DFE-D5232F5FBAD2}"/>
              </a:ext>
            </a:extLst>
          </p:cNvPr>
          <p:cNvSpPr>
            <a:spLocks noGrp="1"/>
          </p:cNvSpPr>
          <p:nvPr>
            <p:ph type="sldNum" sz="quarter" idx="22"/>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14" name="Text Placeholder 9">
            <a:extLst>
              <a:ext uri="{FF2B5EF4-FFF2-40B4-BE49-F238E27FC236}">
                <a16:creationId xmlns:a16="http://schemas.microsoft.com/office/drawing/2014/main" id="{6816889D-9B60-DA4B-8730-CFCFF9236FBB}"/>
              </a:ext>
            </a:extLst>
          </p:cNvPr>
          <p:cNvSpPr>
            <a:spLocks noGrp="1"/>
          </p:cNvSpPr>
          <p:nvPr>
            <p:ph type="body" sz="quarter" idx="23"/>
          </p:nvPr>
        </p:nvSpPr>
        <p:spPr>
          <a:xfrm>
            <a:off x="4876800" y="1904999"/>
            <a:ext cx="6946392" cy="3657601"/>
          </a:xfrm>
        </p:spPr>
        <p:txBody>
          <a:bodyPr/>
          <a:lstStyle>
            <a:lvl1pPr>
              <a:defRPr>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6476259-D7EA-B94C-895C-00E29BA18394}"/>
              </a:ext>
            </a:extLst>
          </p:cNvPr>
          <p:cNvSpPr>
            <a:spLocks noGrp="1"/>
          </p:cNvSpPr>
          <p:nvPr>
            <p:ph type="ftr" sz="quarter" idx="24"/>
          </p:nvPr>
        </p:nvSpPr>
        <p:spPr/>
        <p:txBody>
          <a:bodyPr/>
          <a:lstStyle/>
          <a:p>
            <a:r>
              <a:rPr lang="en-US"/>
              <a:t>Footer</a:t>
            </a:r>
          </a:p>
        </p:txBody>
      </p:sp>
    </p:spTree>
    <p:extLst>
      <p:ext uri="{BB962C8B-B14F-4D97-AF65-F5344CB8AC3E}">
        <p14:creationId xmlns:p14="http://schemas.microsoft.com/office/powerpoint/2010/main" val="24686417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9123-28D6-CB4C-865C-7288C3612AE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2E3DB4-BF72-844C-A069-3654624CEA55}"/>
              </a:ext>
            </a:extLst>
          </p:cNvPr>
          <p:cNvSpPr>
            <a:spLocks noGrp="1"/>
          </p:cNvSpPr>
          <p:nvPr>
            <p:ph type="sldNum" sz="quarter" idx="10"/>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4" name="Footer Placeholder 3">
            <a:extLst>
              <a:ext uri="{FF2B5EF4-FFF2-40B4-BE49-F238E27FC236}">
                <a16:creationId xmlns:a16="http://schemas.microsoft.com/office/drawing/2014/main" id="{282DD59E-87BB-E14E-B299-94A679CFEAB0}"/>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234071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Content Page">
    <p:spTree>
      <p:nvGrpSpPr>
        <p:cNvPr id="1" name=""/>
        <p:cNvGrpSpPr/>
        <p:nvPr/>
      </p:nvGrpSpPr>
      <p:grpSpPr>
        <a:xfrm>
          <a:off x="0" y="0"/>
          <a:ext cx="0" cy="0"/>
          <a:chOff x="0" y="0"/>
          <a:chExt cx="0" cy="0"/>
        </a:xfrm>
      </p:grpSpPr>
      <p:sp>
        <p:nvSpPr>
          <p:cNvPr id="35" name="Shape 35"/>
          <p:cNvSpPr>
            <a:spLocks noGrp="1"/>
          </p:cNvSpPr>
          <p:nvPr>
            <p:ph type="sldNum" sz="quarter" idx="2"/>
          </p:nvPr>
        </p:nvSpPr>
        <p:spPr>
          <a:xfrm>
            <a:off x="11874720" y="6540240"/>
            <a:ext cx="151473" cy="166688"/>
          </a:xfrm>
          <a:prstGeom prst="rect">
            <a:avLst/>
          </a:prstGeom>
        </p:spPr>
        <p:txBody>
          <a:bodyPr lIns="68520" tIns="34266" rIns="68520" bIns="34266"/>
          <a:lstStyle>
            <a:lvl1pPr>
              <a:defRPr>
                <a:latin typeface="Whitney"/>
                <a:ea typeface="Whitney"/>
                <a:cs typeface="Whitney"/>
                <a:sym typeface="Whitney"/>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83073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589640" y="6356355"/>
            <a:ext cx="3454400" cy="365125"/>
          </a:xfrm>
          <a:prstGeom prst="rect">
            <a:avLst/>
          </a:prstGeom>
        </p:spPr>
        <p:txBody>
          <a:bodyPr/>
          <a:lstStyle/>
          <a:p>
            <a:pPr defTabSz="457200"/>
            <a:r>
              <a:rPr lang="en-US">
                <a:solidFill>
                  <a:srgbClr val="76BD45"/>
                </a:solidFill>
              </a:rPr>
              <a:t>| </a:t>
            </a:r>
            <a:r>
              <a:rPr lang="en-US">
                <a:solidFill>
                  <a:srgbClr val="504E26"/>
                </a:solidFill>
              </a:rPr>
              <a:t> </a:t>
            </a:r>
            <a:fld id="{C49B64AA-6A48-F14E-9A59-925DAAEA33AD}" type="slidenum">
              <a:rPr lang="en-US" smtClean="0">
                <a:solidFill>
                  <a:srgbClr val="96999D"/>
                </a:solidFill>
              </a:rPr>
              <a:pPr defTabSz="457200"/>
              <a:t>‹#›</a:t>
            </a:fld>
            <a:endParaRPr lang="en-US">
              <a:solidFill>
                <a:srgbClr val="96999D"/>
              </a:solidFill>
            </a:endParaRPr>
          </a:p>
        </p:txBody>
      </p:sp>
      <p:sp>
        <p:nvSpPr>
          <p:cNvPr id="6" name="Title 1"/>
          <p:cNvSpPr>
            <a:spLocks noGrp="1"/>
          </p:cNvSpPr>
          <p:nvPr>
            <p:ph type="ctrTitle"/>
          </p:nvPr>
        </p:nvSpPr>
        <p:spPr>
          <a:xfrm>
            <a:off x="485000" y="173369"/>
            <a:ext cx="11534241" cy="675437"/>
          </a:xfrm>
        </p:spPr>
        <p:txBody>
          <a:bodyPr/>
          <a:lstStyle>
            <a:lvl1pPr algn="l">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2007371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9" name="Picture Placeholder 11"/>
          <p:cNvSpPr>
            <a:spLocks noGrp="1"/>
          </p:cNvSpPr>
          <p:nvPr>
            <p:ph type="pic" sz="quarter" idx="15"/>
          </p:nvPr>
        </p:nvSpPr>
        <p:spPr>
          <a:xfrm>
            <a:off x="6957636" y="0"/>
            <a:ext cx="4698737" cy="6858000"/>
          </a:xfrm>
          <a:prstGeom prst="round1Rect">
            <a:avLst>
              <a:gd name="adj" fmla="val 0"/>
            </a:avLst>
          </a:prstGeom>
          <a:solidFill>
            <a:schemeClr val="accent6"/>
          </a:solidFill>
        </p:spPr>
        <p:txBody>
          <a:bodyPr/>
          <a:lstStyle>
            <a:lvl1pPr>
              <a:defRPr baseline="0"/>
            </a:lvl1pPr>
          </a:lstStyle>
          <a:p>
            <a:endParaRPr lang="en-US"/>
          </a:p>
          <a:p>
            <a:r>
              <a:rPr lang="en-US"/>
              <a:t>     Insert </a:t>
            </a:r>
          </a:p>
          <a:p>
            <a:r>
              <a:rPr lang="en-US"/>
              <a:t>     Picture here</a:t>
            </a:r>
          </a:p>
        </p:txBody>
      </p:sp>
      <p:sp>
        <p:nvSpPr>
          <p:cNvPr id="15" name="Title 1"/>
          <p:cNvSpPr>
            <a:spLocks noGrp="1"/>
          </p:cNvSpPr>
          <p:nvPr>
            <p:ph type="ctrTitle"/>
          </p:nvPr>
        </p:nvSpPr>
        <p:spPr>
          <a:xfrm>
            <a:off x="482600" y="626963"/>
            <a:ext cx="6149944" cy="675437"/>
          </a:xfrm>
        </p:spPr>
        <p:txBody>
          <a:bodyPr/>
          <a:lstStyle>
            <a:lvl1pPr>
              <a:defRPr>
                <a:solidFill>
                  <a:schemeClr val="accent4"/>
                </a:solidFill>
              </a:defRPr>
            </a:lvl1pPr>
          </a:lstStyle>
          <a:p>
            <a:r>
              <a:rPr lang="en-US"/>
              <a:t>Click to edit Master title style</a:t>
            </a:r>
          </a:p>
        </p:txBody>
      </p:sp>
      <p:sp>
        <p:nvSpPr>
          <p:cNvPr id="17" name="Subtitle 2"/>
          <p:cNvSpPr>
            <a:spLocks noGrp="1"/>
          </p:cNvSpPr>
          <p:nvPr>
            <p:ph type="subTitle" idx="1"/>
          </p:nvPr>
        </p:nvSpPr>
        <p:spPr>
          <a:xfrm>
            <a:off x="482600" y="2916047"/>
            <a:ext cx="6149944" cy="3598024"/>
          </a:xfrm>
        </p:spPr>
        <p:txBody>
          <a:bodyPr>
            <a:normAutofit/>
          </a:bodyPr>
          <a:lstStyle>
            <a:lvl1pPr marL="0" indent="0" algn="l">
              <a:buNone/>
              <a:defRPr sz="16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cxnSp>
        <p:nvCxnSpPr>
          <p:cNvPr id="21" name="Straight Connector 20"/>
          <p:cNvCxnSpPr/>
          <p:nvPr userDrawn="1"/>
        </p:nvCxnSpPr>
        <p:spPr>
          <a:xfrm>
            <a:off x="597702" y="1467012"/>
            <a:ext cx="855129" cy="0"/>
          </a:xfrm>
          <a:prstGeom prst="line">
            <a:avLst/>
          </a:prstGeom>
          <a:ln w="19050" cmpd="sng">
            <a:solidFill>
              <a:srgbClr val="4E841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791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7"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a:p>
        </p:txBody>
      </p:sp>
      <p:sp>
        <p:nvSpPr>
          <p:cNvPr id="7" name="Copyright" hidden="1"/>
          <p:cNvSpPr txBox="1"/>
          <p:nvPr userDrawn="1"/>
        </p:nvSpPr>
        <p:spPr>
          <a:xfrm rot="16200000">
            <a:off x="9453105" y="3926250"/>
            <a:ext cx="5133975" cy="89448"/>
          </a:xfrm>
          <a:prstGeom prst="rect">
            <a:avLst/>
          </a:prstGeom>
          <a:noFill/>
        </p:spPr>
        <p:txBody>
          <a:bodyPr wrap="square" lIns="0" tIns="0" rIns="0" bIns="0" rtlCol="0" anchor="t">
            <a:spAutoFit/>
          </a:bodyPr>
          <a:lstStyle/>
          <a:p>
            <a:pPr>
              <a:lnSpc>
                <a:spcPct val="90000"/>
              </a:lnSpc>
              <a:spcAft>
                <a:spcPts val="554"/>
              </a:spcAft>
            </a:pPr>
            <a:r>
              <a:rPr lang="en-US" sz="646">
                <a:solidFill>
                  <a:schemeClr val="bg1">
                    <a:lumMod val="50000"/>
                  </a:schemeClr>
                </a:solidFill>
                <a:latin typeface="Calibri" panose="020F0502020204030204" pitchFamily="34" charset="0"/>
                <a:cs typeface="Calibri" panose="020F0502020204030204" pitchFamily="34" charset="0"/>
                <a:sym typeface="Calibri" panose="020F0502020204030204" pitchFamily="34" charset="0"/>
              </a:rPr>
              <a:t>Copyright © 2018 by The Boston Consulting Group, Inc. All rights reserved.</a:t>
            </a:r>
          </a:p>
        </p:txBody>
      </p:sp>
      <p:sp>
        <p:nvSpPr>
          <p:cNvPr id="8" name="Title 7"/>
          <p:cNvSpPr>
            <a:spLocks noGrp="1"/>
          </p:cNvSpPr>
          <p:nvPr>
            <p:ph type="title" hasCustomPrompt="1"/>
          </p:nvPr>
        </p:nvSpPr>
        <p:spPr>
          <a:xfrm>
            <a:off x="775385" y="622802"/>
            <a:ext cx="10642708" cy="306751"/>
          </a:xfrm>
        </p:spPr>
        <p:txBody>
          <a:bodyPr/>
          <a:lstStyle>
            <a:lvl1pPr>
              <a:defRPr sz="2200">
                <a:latin typeface="Calibri" panose="020F0502020204030204" pitchFamily="34" charset="0"/>
                <a:sym typeface="Calibri" panose="020F0502020204030204"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00712" y="5121637"/>
            <a:ext cx="2743200" cy="89448"/>
          </a:xfrm>
          <a:prstGeom prst="rect">
            <a:avLst/>
          </a:prstGeom>
          <a:noFill/>
        </p:spPr>
        <p:txBody>
          <a:bodyPr wrap="square" lIns="0" tIns="0" rIns="0" bIns="0" rtlCol="0" anchor="b">
            <a:spAutoFit/>
          </a:bodyPr>
          <a:lstStyle/>
          <a:p>
            <a:pPr>
              <a:lnSpc>
                <a:spcPct val="90000"/>
              </a:lnSpc>
              <a:spcAft>
                <a:spcPts val="554"/>
              </a:spcAft>
            </a:pPr>
            <a:r>
              <a:rPr lang="sv-SE" sz="646">
                <a:solidFill>
                  <a:schemeClr val="bg1">
                    <a:lumMod val="50000"/>
                  </a:schemeClr>
                </a:solidFill>
                <a:latin typeface="Calibri" panose="020F0502020204030204" pitchFamily="34" charset="0"/>
                <a:cs typeface="Calibri" panose="020F0502020204030204" pitchFamily="34" charset="0"/>
                <a:sym typeface="Calibri" panose="020F0502020204030204" pitchFamily="34" charset="0"/>
              </a:rPr>
              <a:t>181217 Humana Veterans Strategy_Compendium vShared.pptx</a:t>
            </a:r>
            <a:endParaRPr lang="en-US" sz="646">
              <a:solidFill>
                <a:schemeClr val="bg1">
                  <a:lumMod val="50000"/>
                </a:schemeClr>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71902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General TItle 1">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11936" y="2078657"/>
            <a:ext cx="7408333"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a:t>Click to edit Master title style</a:t>
            </a:r>
          </a:p>
        </p:txBody>
      </p:sp>
      <p:sp>
        <p:nvSpPr>
          <p:cNvPr id="9" name="Subtitle 2"/>
          <p:cNvSpPr>
            <a:spLocks noGrp="1"/>
          </p:cNvSpPr>
          <p:nvPr userDrawn="1">
            <p:ph type="subTitle" idx="1"/>
          </p:nvPr>
        </p:nvSpPr>
        <p:spPr>
          <a:xfrm>
            <a:off x="1011936" y="3436469"/>
            <a:ext cx="7408333"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ext Placeholder 6"/>
          <p:cNvSpPr>
            <a:spLocks noGrp="1"/>
          </p:cNvSpPr>
          <p:nvPr userDrawn="1">
            <p:ph type="body" sz="quarter" idx="12"/>
          </p:nvPr>
        </p:nvSpPr>
        <p:spPr>
          <a:xfrm>
            <a:off x="7653185" y="4548668"/>
            <a:ext cx="2159000" cy="1022350"/>
          </a:xfrm>
        </p:spPr>
        <p:txBody>
          <a:bodyPr>
            <a:normAutofit/>
          </a:bodyPr>
          <a:lstStyle>
            <a:lvl1pPr marL="0" indent="0">
              <a:spcBef>
                <a:spcPts val="0"/>
              </a:spcBef>
              <a:buNone/>
              <a:defRPr sz="16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61372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0"/>
          <p:cNvSpPr>
            <a:spLocks noGrp="1"/>
          </p:cNvSpPr>
          <p:nvPr>
            <p:ph type="body" sz="quarter" idx="28" hasCustomPrompt="1"/>
          </p:nvPr>
        </p:nvSpPr>
        <p:spPr>
          <a:xfrm>
            <a:off x="2" y="0"/>
            <a:ext cx="5696895" cy="6858000"/>
          </a:xfrm>
          <a:prstGeom prst="rect">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59531" y="1125650"/>
            <a:ext cx="4390216" cy="675437"/>
          </a:xfrm>
        </p:spPr>
        <p:txBody>
          <a:bodyPr/>
          <a:lstStyle/>
          <a:p>
            <a:r>
              <a:rPr lang="en-US" dirty="0"/>
              <a:t>Click to edit Master title style</a:t>
            </a:r>
          </a:p>
        </p:txBody>
      </p:sp>
      <p:sp>
        <p:nvSpPr>
          <p:cNvPr id="3" name="Subtitle 2"/>
          <p:cNvSpPr>
            <a:spLocks noGrp="1"/>
          </p:cNvSpPr>
          <p:nvPr>
            <p:ph type="subTitle" idx="1"/>
          </p:nvPr>
        </p:nvSpPr>
        <p:spPr>
          <a:xfrm>
            <a:off x="559531" y="2172626"/>
            <a:ext cx="4390216" cy="3649837"/>
          </a:xfrm>
        </p:spPr>
        <p:txBody>
          <a:bodyPr>
            <a:normAutofit/>
          </a:bodyPr>
          <a:lstStyle>
            <a:lvl1pPr marL="0" indent="0" algn="l">
              <a:lnSpc>
                <a:spcPct val="120000"/>
              </a:lnSpc>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2" name="Picture Placeholder 11"/>
          <p:cNvSpPr>
            <a:spLocks noGrp="1"/>
          </p:cNvSpPr>
          <p:nvPr>
            <p:ph type="pic" sz="quarter" idx="13"/>
          </p:nvPr>
        </p:nvSpPr>
        <p:spPr>
          <a:xfrm>
            <a:off x="5093027" y="1120207"/>
            <a:ext cx="6499795" cy="4702256"/>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707950" y="1801087"/>
            <a:ext cx="897037"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4" name="Text Placeholder 1"/>
          <p:cNvSpPr>
            <a:spLocks noGrp="1"/>
          </p:cNvSpPr>
          <p:nvPr>
            <p:ph type="body" sz="quarter" idx="29" hasCustomPrompt="1"/>
          </p:nvPr>
        </p:nvSpPr>
        <p:spPr>
          <a:xfrm>
            <a:off x="5280749" y="1305943"/>
            <a:ext cx="6141740" cy="4334012"/>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3215656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Text Placeholder 20"/>
          <p:cNvSpPr>
            <a:spLocks noGrp="1"/>
          </p:cNvSpPr>
          <p:nvPr>
            <p:ph type="body" sz="quarter" idx="28" hasCustomPrompt="1"/>
          </p:nvPr>
        </p:nvSpPr>
        <p:spPr>
          <a:xfrm>
            <a:off x="2" y="0"/>
            <a:ext cx="5696895" cy="6858000"/>
          </a:xfrm>
          <a:prstGeom prst="rect">
            <a:avLst/>
          </a:prstGeom>
          <a:solidFill>
            <a:schemeClr val="accent4"/>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59531" y="1125650"/>
            <a:ext cx="4390216" cy="675437"/>
          </a:xfrm>
        </p:spPr>
        <p:txBody>
          <a:bodyPr/>
          <a:lstStyle/>
          <a:p>
            <a:r>
              <a:rPr lang="en-US" dirty="0"/>
              <a:t>Click to edit Master title style</a:t>
            </a:r>
          </a:p>
        </p:txBody>
      </p:sp>
      <p:sp>
        <p:nvSpPr>
          <p:cNvPr id="3" name="Subtitle 2"/>
          <p:cNvSpPr>
            <a:spLocks noGrp="1"/>
          </p:cNvSpPr>
          <p:nvPr>
            <p:ph type="subTitle" idx="1"/>
          </p:nvPr>
        </p:nvSpPr>
        <p:spPr>
          <a:xfrm>
            <a:off x="559531" y="2172624"/>
            <a:ext cx="4390216" cy="3781501"/>
          </a:xfrm>
        </p:spPr>
        <p:txBody>
          <a:bodyPr>
            <a:normAutofit/>
          </a:bodyPr>
          <a:lstStyle>
            <a:lvl1pPr marL="0" indent="0" algn="l">
              <a:lnSpc>
                <a:spcPct val="120000"/>
              </a:lnSpc>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2" name="Picture Placeholder 11"/>
          <p:cNvSpPr>
            <a:spLocks noGrp="1"/>
          </p:cNvSpPr>
          <p:nvPr>
            <p:ph type="pic" sz="quarter" idx="13"/>
          </p:nvPr>
        </p:nvSpPr>
        <p:spPr>
          <a:xfrm>
            <a:off x="5093027" y="1120207"/>
            <a:ext cx="6499795" cy="4702256"/>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707950" y="1801087"/>
            <a:ext cx="897037"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8" name="Text Placeholder 1"/>
          <p:cNvSpPr>
            <a:spLocks noGrp="1"/>
          </p:cNvSpPr>
          <p:nvPr>
            <p:ph type="body" sz="quarter" idx="29" hasCustomPrompt="1"/>
          </p:nvPr>
        </p:nvSpPr>
        <p:spPr>
          <a:xfrm>
            <a:off x="5280749" y="1305943"/>
            <a:ext cx="6141740" cy="4334012"/>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31222850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1497949"/>
            <a:ext cx="12192000" cy="4324512"/>
          </a:xfrm>
          <a:prstGeom prst="rect">
            <a:avLst/>
          </a:prstGeom>
          <a:solidFill>
            <a:srgbClr val="4E8416"/>
          </a:solidFill>
        </p:spPr>
        <p:txBody>
          <a:bodyPr/>
          <a:lstStyle>
            <a:lvl1pPr marL="0" indent="0" algn="ctr">
              <a:buNone/>
              <a:defRPr sz="120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470197" y="2236830"/>
            <a:ext cx="6265905" cy="675437"/>
          </a:xfrm>
        </p:spPr>
        <p:txBody>
          <a:bodyPr/>
          <a:lstStyle/>
          <a:p>
            <a:r>
              <a:rPr lang="en-US" dirty="0"/>
              <a:t>Click to edit Master title style</a:t>
            </a:r>
          </a:p>
        </p:txBody>
      </p:sp>
      <p:sp>
        <p:nvSpPr>
          <p:cNvPr id="3" name="Subtitle 2"/>
          <p:cNvSpPr>
            <a:spLocks noGrp="1"/>
          </p:cNvSpPr>
          <p:nvPr>
            <p:ph type="subTitle" idx="1"/>
          </p:nvPr>
        </p:nvSpPr>
        <p:spPr>
          <a:xfrm>
            <a:off x="5470197" y="3283803"/>
            <a:ext cx="6265905" cy="1896679"/>
          </a:xfrm>
        </p:spPr>
        <p:txBody>
          <a:bodyPr>
            <a:normAutofit/>
          </a:bodyPr>
          <a:lstStyle>
            <a:lvl1pPr marL="0" indent="0" algn="l">
              <a:lnSpc>
                <a:spcPct val="120000"/>
              </a:lnSpc>
              <a:buNone/>
              <a:defRPr sz="1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589640" y="6356351"/>
            <a:ext cx="3454400" cy="365125"/>
          </a:xfrm>
          <a:prstGeom prst="rect">
            <a:avLst/>
          </a:prstGeom>
        </p:spPr>
        <p:txBody>
          <a:bodyPr/>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486740" y="923708"/>
            <a:ext cx="4585024" cy="4256773"/>
          </a:xfrm>
          <a:prstGeom prst="round1Rect">
            <a:avLst>
              <a:gd name="adj" fmla="val 11509"/>
            </a:avLst>
          </a:prstGeom>
          <a:solidFill>
            <a:schemeClr val="accent6"/>
          </a:solidFill>
        </p:spPr>
        <p:txBody>
          <a:bodyPr/>
          <a:lstStyle>
            <a:lvl1pPr>
              <a:defRPr baseline="0"/>
            </a:lvl1pPr>
          </a:lstStyle>
          <a:p>
            <a:endParaRPr lang="en-US" dirty="0"/>
          </a:p>
          <a:p>
            <a:r>
              <a:rPr lang="en-US" dirty="0"/>
              <a:t>     Insert Picture here</a:t>
            </a:r>
          </a:p>
        </p:txBody>
      </p:sp>
      <p:cxnSp>
        <p:nvCxnSpPr>
          <p:cNvPr id="18" name="Straight Connector 17"/>
          <p:cNvCxnSpPr/>
          <p:nvPr userDrawn="1"/>
        </p:nvCxnSpPr>
        <p:spPr>
          <a:xfrm>
            <a:off x="5618625" y="2912265"/>
            <a:ext cx="855129"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ext Placeholder 1"/>
          <p:cNvSpPr>
            <a:spLocks noGrp="1"/>
          </p:cNvSpPr>
          <p:nvPr>
            <p:ph type="body" sz="quarter" idx="29" hasCustomPrompt="1"/>
          </p:nvPr>
        </p:nvSpPr>
        <p:spPr>
          <a:xfrm>
            <a:off x="662833" y="1116795"/>
            <a:ext cx="4206972" cy="3879748"/>
          </a:xfrm>
          <a:prstGeom prst="round1Rect">
            <a:avLst>
              <a:gd name="adj" fmla="val 10780"/>
            </a:avLst>
          </a:prstGeom>
          <a:ln w="19050" cmpd="sng">
            <a:solidFill>
              <a:srgbClr val="FFFFFF"/>
            </a:solidFill>
          </a:ln>
        </p:spPr>
        <p:txBody>
          <a:bodyPr/>
          <a:lstStyle/>
          <a:p>
            <a:r>
              <a:rPr lang="en-US" dirty="0"/>
              <a:t> </a:t>
            </a:r>
          </a:p>
        </p:txBody>
      </p:sp>
    </p:spTree>
    <p:extLst>
      <p:ext uri="{BB962C8B-B14F-4D97-AF65-F5344CB8AC3E}">
        <p14:creationId xmlns:p14="http://schemas.microsoft.com/office/powerpoint/2010/main" val="152461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7.emf"/><Relationship Id="rId4"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theme" Target="../theme/theme7.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theme" Target="../theme/theme8.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3" Type="http://schemas.openxmlformats.org/officeDocument/2006/relationships/vmlDrawing" Target="../drawings/vmlDrawing2.vml"/><Relationship Id="rId7" Type="http://schemas.openxmlformats.org/officeDocument/2006/relationships/image" Target="../media/image16.emf"/><Relationship Id="rId2" Type="http://schemas.openxmlformats.org/officeDocument/2006/relationships/theme" Target="../theme/theme9.xml"/><Relationship Id="rId1" Type="http://schemas.openxmlformats.org/officeDocument/2006/relationships/slideLayout" Target="../slideLayouts/slideLayout127.x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A581D-0312-4B7B-A594-9B22951210D2}" type="datetimeFigureOut">
              <a:rPr lang="en-US" smtClean="0"/>
              <a:t>9/18/2022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C2127-D06D-48EE-A34C-83C9D17D369D}" type="slidenum">
              <a:rPr lang="en-US" smtClean="0"/>
              <a:t>‹#›</a:t>
            </a:fld>
            <a:endParaRPr lang="en-US"/>
          </a:p>
        </p:txBody>
      </p:sp>
    </p:spTree>
    <p:extLst>
      <p:ext uri="{BB962C8B-B14F-4D97-AF65-F5344CB8AC3E}">
        <p14:creationId xmlns:p14="http://schemas.microsoft.com/office/powerpoint/2010/main" val="1423332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447131FB-9475-2744-911B-EFA0B5F49D9B}"/>
              </a:ext>
            </a:extLst>
          </p:cNvPr>
          <p:cNvSpPr>
            <a:spLocks noGrp="1"/>
          </p:cNvSpPr>
          <p:nvPr>
            <p:ph type="title"/>
          </p:nvPr>
        </p:nvSpPr>
        <p:spPr>
          <a:xfrm>
            <a:off x="685800" y="365760"/>
            <a:ext cx="11137392" cy="603504"/>
          </a:xfrm>
          <a:prstGeom prst="rect">
            <a:avLst/>
          </a:prstGeom>
        </p:spPr>
        <p:txBody>
          <a:bodyPr vert="horz" lIns="0" tIns="0" rIns="0" bIns="0" rtlCol="0" anchor="t">
            <a:noAutofit/>
          </a:bodyPr>
          <a:lstStyle/>
          <a:p>
            <a:r>
              <a:rPr lang="en-US"/>
              <a:t>Click to edit Master title style</a:t>
            </a:r>
          </a:p>
        </p:txBody>
      </p:sp>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685800" y="1463040"/>
            <a:ext cx="11137392"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2"/>
            <a:endParaRPr lang="en-US"/>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685800" y="6248400"/>
            <a:ext cx="9918192" cy="304800"/>
          </a:xfrm>
          <a:prstGeom prst="rect">
            <a:avLst/>
          </a:prstGeom>
        </p:spPr>
        <p:txBody>
          <a:bodyPr vert="horz" lIns="0" tIns="0" rIns="0" bIns="0" rtlCol="0" anchor="ctr"/>
          <a:lstStyle>
            <a:lvl1pPr algn="l">
              <a:defRPr sz="675">
                <a:solidFill>
                  <a:schemeClr val="tx1"/>
                </a:solidFill>
              </a:defRPr>
            </a:lvl1pPr>
          </a:lstStyle>
          <a:p>
            <a:endParaRPr lang="en-US"/>
          </a:p>
        </p:txBody>
      </p:sp>
      <p:sp>
        <p:nvSpPr>
          <p:cNvPr id="5" name="Slide Number Placeholder 8"/>
          <p:cNvSpPr>
            <a:spLocks noGrp="1"/>
          </p:cNvSpPr>
          <p:nvPr>
            <p:ph type="sldNum" sz="quarter" idx="4"/>
          </p:nvPr>
        </p:nvSpPr>
        <p:spPr>
          <a:xfrm>
            <a:off x="10603992" y="6248400"/>
            <a:ext cx="1219200" cy="304800"/>
          </a:xfrm>
          <a:prstGeom prst="rect">
            <a:avLst/>
          </a:prstGeom>
          <a:noFill/>
        </p:spPr>
        <p:txBody>
          <a:bodyPr wrap="square" lIns="0" tIns="0" rIns="0" bIns="0" rtlCol="0" anchor="ctr">
            <a:noAutofit/>
          </a:bodyPr>
          <a:lstStyle>
            <a:lvl1pPr algn="r">
              <a:defRPr lang="uk-UA" sz="675" b="0" i="0" smtClean="0">
                <a:solidFill>
                  <a:schemeClr val="bg1"/>
                </a:solidFill>
                <a:latin typeface="Calibri Light" panose="020F0302020204030204" pitchFamily="34" charset="0"/>
                <a:cs typeface="Calibri Light" panose="020F0302020204030204" pitchFamily="34" charset="0"/>
              </a:defRPr>
            </a:lvl1pPr>
          </a:lstStyle>
          <a:p>
            <a:fld id="{8AFA0AD1-BE69-4E7B-883E-D966F7FE1AC0}" type="slidenum">
              <a:rPr lang="en-US" smtClean="0"/>
              <a:t>‹#›</a:t>
            </a:fld>
            <a:endParaRPr lang="en-US"/>
          </a:p>
        </p:txBody>
      </p:sp>
      <p:sp>
        <p:nvSpPr>
          <p:cNvPr id="6" name="Footer Placeholder 3">
            <a:extLst>
              <a:ext uri="{FF2B5EF4-FFF2-40B4-BE49-F238E27FC236}">
                <a16:creationId xmlns:a16="http://schemas.microsoft.com/office/drawing/2014/main" id="{7B90F38A-FEA8-B34E-B3B4-7A59C77DCDA3}"/>
              </a:ext>
            </a:extLst>
          </p:cNvPr>
          <p:cNvSpPr txBox="1">
            <a:spLocks/>
          </p:cNvSpPr>
          <p:nvPr userDrawn="1"/>
        </p:nvSpPr>
        <p:spPr>
          <a:xfrm>
            <a:off x="10404682" y="6508010"/>
            <a:ext cx="1665398"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*For internal use only</a:t>
            </a:r>
            <a:endParaRPr lang="en-US" sz="1200" dirty="0">
              <a:solidFill>
                <a:schemeClr val="bg1"/>
              </a:solidFill>
            </a:endParaRPr>
          </a:p>
        </p:txBody>
      </p:sp>
    </p:spTree>
    <p:extLst>
      <p:ext uri="{BB962C8B-B14F-4D97-AF65-F5344CB8AC3E}">
        <p14:creationId xmlns:p14="http://schemas.microsoft.com/office/powerpoint/2010/main" val="42627335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xStyles>
    <p:titleStyle>
      <a:lvl1pPr algn="l" defTabSz="514376" rtl="0" eaLnBrk="1" latinLnBrk="0" hangingPunct="1">
        <a:lnSpc>
          <a:spcPct val="90000"/>
        </a:lnSpc>
        <a:spcBef>
          <a:spcPct val="0"/>
        </a:spcBef>
        <a:buNone/>
        <a:defRPr sz="1688" kern="1200">
          <a:solidFill>
            <a:schemeClr val="accent2"/>
          </a:solidFill>
          <a:latin typeface="+mj-lt"/>
          <a:ea typeface="+mj-ea"/>
          <a:cs typeface="+mj-cs"/>
        </a:defRPr>
      </a:lvl1pPr>
    </p:titleStyle>
    <p:bodyStyle>
      <a:lvl1pPr marL="0" indent="0" algn="l" defTabSz="514376" rtl="0" eaLnBrk="1" latinLnBrk="0" hangingPunct="1">
        <a:lnSpc>
          <a:spcPct val="100000"/>
        </a:lnSpc>
        <a:spcBef>
          <a:spcPts val="0"/>
        </a:spcBef>
        <a:buClr>
          <a:schemeClr val="tx1"/>
        </a:buClr>
        <a:buFontTx/>
        <a:buNone/>
        <a:defRPr sz="1350" kern="1200">
          <a:solidFill>
            <a:schemeClr val="tx1"/>
          </a:solidFill>
          <a:latin typeface="+mj-lt"/>
          <a:ea typeface="+mn-ea"/>
          <a:cs typeface="+mn-cs"/>
        </a:defRPr>
      </a:lvl1pPr>
      <a:lvl2pPr marL="102875"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1069" kern="1200">
          <a:solidFill>
            <a:schemeClr val="tx1"/>
          </a:solidFill>
          <a:latin typeface="+mn-lt"/>
          <a:ea typeface="+mn-ea"/>
          <a:cs typeface="+mn-cs"/>
        </a:defRPr>
      </a:lvl2pPr>
      <a:lvl3pPr marL="205751"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900" kern="1200">
          <a:solidFill>
            <a:schemeClr val="tx1"/>
          </a:solidFill>
          <a:latin typeface="+mn-lt"/>
          <a:ea typeface="+mn-ea"/>
          <a:cs typeface="+mn-cs"/>
        </a:defRPr>
      </a:lvl3pPr>
      <a:lvl4pPr marL="308625"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731" kern="1200">
          <a:solidFill>
            <a:schemeClr val="tx1"/>
          </a:solidFill>
          <a:latin typeface="+mn-lt"/>
          <a:ea typeface="+mn-ea"/>
          <a:cs typeface="+mn-cs"/>
        </a:defRPr>
      </a:lvl4pPr>
      <a:lvl5pPr marL="411501"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731" kern="1200" baseline="0">
          <a:solidFill>
            <a:schemeClr val="tx1"/>
          </a:solidFill>
          <a:latin typeface="+mn-lt"/>
          <a:ea typeface="+mn-ea"/>
          <a:cs typeface="+mn-cs"/>
        </a:defRPr>
      </a:lvl5pPr>
      <a:lvl6pPr marL="514376"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731" kern="1200">
          <a:solidFill>
            <a:schemeClr val="tx1"/>
          </a:solidFill>
          <a:latin typeface="+mn-lt"/>
          <a:ea typeface="+mn-ea"/>
          <a:cs typeface="+mn-cs"/>
        </a:defRPr>
      </a:lvl6pPr>
      <a:lvl7pPr marL="617251"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731" kern="1200">
          <a:solidFill>
            <a:schemeClr val="tx1"/>
          </a:solidFill>
          <a:latin typeface="+mn-lt"/>
          <a:ea typeface="+mn-ea"/>
          <a:cs typeface="+mn-cs"/>
        </a:defRPr>
      </a:lvl7pPr>
      <a:lvl8pPr marL="720126" indent="-102875" algn="l" defTabSz="514376" rtl="0" eaLnBrk="1" latinLnBrk="0" hangingPunct="1">
        <a:lnSpc>
          <a:spcPct val="100000"/>
        </a:lnSpc>
        <a:spcBef>
          <a:spcPts val="225"/>
        </a:spcBef>
        <a:spcAft>
          <a:spcPts val="225"/>
        </a:spcAft>
        <a:buClr>
          <a:schemeClr val="accent1"/>
        </a:buClr>
        <a:buFont typeface="Arial" panose="020B0604020202020204" pitchFamily="34" charset="0"/>
        <a:buChar char="•"/>
        <a:defRPr sz="731" kern="1200">
          <a:solidFill>
            <a:schemeClr val="tx1"/>
          </a:solidFill>
          <a:latin typeface="+mn-lt"/>
          <a:ea typeface="+mn-ea"/>
          <a:cs typeface="+mn-cs"/>
        </a:defRPr>
      </a:lvl8pPr>
      <a:lvl9pPr marL="720126" indent="0" algn="l" defTabSz="514376" rtl="0" eaLnBrk="1" latinLnBrk="0" hangingPunct="1">
        <a:lnSpc>
          <a:spcPct val="90000"/>
        </a:lnSpc>
        <a:spcBef>
          <a:spcPts val="281"/>
        </a:spcBef>
        <a:buClr>
          <a:schemeClr val="accent1"/>
        </a:buClr>
        <a:buFont typeface="Arial" panose="020B0604020202020204" pitchFamily="34" charset="0"/>
        <a:buNone/>
        <a:defRPr sz="750" kern="1200">
          <a:solidFill>
            <a:schemeClr val="tx1"/>
          </a:solidFill>
          <a:latin typeface="+mn-lt"/>
          <a:ea typeface="+mn-ea"/>
          <a:cs typeface="+mn-cs"/>
        </a:defRPr>
      </a:lvl9pPr>
    </p:bodyStyle>
    <p:otherStyle>
      <a:defPPr>
        <a:defRPr lang="en-US"/>
      </a:defPPr>
      <a:lvl1pPr marL="0" algn="l" defTabSz="514376" rtl="0" eaLnBrk="1" latinLnBrk="0" hangingPunct="1">
        <a:defRPr sz="1013" kern="1200">
          <a:solidFill>
            <a:schemeClr val="tx1"/>
          </a:solidFill>
          <a:latin typeface="+mn-lt"/>
          <a:ea typeface="+mn-ea"/>
          <a:cs typeface="+mn-cs"/>
        </a:defRPr>
      </a:lvl1pPr>
      <a:lvl2pPr marL="257188" algn="l" defTabSz="514376" rtl="0" eaLnBrk="1" latinLnBrk="0" hangingPunct="1">
        <a:defRPr sz="1013" kern="1200">
          <a:solidFill>
            <a:schemeClr val="tx1"/>
          </a:solidFill>
          <a:latin typeface="+mn-lt"/>
          <a:ea typeface="+mn-ea"/>
          <a:cs typeface="+mn-cs"/>
        </a:defRPr>
      </a:lvl2pPr>
      <a:lvl3pPr marL="514376" algn="l" defTabSz="514376" rtl="0" eaLnBrk="1" latinLnBrk="0" hangingPunct="1">
        <a:defRPr sz="1013" kern="1200">
          <a:solidFill>
            <a:schemeClr val="tx1"/>
          </a:solidFill>
          <a:latin typeface="+mn-lt"/>
          <a:ea typeface="+mn-ea"/>
          <a:cs typeface="+mn-cs"/>
        </a:defRPr>
      </a:lvl3pPr>
      <a:lvl4pPr marL="771564" algn="l" defTabSz="514376" rtl="0" eaLnBrk="1" latinLnBrk="0" hangingPunct="1">
        <a:defRPr sz="1013" kern="1200">
          <a:solidFill>
            <a:schemeClr val="tx1"/>
          </a:solidFill>
          <a:latin typeface="+mn-lt"/>
          <a:ea typeface="+mn-ea"/>
          <a:cs typeface="+mn-cs"/>
        </a:defRPr>
      </a:lvl4pPr>
      <a:lvl5pPr marL="1028751" algn="l" defTabSz="514376" rtl="0" eaLnBrk="1" latinLnBrk="0" hangingPunct="1">
        <a:defRPr sz="1013" kern="1200">
          <a:solidFill>
            <a:schemeClr val="tx1"/>
          </a:solidFill>
          <a:latin typeface="+mn-lt"/>
          <a:ea typeface="+mn-ea"/>
          <a:cs typeface="+mn-cs"/>
        </a:defRPr>
      </a:lvl5pPr>
      <a:lvl6pPr marL="1285940" algn="l" defTabSz="514376" rtl="0" eaLnBrk="1" latinLnBrk="0" hangingPunct="1">
        <a:defRPr sz="1013" kern="1200">
          <a:solidFill>
            <a:schemeClr val="tx1"/>
          </a:solidFill>
          <a:latin typeface="+mn-lt"/>
          <a:ea typeface="+mn-ea"/>
          <a:cs typeface="+mn-cs"/>
        </a:defRPr>
      </a:lvl6pPr>
      <a:lvl7pPr marL="1543127" algn="l" defTabSz="514376" rtl="0" eaLnBrk="1" latinLnBrk="0" hangingPunct="1">
        <a:defRPr sz="1013" kern="1200">
          <a:solidFill>
            <a:schemeClr val="tx1"/>
          </a:solidFill>
          <a:latin typeface="+mn-lt"/>
          <a:ea typeface="+mn-ea"/>
          <a:cs typeface="+mn-cs"/>
        </a:defRPr>
      </a:lvl7pPr>
      <a:lvl8pPr marL="1800315" algn="l" defTabSz="514376" rtl="0" eaLnBrk="1" latinLnBrk="0" hangingPunct="1">
        <a:defRPr sz="1013" kern="1200">
          <a:solidFill>
            <a:schemeClr val="tx1"/>
          </a:solidFill>
          <a:latin typeface="+mn-lt"/>
          <a:ea typeface="+mn-ea"/>
          <a:cs typeface="+mn-cs"/>
        </a:defRPr>
      </a:lvl8pPr>
      <a:lvl9pPr marL="2057503" algn="l" defTabSz="514376"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1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747585" y="1463040"/>
            <a:ext cx="11137392"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2"/>
            <a:endParaRPr lang="en-US"/>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784656" y="6248400"/>
            <a:ext cx="9918192" cy="304800"/>
          </a:xfrm>
          <a:prstGeom prst="rect">
            <a:avLst/>
          </a:prstGeom>
        </p:spPr>
        <p:txBody>
          <a:bodyPr vert="horz" lIns="0" tIns="0" rIns="0" bIns="0" rtlCol="0" anchor="ctr"/>
          <a:lstStyle>
            <a:lvl1pPr algn="l">
              <a:defRPr sz="1200" baseline="0">
                <a:solidFill>
                  <a:schemeClr val="tx1"/>
                </a:solidFill>
                <a:latin typeface="Calibri" panose="020F0502020204030204" pitchFamily="34" charset="0"/>
              </a:defRPr>
            </a:lvl1pPr>
          </a:lstStyle>
          <a:p>
            <a:r>
              <a:rPr lang="en-US"/>
              <a:t>Footer</a:t>
            </a:r>
          </a:p>
        </p:txBody>
      </p:sp>
      <p:sp>
        <p:nvSpPr>
          <p:cNvPr id="5" name="Slide Number Placeholder 8"/>
          <p:cNvSpPr>
            <a:spLocks noGrp="1"/>
          </p:cNvSpPr>
          <p:nvPr>
            <p:ph type="sldNum" sz="quarter" idx="4"/>
          </p:nvPr>
        </p:nvSpPr>
        <p:spPr>
          <a:xfrm>
            <a:off x="10603992" y="6248400"/>
            <a:ext cx="1219200" cy="304800"/>
          </a:xfrm>
          <a:prstGeom prst="rect">
            <a:avLst/>
          </a:prstGeom>
          <a:noFill/>
        </p:spPr>
        <p:txBody>
          <a:bodyPr wrap="square" lIns="0" tIns="0" rIns="0" bIns="0" rtlCol="0" anchor="ctr">
            <a:noAutofit/>
          </a:bodyPr>
          <a:lstStyle>
            <a:lvl1pPr algn="r">
              <a:defRPr lang="uk-UA" sz="1200" b="0" i="0" smtClean="0">
                <a:solidFill>
                  <a:schemeClr val="bg1"/>
                </a:solidFill>
                <a:latin typeface="+mn-lt"/>
                <a:cs typeface="Calibri Light" panose="020F0302020204030204" pitchFamily="34" charset="0"/>
              </a:defRPr>
            </a:lvl1pPr>
          </a:lstStyle>
          <a:p>
            <a:r>
              <a:rPr lang="en-US">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6" name="Title Placeholder 2">
            <a:extLst>
              <a:ext uri="{FF2B5EF4-FFF2-40B4-BE49-F238E27FC236}">
                <a16:creationId xmlns:a16="http://schemas.microsoft.com/office/drawing/2014/main" id="{910EE73D-963B-D34C-8E1F-4E08D638178F}"/>
              </a:ext>
            </a:extLst>
          </p:cNvPr>
          <p:cNvSpPr>
            <a:spLocks noGrp="1"/>
          </p:cNvSpPr>
          <p:nvPr>
            <p:ph type="title"/>
          </p:nvPr>
        </p:nvSpPr>
        <p:spPr>
          <a:xfrm>
            <a:off x="759943" y="340877"/>
            <a:ext cx="11137392" cy="603504"/>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149590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53" r:id="rId12"/>
  </p:sldLayoutIdLst>
  <p:hf hdr="0" ftr="0" dt="0"/>
  <p:txStyles>
    <p:titleStyle>
      <a:lvl1pPr algn="l" defTabSz="914401" rtl="0" eaLnBrk="1" latinLnBrk="0" hangingPunct="1">
        <a:lnSpc>
          <a:spcPct val="90000"/>
        </a:lnSpc>
        <a:spcBef>
          <a:spcPct val="0"/>
        </a:spcBef>
        <a:buNone/>
        <a:defRPr sz="3000" kern="1200" baseline="0">
          <a:solidFill>
            <a:schemeClr val="accent2"/>
          </a:solidFill>
          <a:latin typeface="+mj-lt"/>
          <a:ea typeface="+mj-ea"/>
          <a:cs typeface="+mj-cs"/>
        </a:defRPr>
      </a:lvl1pPr>
    </p:titleStyle>
    <p:bodyStyle>
      <a:lvl1pPr marL="0" indent="0" algn="l" defTabSz="914401" rtl="0" eaLnBrk="1" latinLnBrk="0" hangingPunct="1">
        <a:lnSpc>
          <a:spcPct val="100000"/>
        </a:lnSpc>
        <a:spcBef>
          <a:spcPts val="0"/>
        </a:spcBef>
        <a:buClr>
          <a:schemeClr val="tx1"/>
        </a:buClr>
        <a:buFontTx/>
        <a:buNone/>
        <a:defRPr sz="2400" b="0" i="0" kern="1200">
          <a:solidFill>
            <a:schemeClr val="tx1"/>
          </a:solidFill>
          <a:latin typeface="Calibri Regular"/>
          <a:ea typeface="+mn-ea"/>
          <a:cs typeface="+mn-cs"/>
        </a:defRPr>
      </a:lvl1pPr>
      <a:lvl2pPr marL="182881"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62"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40"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20"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01"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279"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160" indent="-182881" algn="l" defTabSz="914401"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160" indent="0" algn="l" defTabSz="914401"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p:bodyStyle>
    <p:otherStyle>
      <a:defPPr>
        <a:defRPr lang="en-US"/>
      </a:defPPr>
      <a:lvl1pPr marL="0" algn="l" defTabSz="914401" rtl="0" eaLnBrk="1" latinLnBrk="0" hangingPunct="1">
        <a:defRPr sz="1800" kern="1200">
          <a:solidFill>
            <a:schemeClr val="tx1"/>
          </a:solidFill>
          <a:latin typeface="+mn-lt"/>
          <a:ea typeface="+mn-ea"/>
          <a:cs typeface="+mn-cs"/>
        </a:defRPr>
      </a:lvl1pPr>
      <a:lvl2pPr marL="457199" algn="l" defTabSz="914401" rtl="0" eaLnBrk="1" latinLnBrk="0" hangingPunct="1">
        <a:defRPr sz="1800" kern="1200">
          <a:solidFill>
            <a:schemeClr val="tx1"/>
          </a:solidFill>
          <a:latin typeface="+mn-lt"/>
          <a:ea typeface="+mn-ea"/>
          <a:cs typeface="+mn-cs"/>
        </a:defRPr>
      </a:lvl2pPr>
      <a:lvl3pPr marL="914401" algn="l" defTabSz="914401" rtl="0" eaLnBrk="1" latinLnBrk="0" hangingPunct="1">
        <a:defRPr sz="1800" kern="1200">
          <a:solidFill>
            <a:schemeClr val="tx1"/>
          </a:solidFill>
          <a:latin typeface="+mn-lt"/>
          <a:ea typeface="+mn-ea"/>
          <a:cs typeface="+mn-cs"/>
        </a:defRPr>
      </a:lvl3pPr>
      <a:lvl4pPr marL="1371600" algn="l" defTabSz="914401" rtl="0" eaLnBrk="1" latinLnBrk="0" hangingPunct="1">
        <a:defRPr sz="1800" kern="1200">
          <a:solidFill>
            <a:schemeClr val="tx1"/>
          </a:solidFill>
          <a:latin typeface="+mn-lt"/>
          <a:ea typeface="+mn-ea"/>
          <a:cs typeface="+mn-cs"/>
        </a:defRPr>
      </a:lvl4pPr>
      <a:lvl5pPr marL="1828800" algn="l" defTabSz="914401" rtl="0" eaLnBrk="1" latinLnBrk="0" hangingPunct="1">
        <a:defRPr sz="1800" kern="1200">
          <a:solidFill>
            <a:schemeClr val="tx1"/>
          </a:solidFill>
          <a:latin typeface="+mn-lt"/>
          <a:ea typeface="+mn-ea"/>
          <a:cs typeface="+mn-cs"/>
        </a:defRPr>
      </a:lvl5pPr>
      <a:lvl6pPr marL="2286002" algn="l" defTabSz="914401" rtl="0" eaLnBrk="1" latinLnBrk="0" hangingPunct="1">
        <a:defRPr sz="1800" kern="1200">
          <a:solidFill>
            <a:schemeClr val="tx1"/>
          </a:solidFill>
          <a:latin typeface="+mn-lt"/>
          <a:ea typeface="+mn-ea"/>
          <a:cs typeface="+mn-cs"/>
        </a:defRPr>
      </a:lvl6pPr>
      <a:lvl7pPr marL="2743201" algn="l" defTabSz="914401" rtl="0" eaLnBrk="1" latinLnBrk="0" hangingPunct="1">
        <a:defRPr sz="1800" kern="1200">
          <a:solidFill>
            <a:schemeClr val="tx1"/>
          </a:solidFill>
          <a:latin typeface="+mn-lt"/>
          <a:ea typeface="+mn-ea"/>
          <a:cs typeface="+mn-cs"/>
        </a:defRPr>
      </a:lvl7pPr>
      <a:lvl8pPr marL="3200400" algn="l" defTabSz="914401" rtl="0" eaLnBrk="1" latinLnBrk="0" hangingPunct="1">
        <a:defRPr sz="1800" kern="1200">
          <a:solidFill>
            <a:schemeClr val="tx1"/>
          </a:solidFill>
          <a:latin typeface="+mn-lt"/>
          <a:ea typeface="+mn-ea"/>
          <a:cs typeface="+mn-cs"/>
        </a:defRPr>
      </a:lvl8pPr>
      <a:lvl9pPr marL="3657599" algn="l" defTabSz="91440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60">
          <p15:clr>
            <a:srgbClr val="F26B43"/>
          </p15:clr>
        </p15:guide>
        <p15:guide id="3" orient="horz" pos="3060">
          <p15:clr>
            <a:srgbClr val="F26B43"/>
          </p15:clr>
        </p15:guide>
        <p15:guide id="4" pos="2880">
          <p15:clr>
            <a:srgbClr val="F26B43"/>
          </p15:clr>
        </p15:guide>
        <p15:guide id="5"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9CB031-7EAB-9F4A-9F5D-3ECE992BB2D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8" name="Rectangle 17">
            <a:extLst>
              <a:ext uri="{FF2B5EF4-FFF2-40B4-BE49-F238E27FC236}">
                <a16:creationId xmlns:a16="http://schemas.microsoft.com/office/drawing/2014/main" id="{C52D8201-69B7-8C48-BF4B-31248B70068B}"/>
              </a:ext>
            </a:extLst>
          </p:cNvPr>
          <p:cNvSpPr/>
          <p:nvPr userDrawn="1"/>
        </p:nvSpPr>
        <p:spPr>
          <a:xfrm>
            <a:off x="174171" y="191587"/>
            <a:ext cx="11834950" cy="6522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9" name="Picture 18">
            <a:extLst>
              <a:ext uri="{FF2B5EF4-FFF2-40B4-BE49-F238E27FC236}">
                <a16:creationId xmlns:a16="http://schemas.microsoft.com/office/drawing/2014/main" id="{3382B7BC-3ACC-F54D-8816-9F11CE26E524}"/>
              </a:ext>
            </a:extLst>
          </p:cNvPr>
          <p:cNvPicPr>
            <a:picLocks noChangeAspect="1"/>
          </p:cNvPicPr>
          <p:nvPr userDrawn="1"/>
        </p:nvPicPr>
        <p:blipFill rotWithShape="1">
          <a:blip r:embed="rId4">
            <a:alphaModFix amt="22000"/>
          </a:blip>
          <a:srcRect l="14608" r="666"/>
          <a:stretch/>
        </p:blipFill>
        <p:spPr>
          <a:xfrm>
            <a:off x="0" y="904016"/>
            <a:ext cx="12192000" cy="5315809"/>
          </a:xfrm>
          <a:prstGeom prst="rect">
            <a:avLst/>
          </a:prstGeom>
        </p:spPr>
      </p:pic>
      <p:sp>
        <p:nvSpPr>
          <p:cNvPr id="20" name="Rectangle 19">
            <a:extLst>
              <a:ext uri="{FF2B5EF4-FFF2-40B4-BE49-F238E27FC236}">
                <a16:creationId xmlns:a16="http://schemas.microsoft.com/office/drawing/2014/main" id="{8C5E5DAB-ACE3-9042-A577-0075A923DCCA}"/>
              </a:ext>
            </a:extLst>
          </p:cNvPr>
          <p:cNvSpPr/>
          <p:nvPr userDrawn="1"/>
        </p:nvSpPr>
        <p:spPr>
          <a:xfrm>
            <a:off x="182879" y="191588"/>
            <a:ext cx="11826242" cy="6522721"/>
          </a:xfrm>
          <a:prstGeom prst="rect">
            <a:avLst/>
          </a:prstGeom>
          <a:gradFill>
            <a:gsLst>
              <a:gs pos="2600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ound Single Corner Rectangle 20">
            <a:extLst>
              <a:ext uri="{FF2B5EF4-FFF2-40B4-BE49-F238E27FC236}">
                <a16:creationId xmlns:a16="http://schemas.microsoft.com/office/drawing/2014/main" id="{8EA75384-3E3E-0B45-B232-1A7E449A4C17}"/>
              </a:ext>
            </a:extLst>
          </p:cNvPr>
          <p:cNvSpPr/>
          <p:nvPr userDrawn="1"/>
        </p:nvSpPr>
        <p:spPr>
          <a:xfrm rot="10800000">
            <a:off x="9901646" y="0"/>
            <a:ext cx="2290354" cy="2290354"/>
          </a:xfrm>
          <a:prstGeom prst="round1Rect">
            <a:avLst>
              <a:gd name="adj" fmla="val 47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A08B062-EB9E-DC4D-A416-A08DEAA28D18}"/>
              </a:ext>
            </a:extLst>
          </p:cNvPr>
          <p:cNvPicPr>
            <a:picLocks noChangeAspect="1"/>
          </p:cNvPicPr>
          <p:nvPr userDrawn="1"/>
        </p:nvPicPr>
        <p:blipFill>
          <a:blip r:embed="rId5"/>
          <a:stretch>
            <a:fillRect/>
          </a:stretch>
        </p:blipFill>
        <p:spPr>
          <a:xfrm>
            <a:off x="10614388" y="480251"/>
            <a:ext cx="864869" cy="1329852"/>
          </a:xfrm>
          <a:prstGeom prst="rect">
            <a:avLst/>
          </a:prstGeom>
        </p:spPr>
      </p:pic>
    </p:spTree>
    <p:extLst>
      <p:ext uri="{BB962C8B-B14F-4D97-AF65-F5344CB8AC3E}">
        <p14:creationId xmlns:p14="http://schemas.microsoft.com/office/powerpoint/2010/main" val="892528843"/>
      </p:ext>
    </p:extLst>
  </p:cSld>
  <p:clrMap bg1="lt1" tx1="dk1" bg2="lt2" tx2="dk2" accent1="accent1" accent2="accent2" accent3="accent3" accent4="accent4" accent5="accent5" accent6="accent6" hlink="hlink" folHlink="folHlink"/>
  <p:sldLayoutIdLst>
    <p:sldLayoutId id="2147483690" r:id="rId1"/>
    <p:sldLayoutId id="21474837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9/18/2022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72761571"/>
      </p:ext>
    </p:extLst>
  </p:cSld>
  <p:clrMap bg1="lt1" tx1="dk1" bg2="lt2" tx2="dk2" accent1="accent1" accent2="accent2" accent3="accent3" accent4="accent4" accent5="accent5" accent6="accent6" hlink="hlink" folHlink="folHlink"/>
  <p:sldLayoutIdLst>
    <p:sldLayoutId id="2147483692" r:id="rId1"/>
    <p:sldLayoutId id="2147483693" r:id="rId2"/>
  </p:sldLayoutIdLst>
  <p:hf hdr="0" ftr="0" dt="0"/>
  <p:txStyles>
    <p:titleStyle>
      <a:lvl1pPr algn="l"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7" name="Slide Number Placeholder 8">
            <a:extLst>
              <a:ext uri="{FF2B5EF4-FFF2-40B4-BE49-F238E27FC236}">
                <a16:creationId xmlns:a16="http://schemas.microsoft.com/office/drawing/2014/main" id="{F0911AE4-8B24-C740-A4A9-30982B669D7F}"/>
              </a:ext>
            </a:extLst>
          </p:cNvPr>
          <p:cNvSpPr>
            <a:spLocks noGrp="1"/>
          </p:cNvSpPr>
          <p:nvPr>
            <p:ph type="sldNum" sz="quarter" idx="4"/>
          </p:nvPr>
        </p:nvSpPr>
        <p:spPr>
          <a:xfrm>
            <a:off x="10607040" y="6245352"/>
            <a:ext cx="1216152" cy="304800"/>
          </a:xfrm>
          <a:prstGeom prst="rect">
            <a:avLst/>
          </a:prstGeom>
          <a:noFill/>
        </p:spPr>
        <p:txBody>
          <a:bodyPr wrap="square" lIns="0" tIns="0" rIns="0" bIns="0" rtlCol="0" anchor="ctr">
            <a:noAutofit/>
          </a:bodyPr>
          <a:lstStyle>
            <a:lvl1pPr algn="r">
              <a:defRPr lang="uk-UA" sz="1200" b="0" i="0" smtClean="0">
                <a:solidFill>
                  <a:schemeClr val="bg1"/>
                </a:solidFill>
                <a:latin typeface="Calibri Light" panose="020F0302020204030204" pitchFamily="34" charset="0"/>
                <a:cs typeface="Calibri Light" panose="020F0302020204030204" pitchFamily="34" charset="0"/>
              </a:defRPr>
            </a:lvl1p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62393765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447131FB-9475-2744-911B-EFA0B5F49D9B}"/>
              </a:ext>
            </a:extLst>
          </p:cNvPr>
          <p:cNvSpPr>
            <a:spLocks noGrp="1"/>
          </p:cNvSpPr>
          <p:nvPr>
            <p:ph type="title"/>
          </p:nvPr>
        </p:nvSpPr>
        <p:spPr>
          <a:xfrm>
            <a:off x="685800" y="365760"/>
            <a:ext cx="11137392" cy="603504"/>
          </a:xfrm>
          <a:prstGeom prst="rect">
            <a:avLst/>
          </a:prstGeom>
        </p:spPr>
        <p:txBody>
          <a:bodyPr vert="horz" lIns="0" tIns="0" rIns="0" bIns="0" rtlCol="0" anchor="t">
            <a:noAutofit/>
          </a:bodyPr>
          <a:lstStyle/>
          <a:p>
            <a:r>
              <a:rPr lang="en-US"/>
              <a:t>Click to edit Master title style</a:t>
            </a:r>
          </a:p>
        </p:txBody>
      </p:sp>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685800" y="1463040"/>
            <a:ext cx="11137392"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2"/>
            <a:endParaRPr lang="en-US"/>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685800" y="6248400"/>
            <a:ext cx="9918192" cy="304800"/>
          </a:xfrm>
          <a:prstGeom prst="rect">
            <a:avLst/>
          </a:prstGeom>
        </p:spPr>
        <p:txBody>
          <a:bodyPr vert="horz" lIns="0" tIns="0" rIns="0" bIns="0" rtlCol="0" anchor="ctr"/>
          <a:lstStyle>
            <a:lvl1pPr algn="l">
              <a:defRPr sz="1200">
                <a:solidFill>
                  <a:schemeClr val="tx1"/>
                </a:solidFill>
              </a:defRPr>
            </a:lvl1pPr>
          </a:lstStyle>
          <a:p>
            <a:r>
              <a:rPr lang="en-US"/>
              <a:t>Footer</a:t>
            </a:r>
          </a:p>
        </p:txBody>
      </p:sp>
      <p:sp>
        <p:nvSpPr>
          <p:cNvPr id="5" name="Slide Number Placeholder 8"/>
          <p:cNvSpPr>
            <a:spLocks noGrp="1"/>
          </p:cNvSpPr>
          <p:nvPr>
            <p:ph type="sldNum" sz="quarter" idx="4"/>
          </p:nvPr>
        </p:nvSpPr>
        <p:spPr>
          <a:xfrm>
            <a:off x="10603992" y="6248400"/>
            <a:ext cx="1219200" cy="304800"/>
          </a:xfrm>
          <a:prstGeom prst="rect">
            <a:avLst/>
          </a:prstGeom>
          <a:noFill/>
        </p:spPr>
        <p:txBody>
          <a:bodyPr wrap="square" lIns="0" tIns="0" rIns="0" bIns="0" rtlCol="0" anchor="ctr">
            <a:noAutofit/>
          </a:bodyPr>
          <a:lstStyle>
            <a:lvl1pPr algn="r">
              <a:defRPr lang="uk-UA" sz="1200" b="0" i="0" smtClean="0">
                <a:solidFill>
                  <a:schemeClr val="bg1"/>
                </a:solidFill>
                <a:latin typeface="Calibri Light" panose="020F0302020204030204" pitchFamily="34" charset="0"/>
                <a:cs typeface="Calibri Light" panose="020F0302020204030204" pitchFamily="34" charset="0"/>
              </a:defRPr>
            </a:lvl1p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7918334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Lst>
  <p:hf hdr="0" ftr="0" dt="0"/>
  <p:txStyles>
    <p:titleStyle>
      <a:lvl1pPr algn="l" defTabSz="914446" rtl="0" eaLnBrk="1" latinLnBrk="0" hangingPunct="1">
        <a:lnSpc>
          <a:spcPct val="90000"/>
        </a:lnSpc>
        <a:spcBef>
          <a:spcPct val="0"/>
        </a:spcBef>
        <a:buNone/>
        <a:defRPr sz="3000" kern="1200">
          <a:solidFill>
            <a:schemeClr val="accent2"/>
          </a:solidFill>
          <a:latin typeface="+mj-lt"/>
          <a:ea typeface="+mj-ea"/>
          <a:cs typeface="+mj-cs"/>
        </a:defRPr>
      </a:lvl1pPr>
    </p:titleStyle>
    <p:body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1566816"/>
            <a:ext cx="4874833" cy="63837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2" y="2615842"/>
            <a:ext cx="4874833" cy="3714620"/>
          </a:xfrm>
          <a:prstGeom prst="rect">
            <a:avLst/>
          </a:prstGeom>
        </p:spPr>
        <p:txBody>
          <a:bodyPr vert="horz" lIns="91440" tIns="45720" rIns="91440" bIns="45720" rtlCol="0">
            <a:normAutofit/>
          </a:bodyPr>
          <a:lstStyle/>
          <a:p>
            <a:pPr lvl="0"/>
            <a:r>
              <a:rPr lang="en-US" dirty="0"/>
              <a:t>Click to edit Master text styles</a:t>
            </a:r>
          </a:p>
        </p:txBody>
      </p:sp>
      <p:sp>
        <p:nvSpPr>
          <p:cNvPr id="10" name="Slide Number Placeholder 5"/>
          <p:cNvSpPr>
            <a:spLocks noGrp="1"/>
          </p:cNvSpPr>
          <p:nvPr>
            <p:ph type="sldNum" sz="quarter" idx="4"/>
          </p:nvPr>
        </p:nvSpPr>
        <p:spPr>
          <a:xfrm>
            <a:off x="8589640" y="6416115"/>
            <a:ext cx="3454400" cy="365125"/>
          </a:xfrm>
          <a:prstGeom prst="rect">
            <a:avLst/>
          </a:prstGeom>
        </p:spPr>
        <p:txBody>
          <a:bodyPr lIns="91440" tIns="45720" rIns="91440" bIns="45720"/>
          <a:lstStyle>
            <a:lvl1pPr algn="r">
              <a:defRPr sz="1600"/>
            </a:lvl1pPr>
          </a:lstStyle>
          <a:p>
            <a:r>
              <a:rPr lang="en-US" dirty="0">
                <a:solidFill>
                  <a:schemeClr val="tx2"/>
                </a:solidFill>
              </a:rPr>
              <a:t>| </a:t>
            </a:r>
            <a:r>
              <a:rPr lang="en-US" dirty="0"/>
              <a:t> </a:t>
            </a:r>
            <a:fld id="{C49B64AA-6A48-F14E-9A59-925DAAEA33AD}" type="slidenum">
              <a:rPr lang="en-US" smtClean="0">
                <a:solidFill>
                  <a:srgbClr val="96999D"/>
                </a:solidFill>
              </a:rPr>
              <a:pPr/>
              <a:t>‹#›</a:t>
            </a:fld>
            <a:endParaRPr lang="en-US" dirty="0">
              <a:solidFill>
                <a:srgbClr val="96999D"/>
              </a:solidFill>
            </a:endParaRPr>
          </a:p>
        </p:txBody>
      </p:sp>
    </p:spTree>
    <p:extLst>
      <p:ext uri="{BB962C8B-B14F-4D97-AF65-F5344CB8AC3E}">
        <p14:creationId xmlns:p14="http://schemas.microsoft.com/office/powerpoint/2010/main" val="125504152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Lst>
  <p:txStyles>
    <p:titleStyle>
      <a:lvl1pPr algn="l" defTabSz="609585" rtl="0" eaLnBrk="1" latinLnBrk="0" hangingPunct="1">
        <a:spcBef>
          <a:spcPct val="0"/>
        </a:spcBef>
        <a:buNone/>
        <a:defRPr sz="2667" kern="1200">
          <a:solidFill>
            <a:srgbClr val="FFFFFF"/>
          </a:solidFill>
          <a:latin typeface="Calibri"/>
          <a:ea typeface="+mj-ea"/>
          <a:cs typeface="Calibri"/>
        </a:defRPr>
      </a:lvl1pPr>
    </p:titleStyle>
    <p:bodyStyle>
      <a:lvl1pPr marL="0" indent="0" algn="l" defTabSz="609585" rtl="0" eaLnBrk="1" latinLnBrk="0" hangingPunct="1">
        <a:lnSpc>
          <a:spcPct val="120000"/>
        </a:lnSpc>
        <a:spcBef>
          <a:spcPct val="20000"/>
        </a:spcBef>
        <a:buFont typeface="Arial"/>
        <a:buNone/>
        <a:defRPr sz="1867" kern="1200">
          <a:solidFill>
            <a:srgbClr val="FFFFFF"/>
          </a:solidFill>
          <a:latin typeface="Calibri"/>
          <a:ea typeface="+mn-ea"/>
          <a:cs typeface="Calibri"/>
        </a:defRPr>
      </a:lvl1pPr>
      <a:lvl2pPr marL="609585" indent="0" algn="l" defTabSz="609585" rtl="0" eaLnBrk="1" latinLnBrk="0" hangingPunct="1">
        <a:spcBef>
          <a:spcPct val="20000"/>
        </a:spcBef>
        <a:buFont typeface="Arial"/>
        <a:buNone/>
        <a:defRPr sz="2667" kern="1200">
          <a:solidFill>
            <a:srgbClr val="FFFFFF"/>
          </a:solidFill>
          <a:latin typeface="Calibri"/>
          <a:ea typeface="+mn-ea"/>
          <a:cs typeface="Calibri"/>
        </a:defRPr>
      </a:lvl2pPr>
      <a:lvl3pPr marL="1219170" indent="0" algn="l" defTabSz="609585" rtl="0" eaLnBrk="1" latinLnBrk="0" hangingPunct="1">
        <a:spcBef>
          <a:spcPct val="20000"/>
        </a:spcBef>
        <a:buFont typeface="Arial"/>
        <a:buNone/>
        <a:defRPr sz="2667" kern="1200">
          <a:solidFill>
            <a:srgbClr val="FFFFFF"/>
          </a:solidFill>
          <a:latin typeface="Calibri"/>
          <a:ea typeface="+mn-ea"/>
          <a:cs typeface="Calibri"/>
        </a:defRPr>
      </a:lvl3pPr>
      <a:lvl4pPr marL="1828754" indent="0" algn="l" defTabSz="609585" rtl="0" eaLnBrk="1" latinLnBrk="0" hangingPunct="1">
        <a:spcBef>
          <a:spcPct val="20000"/>
        </a:spcBef>
        <a:buFont typeface="Arial"/>
        <a:buNone/>
        <a:defRPr sz="2667" kern="1200">
          <a:solidFill>
            <a:srgbClr val="FFFFFF"/>
          </a:solidFill>
          <a:latin typeface="Calibri"/>
          <a:ea typeface="+mn-ea"/>
          <a:cs typeface="Calibri"/>
        </a:defRPr>
      </a:lvl4pPr>
      <a:lvl5pPr marL="2438339" indent="0" algn="l" defTabSz="609585" rtl="0" eaLnBrk="1" latinLnBrk="0" hangingPunct="1">
        <a:spcBef>
          <a:spcPct val="20000"/>
        </a:spcBef>
        <a:buFont typeface="Arial"/>
        <a:buNone/>
        <a:defRPr sz="2667" kern="1200">
          <a:solidFill>
            <a:srgbClr val="FFFFFF"/>
          </a:solidFill>
          <a:latin typeface="Calibri"/>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6" imgW="395" imgH="396" progId="TCLayout.ActiveDocument.1">
                  <p:embed/>
                </p:oleObj>
              </mc:Choice>
              <mc:Fallback>
                <p:oleObj name="think-cell Slide" r:id="rId6" imgW="395" imgH="396" progId="TCLayout.ActiveDocument.1">
                  <p:embed/>
                  <p:pic>
                    <p:nvPicPr>
                      <p:cNvPr id="7"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Placeholder 2">
            <a:extLst>
              <a:ext uri="{FF2B5EF4-FFF2-40B4-BE49-F238E27FC236}">
                <a16:creationId xmlns:a16="http://schemas.microsoft.com/office/drawing/2014/main" id="{447131FB-9475-2744-911B-EFA0B5F49D9B}"/>
              </a:ext>
            </a:extLst>
          </p:cNvPr>
          <p:cNvSpPr>
            <a:spLocks noGrp="1"/>
          </p:cNvSpPr>
          <p:nvPr>
            <p:ph type="title"/>
          </p:nvPr>
        </p:nvSpPr>
        <p:spPr>
          <a:xfrm>
            <a:off x="685800" y="365760"/>
            <a:ext cx="11137392" cy="603504"/>
          </a:xfrm>
          <a:prstGeom prst="rect">
            <a:avLst/>
          </a:prstGeom>
        </p:spPr>
        <p:txBody>
          <a:bodyPr vert="horz" lIns="0" tIns="0" rIns="0" bIns="0" rtlCol="0" anchor="t">
            <a:noAutofit/>
          </a:bodyPr>
          <a:lstStyle/>
          <a:p>
            <a:r>
              <a:rPr lang="en-US"/>
              <a:t>Click to edit Master title style</a:t>
            </a:r>
          </a:p>
        </p:txBody>
      </p:sp>
      <p:sp>
        <p:nvSpPr>
          <p:cNvPr id="2" name="Text Placeholder 1">
            <a:extLst>
              <a:ext uri="{FF2B5EF4-FFF2-40B4-BE49-F238E27FC236}">
                <a16:creationId xmlns:a16="http://schemas.microsoft.com/office/drawing/2014/main" id="{77368A02-6632-6E48-92F5-528ACA438C07}"/>
              </a:ext>
            </a:extLst>
          </p:cNvPr>
          <p:cNvSpPr>
            <a:spLocks noGrp="1"/>
          </p:cNvSpPr>
          <p:nvPr>
            <p:ph type="body" idx="1"/>
          </p:nvPr>
        </p:nvSpPr>
        <p:spPr>
          <a:xfrm>
            <a:off x="685800" y="1463040"/>
            <a:ext cx="11137392"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a:p>
            <a:pPr lvl="5"/>
            <a:r>
              <a:rPr lang="en-US"/>
              <a:t>Sixth level </a:t>
            </a:r>
          </a:p>
          <a:p>
            <a:pPr lvl="6"/>
            <a:r>
              <a:rPr lang="en-US"/>
              <a:t>Seventh level </a:t>
            </a:r>
          </a:p>
          <a:p>
            <a:pPr lvl="7"/>
            <a:r>
              <a:rPr lang="en-US"/>
              <a:t>Eighth level </a:t>
            </a:r>
          </a:p>
          <a:p>
            <a:pPr lvl="1"/>
            <a:endParaRPr lang="en-US"/>
          </a:p>
          <a:p>
            <a:pPr lvl="2"/>
            <a:endParaRPr lang="en-US"/>
          </a:p>
        </p:txBody>
      </p:sp>
      <p:sp>
        <p:nvSpPr>
          <p:cNvPr id="4" name="Footer Placeholder 3">
            <a:extLst>
              <a:ext uri="{FF2B5EF4-FFF2-40B4-BE49-F238E27FC236}">
                <a16:creationId xmlns:a16="http://schemas.microsoft.com/office/drawing/2014/main" id="{38A2CCD5-3444-0B41-815D-A4A6F4BA6769}"/>
              </a:ext>
            </a:extLst>
          </p:cNvPr>
          <p:cNvSpPr>
            <a:spLocks noGrp="1"/>
          </p:cNvSpPr>
          <p:nvPr>
            <p:ph type="ftr" sz="quarter" idx="3"/>
          </p:nvPr>
        </p:nvSpPr>
        <p:spPr>
          <a:xfrm>
            <a:off x="685800" y="6248400"/>
            <a:ext cx="9918192" cy="304800"/>
          </a:xfrm>
          <a:prstGeom prst="rect">
            <a:avLst/>
          </a:prstGeom>
        </p:spPr>
        <p:txBody>
          <a:bodyPr vert="horz" lIns="0" tIns="0" rIns="0" bIns="0" rtlCol="0" anchor="ctr"/>
          <a:lstStyle>
            <a:lvl1pPr algn="l">
              <a:defRPr sz="1200">
                <a:solidFill>
                  <a:schemeClr val="tx1"/>
                </a:solidFill>
              </a:defRPr>
            </a:lvl1pPr>
          </a:lstStyle>
          <a:p>
            <a:r>
              <a:rPr lang="en-US"/>
              <a:t>Footer</a:t>
            </a:r>
          </a:p>
        </p:txBody>
      </p:sp>
      <p:sp>
        <p:nvSpPr>
          <p:cNvPr id="5" name="Slide Number Placeholder 8"/>
          <p:cNvSpPr>
            <a:spLocks noGrp="1"/>
          </p:cNvSpPr>
          <p:nvPr>
            <p:ph type="sldNum" sz="quarter" idx="4"/>
          </p:nvPr>
        </p:nvSpPr>
        <p:spPr>
          <a:xfrm>
            <a:off x="10603992" y="6248400"/>
            <a:ext cx="1219200" cy="304800"/>
          </a:xfrm>
          <a:prstGeom prst="rect">
            <a:avLst/>
          </a:prstGeom>
          <a:noFill/>
        </p:spPr>
        <p:txBody>
          <a:bodyPr wrap="square" lIns="0" tIns="0" rIns="0" bIns="0" rtlCol="0" anchor="ctr">
            <a:noAutofit/>
          </a:bodyPr>
          <a:lstStyle>
            <a:lvl1pPr algn="r">
              <a:defRPr lang="uk-UA" sz="1200" b="0" i="0" smtClean="0">
                <a:solidFill>
                  <a:schemeClr val="bg1"/>
                </a:solidFill>
                <a:latin typeface="Calibri Light" panose="020F0302020204030204" pitchFamily="34" charset="0"/>
                <a:cs typeface="Calibri Light" panose="020F0302020204030204" pitchFamily="34" charset="0"/>
              </a:defRPr>
            </a:lvl1pPr>
          </a:lstStyle>
          <a:p>
            <a:r>
              <a:rPr lang="en-US" b="1">
                <a:solidFill>
                  <a:schemeClr val="accent1"/>
                </a:solidFill>
              </a:rPr>
              <a:t>|</a:t>
            </a:r>
            <a:r>
              <a:rPr lang="en-US"/>
              <a:t> </a:t>
            </a:r>
            <a:fld id="{37D409AB-2201-4E18-8A34-C31753AD9B06}" type="slidenum">
              <a:rPr lang="en-US" smtClean="0">
                <a:solidFill>
                  <a:schemeClr val="tx1"/>
                </a:solidFill>
              </a:rPr>
              <a:pPr/>
              <a:t>‹#›</a:t>
            </a:fld>
            <a:endParaRPr lang="en-US">
              <a:solidFill>
                <a:schemeClr val="tx1"/>
              </a:solidFill>
            </a:endParaRPr>
          </a:p>
        </p:txBody>
      </p:sp>
      <p:sp>
        <p:nvSpPr>
          <p:cNvPr id="8" name="Footer Placeholder 3">
            <a:extLst>
              <a:ext uri="{FF2B5EF4-FFF2-40B4-BE49-F238E27FC236}">
                <a16:creationId xmlns:a16="http://schemas.microsoft.com/office/drawing/2014/main" id="{7B90F38A-FEA8-B34E-B3B4-7A59C77DCDA3}"/>
              </a:ext>
            </a:extLst>
          </p:cNvPr>
          <p:cNvSpPr txBox="1">
            <a:spLocks/>
          </p:cNvSpPr>
          <p:nvPr userDrawn="1"/>
        </p:nvSpPr>
        <p:spPr>
          <a:xfrm>
            <a:off x="10404682" y="6508010"/>
            <a:ext cx="1665398"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*For internal use only</a:t>
            </a:r>
            <a:endParaRPr lang="en-US" sz="1200" dirty="0">
              <a:solidFill>
                <a:schemeClr val="bg1"/>
              </a:solidFill>
            </a:endParaRPr>
          </a:p>
        </p:txBody>
      </p:sp>
    </p:spTree>
    <p:extLst>
      <p:ext uri="{BB962C8B-B14F-4D97-AF65-F5344CB8AC3E}">
        <p14:creationId xmlns:p14="http://schemas.microsoft.com/office/powerpoint/2010/main" val="719704004"/>
      </p:ext>
    </p:extLst>
  </p:cSld>
  <p:clrMap bg1="lt1" tx1="dk1" bg2="lt2" tx2="dk2" accent1="accent1" accent2="accent2" accent3="accent3" accent4="accent4" accent5="accent5" accent6="accent6" hlink="hlink" folHlink="folHlink"/>
  <p:sldLayoutIdLst>
    <p:sldLayoutId id="2147483786" r:id="rId1"/>
  </p:sldLayoutIdLst>
  <p:hf sldNum="0" hdr="0" ftr="0" dt="0"/>
  <p:txStyles>
    <p:titleStyle>
      <a:lvl1pPr algn="l" defTabSz="914446" rtl="0" eaLnBrk="1" latinLnBrk="0" hangingPunct="1">
        <a:lnSpc>
          <a:spcPct val="90000"/>
        </a:lnSpc>
        <a:spcBef>
          <a:spcPct val="0"/>
        </a:spcBef>
        <a:buNone/>
        <a:defRPr sz="3000" kern="1200">
          <a:solidFill>
            <a:schemeClr val="accent2"/>
          </a:solidFill>
          <a:latin typeface="+mj-lt"/>
          <a:ea typeface="+mj-ea"/>
          <a:cs typeface="+mj-cs"/>
        </a:defRPr>
      </a:lvl1pPr>
    </p:titleStyle>
    <p:body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chart" Target="../charts/chart2.xml"/><Relationship Id="rId5" Type="http://schemas.openxmlformats.org/officeDocument/2006/relationships/hyperlink" Target="https://www.csis.org/analysis/food-insecurity-among-veterans-who-risk-and-how-respond" TargetMode="External"/><Relationship Id="rId10" Type="http://schemas.openxmlformats.org/officeDocument/2006/relationships/image" Target="../media/image55.png"/><Relationship Id="rId4" Type="http://schemas.openxmlformats.org/officeDocument/2006/relationships/hyperlink" Target="https://ignitewithhumana.com/ed/playbooks/bold-goal/bold-goal-whole-health-toolkit/" TargetMode="Externa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rand.org/pubs/perspectives/PEA1363-1.html" TargetMode="External"/><Relationship Id="rId5" Type="http://schemas.openxmlformats.org/officeDocument/2006/relationships/hyperlink" Target="https://doi.org/10.1080/13607863.2021.1942434" TargetMode="External"/><Relationship Id="rId4" Type="http://schemas.openxmlformats.org/officeDocument/2006/relationships/hyperlink" Target="https://ignitewithhumana.com/ed/playbooks/bold-goal/bold-goal-whole-health-toolki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hart" Target="../charts/chart6.xml"/><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chart" Target="../charts/chart7.xml"/><Relationship Id="rId5" Type="http://schemas.openxmlformats.org/officeDocument/2006/relationships/hyperlink" Target="https://www.jabfm.org/content/34/2/291" TargetMode="External"/><Relationship Id="rId4" Type="http://schemas.openxmlformats.org/officeDocument/2006/relationships/hyperlink" Target="https://ignitewithhumana.com/ed/playbooks/bold-goal/bold-goal-whole-health-toolki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hart" Target="../charts/chart8.xml"/><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chart" Target="../charts/chart9.xml"/><Relationship Id="rId5" Type="http://schemas.openxmlformats.org/officeDocument/2006/relationships/hyperlink" Target="https://dx.doi.org/10.1007/s11606-021-06807-4" TargetMode="External"/><Relationship Id="rId4" Type="http://schemas.openxmlformats.org/officeDocument/2006/relationships/hyperlink" Target="https://ignitewithhumana.com/ed/playbooks/bold-goal/bold-goal-whole-health-toolkit/" TargetMode="Externa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hart" Target="../charts/chart10.xml"/><Relationship Id="rId7" Type="http://schemas.openxmlformats.org/officeDocument/2006/relationships/image" Target="../media/image61.sv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hyperlink" Target="http://dx.doi.org/10.1002/alz.12476" TargetMode="External"/><Relationship Id="rId10" Type="http://schemas.openxmlformats.org/officeDocument/2006/relationships/image" Target="../media/image51.png"/><Relationship Id="rId4" Type="http://schemas.openxmlformats.org/officeDocument/2006/relationships/hyperlink" Target="https://ignitewithhumana.com/ed/playbooks/bold-goal/bold-goal-whole-health-toolkit/" TargetMode="External"/><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3.jp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hyperlink" Target="https://www.vfw.org/media-and-events/latest-releases/archives/2022/7/vfw-humana-food-insecurity-campaign-raises-1-million-meals?linkId=100000136821686"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hyperlink" Target="https://vfworg-cdn.azureedge.net/-/media/VFWSite/Files/UTCH/UTCH-Grant-Application.pdf?v=1&amp;d=20210520T175142Z&amp;la=en" TargetMode="External"/><Relationship Id="rId2" Type="http://schemas.openxmlformats.org/officeDocument/2006/relationships/hyperlink" Target="https://crm.bloomerang.co/HostedDonation?ApiKey=pub_a10c4e67-2ac4-11ec-8395-0a952afc5d81&amp;WidgetId=20480" TargetMode="External"/><Relationship Id="rId1" Type="http://schemas.openxmlformats.org/officeDocument/2006/relationships/slideLayout" Target="../slideLayouts/slideLayout127.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ith a beard and a hat&#10;&#10;Description automatically generated with low confidence">
            <a:extLst>
              <a:ext uri="{FF2B5EF4-FFF2-40B4-BE49-F238E27FC236}">
                <a16:creationId xmlns:a16="http://schemas.microsoft.com/office/drawing/2014/main" id="{1F3EF14A-88B9-4D6B-8BFD-2F21C20F3D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0" b="180"/>
          <a:stretch>
            <a:fillRect/>
          </a:stretch>
        </p:blipFill>
        <p:spPr/>
      </p:pic>
      <p:sp>
        <p:nvSpPr>
          <p:cNvPr id="3" name="Text Placeholder 2">
            <a:extLst>
              <a:ext uri="{FF2B5EF4-FFF2-40B4-BE49-F238E27FC236}">
                <a16:creationId xmlns:a16="http://schemas.microsoft.com/office/drawing/2014/main" id="{F351DD4C-FBFD-F047-B6F6-0C23AC7AA971}"/>
              </a:ext>
            </a:extLst>
          </p:cNvPr>
          <p:cNvSpPr>
            <a:spLocks noGrp="1"/>
          </p:cNvSpPr>
          <p:nvPr>
            <p:ph type="body" sz="quarter" idx="12"/>
          </p:nvPr>
        </p:nvSpPr>
        <p:spPr>
          <a:xfrm>
            <a:off x="446434" y="808534"/>
            <a:ext cx="6517074" cy="3359021"/>
          </a:xfrm>
        </p:spPr>
        <p:txBody>
          <a:bodyPr>
            <a:normAutofit/>
          </a:bodyPr>
          <a:lstStyle/>
          <a:p>
            <a:pPr marL="0" indent="0">
              <a:buNone/>
            </a:pPr>
            <a:r>
              <a:rPr lang="en-US" sz="4400" dirty="0">
                <a:solidFill>
                  <a:schemeClr val="tx2"/>
                </a:solidFill>
                <a:latin typeface="+mn-lt"/>
              </a:rPr>
              <a:t>Understanding and meeting the healthcare needs of Veterans</a:t>
            </a:r>
          </a:p>
          <a:p>
            <a:endParaRPr lang="en-US" sz="4000" dirty="0">
              <a:solidFill>
                <a:schemeClr val="tx2"/>
              </a:solidFill>
              <a:latin typeface="+mn-lt"/>
            </a:endParaRPr>
          </a:p>
          <a:p>
            <a:endParaRPr lang="en-US" sz="4000" dirty="0">
              <a:solidFill>
                <a:schemeClr val="tx2"/>
              </a:solidFill>
              <a:latin typeface="+mn-lt"/>
            </a:endParaRPr>
          </a:p>
        </p:txBody>
      </p:sp>
      <p:pic>
        <p:nvPicPr>
          <p:cNvPr id="5" name="Picture 4"/>
          <p:cNvPicPr>
            <a:picLocks noChangeAspect="1"/>
          </p:cNvPicPr>
          <p:nvPr/>
        </p:nvPicPr>
        <p:blipFill>
          <a:blip r:embed="rId4"/>
          <a:stretch>
            <a:fillRect/>
          </a:stretch>
        </p:blipFill>
        <p:spPr>
          <a:xfrm>
            <a:off x="4179270" y="4665306"/>
            <a:ext cx="2053931" cy="159985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869" y="4254759"/>
            <a:ext cx="2423166" cy="2304991"/>
          </a:xfrm>
          <a:prstGeom prst="rect">
            <a:avLst/>
          </a:prstGeom>
          <a:solidFill>
            <a:schemeClr val="bg1">
              <a:lumMod val="75000"/>
            </a:schemeClr>
          </a:solidFill>
        </p:spPr>
      </p:pic>
    </p:spTree>
    <p:extLst>
      <p:ext uri="{BB962C8B-B14F-4D97-AF65-F5344CB8AC3E}">
        <p14:creationId xmlns:p14="http://schemas.microsoft.com/office/powerpoint/2010/main" val="325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10972800" y="6553200"/>
            <a:ext cx="1219200" cy="304800"/>
          </a:xfr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22" name="Text Placeholder 1"/>
          <p:cNvSpPr txBox="1">
            <a:spLocks/>
          </p:cNvSpPr>
          <p:nvPr/>
        </p:nvSpPr>
        <p:spPr>
          <a:xfrm>
            <a:off x="824068" y="2362200"/>
            <a:ext cx="4433325" cy="3766038"/>
          </a:xfrm>
          <a:prstGeom prst="rect">
            <a:avLst/>
          </a:prstGeom>
        </p:spPr>
        <p:txBody>
          <a:bodyPr vert="horz" lIns="0" tIns="0" rIns="0" bIns="0" rtlCol="0" anchor="ctr">
            <a:noAutofit/>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marL="331470" lvl="1" indent="-285750">
              <a:lnSpc>
                <a:spcPct val="114000"/>
              </a:lnSpc>
              <a:spcBef>
                <a:spcPts val="0"/>
              </a:spcBef>
              <a:spcAft>
                <a:spcPts val="0"/>
              </a:spcAft>
              <a:buClr>
                <a:schemeClr val="tx1"/>
              </a:buClr>
              <a:defRPr/>
            </a:pPr>
            <a:r>
              <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Staffed by veterans, spouses of veterans, and self-selected veteran allies </a:t>
            </a:r>
          </a:p>
          <a:p>
            <a:pPr marL="228600" marR="0" lvl="1" indent="-182880" algn="l" defTabSz="914446" rtl="0" eaLnBrk="1" fontAlgn="auto" latinLnBrk="0" hangingPunct="1">
              <a:lnSpc>
                <a:spcPct val="114000"/>
              </a:lnSpc>
              <a:spcBef>
                <a:spcPts val="0"/>
              </a:spcBef>
              <a:spcAft>
                <a:spcPts val="0"/>
              </a:spcAft>
              <a:buClr>
                <a:schemeClr val="tx1"/>
              </a:buClr>
              <a:buSzTx/>
              <a:buFont typeface="Arial" panose="020B0604020202020204" pitchFamily="34" charset="0"/>
              <a:buChar char="•"/>
              <a:tabLst/>
              <a:defRPr/>
            </a:pPr>
            <a:endPar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a:p>
            <a:pPr marL="331470" lvl="1" indent="-285750">
              <a:lnSpc>
                <a:spcPct val="114000"/>
              </a:lnSpc>
              <a:spcBef>
                <a:spcPts val="0"/>
              </a:spcBef>
              <a:spcAft>
                <a:spcPts val="0"/>
              </a:spcAft>
              <a:buClr>
                <a:schemeClr val="tx1"/>
              </a:buClr>
              <a:defRPr/>
            </a:pPr>
            <a:r>
              <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Veteran icon and VA Health Care status in CRM enables quick identification of Veterans and their coverage status</a:t>
            </a:r>
          </a:p>
          <a:p>
            <a:pPr marL="228600" marR="0" lvl="1" indent="-182880" algn="l" defTabSz="914446" rtl="0" eaLnBrk="1" fontAlgn="auto" latinLnBrk="0" hangingPunct="1">
              <a:lnSpc>
                <a:spcPct val="114000"/>
              </a:lnSpc>
              <a:spcBef>
                <a:spcPts val="0"/>
              </a:spcBef>
              <a:spcAft>
                <a:spcPts val="0"/>
              </a:spcAft>
              <a:buClr>
                <a:schemeClr val="tx1"/>
              </a:buClr>
              <a:buSzTx/>
              <a:buFont typeface="Arial" panose="020B0604020202020204" pitchFamily="34" charset="0"/>
              <a:buChar char="•"/>
              <a:tabLst/>
              <a:defRPr/>
            </a:pPr>
            <a:endPar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a:p>
            <a:pPr marL="228600" marR="0" lvl="1" indent="-182880" algn="l" defTabSz="914446" rtl="0" eaLnBrk="1" fontAlgn="auto" latinLnBrk="0" hangingPunct="1">
              <a:lnSpc>
                <a:spcPct val="114000"/>
              </a:lnSpc>
              <a:spcBef>
                <a:spcPts val="0"/>
              </a:spcBef>
              <a:spcAft>
                <a:spcPts val="0"/>
              </a:spcAft>
              <a:buClr>
                <a:schemeClr val="tx1"/>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Veteran-specific training orienting </a:t>
            </a:r>
            <a:r>
              <a:rPr lang="en-US" sz="1800" b="1" dirty="0">
                <a:solidFill>
                  <a:schemeClr val="accent1">
                    <a:lumMod val="50000"/>
                  </a:schemeClr>
                </a:solidFill>
                <a:latin typeface="Calibri" panose="020F0502020204030204" pitchFamily="34" charset="0"/>
                <a:cs typeface="Calibri" panose="020F0502020204030204" pitchFamily="34" charset="0"/>
              </a:rPr>
              <a:t>agents </a:t>
            </a:r>
            <a:r>
              <a:rPr kumimoji="0" lang="en-US"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to veteran culture and their unique needs</a:t>
            </a:r>
          </a:p>
        </p:txBody>
      </p:sp>
      <p:sp>
        <p:nvSpPr>
          <p:cNvPr id="26" name="Text Placeholder 1"/>
          <p:cNvSpPr txBox="1">
            <a:spLocks/>
          </p:cNvSpPr>
          <p:nvPr/>
        </p:nvSpPr>
        <p:spPr>
          <a:xfrm>
            <a:off x="621681" y="318314"/>
            <a:ext cx="10760460" cy="792663"/>
          </a:xfrm>
          <a:prstGeom prst="rect">
            <a:avLst/>
          </a:prstGeom>
        </p:spPr>
        <p:txBody>
          <a:bodyPr/>
          <a:lstStyle>
            <a:lvl1pPr marL="0" indent="0" algn="l" defTabSz="914446" rtl="0" eaLnBrk="1" latinLnBrk="0" hangingPunct="1">
              <a:lnSpc>
                <a:spcPct val="100000"/>
              </a:lnSpc>
              <a:spcBef>
                <a:spcPts val="0"/>
              </a:spcBef>
              <a:buClr>
                <a:schemeClr val="tx1"/>
              </a:buClr>
              <a:buFontTx/>
              <a:buNone/>
              <a:defRPr sz="2400" kern="1200">
                <a:solidFill>
                  <a:schemeClr val="tx1"/>
                </a:solidFill>
                <a:latin typeface="+mj-lt"/>
                <a:ea typeface="+mn-ea"/>
                <a:cs typeface="+mn-cs"/>
              </a:defRPr>
            </a:lvl1pPr>
            <a:lvl2pPr marL="182889"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900" kern="1200">
                <a:solidFill>
                  <a:schemeClr val="tx1"/>
                </a:solidFill>
                <a:latin typeface="+mn-lt"/>
                <a:ea typeface="+mn-ea"/>
                <a:cs typeface="+mn-cs"/>
              </a:defRPr>
            </a:lvl2pPr>
            <a:lvl3pPr marL="365778"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54866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4pPr>
            <a:lvl5pPr marL="731557"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baseline="0">
                <a:solidFill>
                  <a:schemeClr val="tx1"/>
                </a:solidFill>
                <a:latin typeface="+mn-lt"/>
                <a:ea typeface="+mn-ea"/>
                <a:cs typeface="+mn-cs"/>
              </a:defRPr>
            </a:lvl5pPr>
            <a:lvl6pPr marL="914446"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6pPr>
            <a:lvl7pPr marL="1097335"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7pPr>
            <a:lvl8pPr marL="1280224" indent="-182889" algn="l" defTabSz="914446" rtl="0" eaLnBrk="1" latinLnBrk="0" hangingPunct="1">
              <a:lnSpc>
                <a:spcPct val="100000"/>
              </a:lnSpc>
              <a:spcBef>
                <a:spcPts val="400"/>
              </a:spcBef>
              <a:spcAft>
                <a:spcPts val="400"/>
              </a:spcAft>
              <a:buClr>
                <a:schemeClr val="accent1"/>
              </a:buClr>
              <a:buFont typeface="Arial" panose="020B0604020202020204" pitchFamily="34" charset="0"/>
              <a:buChar char="•"/>
              <a:defRPr sz="1300" kern="1200">
                <a:solidFill>
                  <a:schemeClr val="tx1"/>
                </a:solidFill>
                <a:latin typeface="+mn-lt"/>
                <a:ea typeface="+mn-ea"/>
                <a:cs typeface="+mn-cs"/>
              </a:defRPr>
            </a:lvl8pPr>
            <a:lvl9pPr marL="1280224" indent="0" algn="l" defTabSz="914446" rtl="0" eaLnBrk="1" latinLnBrk="0" hangingPunct="1">
              <a:lnSpc>
                <a:spcPct val="90000"/>
              </a:lnSpc>
              <a:spcBef>
                <a:spcPts val="500"/>
              </a:spcBef>
              <a:buClr>
                <a:schemeClr val="accent1"/>
              </a:buClr>
              <a:buFont typeface="Arial" panose="020B0604020202020204" pitchFamily="34" charset="0"/>
              <a:buNone/>
              <a:defRPr sz="1333" kern="1200">
                <a:solidFill>
                  <a:schemeClr val="tx1"/>
                </a:solidFill>
                <a:latin typeface="+mn-lt"/>
                <a:ea typeface="+mn-ea"/>
                <a:cs typeface="+mn-cs"/>
              </a:defRPr>
            </a:lvl9pPr>
          </a:lstStyle>
          <a:p>
            <a:pPr lvl="0">
              <a:buClr>
                <a:srgbClr val="53575A"/>
              </a:buClr>
              <a:defRPr/>
            </a:pPr>
            <a:r>
              <a:rPr lang="en-US" sz="4500" b="1" dirty="0">
                <a:solidFill>
                  <a:schemeClr val="accent6"/>
                </a:solidFill>
                <a:latin typeface="+mn-lt"/>
              </a:rPr>
              <a:t>Delivering the service our veterans deserve: designated call center </a:t>
            </a:r>
            <a:endParaRPr kumimoji="0" lang="en-US" sz="4500" b="1" i="0" u="none" strike="noStrike" kern="1200" cap="none" spc="0" normalizeH="0" baseline="0" noProof="0" dirty="0">
              <a:ln>
                <a:noFill/>
              </a:ln>
              <a:solidFill>
                <a:schemeClr val="accent6"/>
              </a:solidFill>
              <a:effectLst/>
              <a:uLnTx/>
              <a:uFillTx/>
              <a:latin typeface="+mn-lt"/>
            </a:endParaRPr>
          </a:p>
        </p:txBody>
      </p:sp>
      <p:grpSp>
        <p:nvGrpSpPr>
          <p:cNvPr id="9" name="Group 8">
            <a:extLst>
              <a:ext uri="{FF2B5EF4-FFF2-40B4-BE49-F238E27FC236}">
                <a16:creationId xmlns:a16="http://schemas.microsoft.com/office/drawing/2014/main" id="{EC161FCA-20A1-064D-BD70-B7930819D496}"/>
              </a:ext>
            </a:extLst>
          </p:cNvPr>
          <p:cNvGrpSpPr/>
          <p:nvPr/>
        </p:nvGrpSpPr>
        <p:grpSpPr>
          <a:xfrm>
            <a:off x="5841023" y="2338754"/>
            <a:ext cx="6109485" cy="3897503"/>
            <a:chOff x="4800600" y="1763055"/>
            <a:chExt cx="6075381" cy="3875745"/>
          </a:xfrm>
        </p:grpSpPr>
        <p:sp>
          <p:nvSpPr>
            <p:cNvPr id="10" name="Rectangle 9">
              <a:extLst>
                <a:ext uri="{FF2B5EF4-FFF2-40B4-BE49-F238E27FC236}">
                  <a16:creationId xmlns:a16="http://schemas.microsoft.com/office/drawing/2014/main" id="{C2B34E72-7735-F942-B88A-A9633EE5C169}"/>
                </a:ext>
              </a:extLst>
            </p:cNvPr>
            <p:cNvSpPr/>
            <p:nvPr/>
          </p:nvSpPr>
          <p:spPr>
            <a:xfrm>
              <a:off x="8924490" y="1771798"/>
              <a:ext cx="1916006" cy="192708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chemeClr val="accent1">
                      <a:lumMod val="50000"/>
                    </a:schemeClr>
                  </a:solidFill>
                  <a:latin typeface="Calibri"/>
                  <a:cs typeface="Calibri"/>
                </a:rPr>
                <a:t>1%</a:t>
              </a:r>
              <a:endParaRPr kumimoji="0" lang="en-US" sz="2800" b="1"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a:p>
              <a:pPr algn="ctr" defTabSz="914400">
                <a:defRPr/>
              </a:pPr>
              <a:r>
                <a:rPr lang="en-US" sz="1600" b="1" dirty="0">
                  <a:solidFill>
                    <a:schemeClr val="accent1">
                      <a:lumMod val="50000"/>
                    </a:schemeClr>
                  </a:solidFill>
                  <a:latin typeface="+mj-lt"/>
                </a:rPr>
                <a:t>Fewer repeat calls</a:t>
              </a:r>
              <a:endParaRPr lang="en-US" sz="1600" b="1" i="0" u="none" strike="noStrike" kern="1200" cap="none" spc="0" normalizeH="0" baseline="0" noProof="0" dirty="0">
                <a:ln>
                  <a:noFill/>
                </a:ln>
                <a:solidFill>
                  <a:schemeClr val="accent1">
                    <a:lumMod val="50000"/>
                  </a:schemeClr>
                </a:solidFill>
                <a:effectLst/>
                <a:uLnTx/>
                <a:uFillTx/>
                <a:latin typeface="+mj-lt"/>
                <a:cs typeface="Calibri Light"/>
              </a:endParaRPr>
            </a:p>
          </p:txBody>
        </p:sp>
        <p:sp>
          <p:nvSpPr>
            <p:cNvPr id="11" name="Rectangle 10">
              <a:extLst>
                <a:ext uri="{FF2B5EF4-FFF2-40B4-BE49-F238E27FC236}">
                  <a16:creationId xmlns:a16="http://schemas.microsoft.com/office/drawing/2014/main" id="{C377C7CE-4B81-CA40-BC0C-8026F4811B14}"/>
                </a:ext>
              </a:extLst>
            </p:cNvPr>
            <p:cNvSpPr/>
            <p:nvPr/>
          </p:nvSpPr>
          <p:spPr>
            <a:xfrm>
              <a:off x="4800600" y="1771798"/>
              <a:ext cx="1963825" cy="19008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mn-ea"/>
                  <a:cs typeface="+mn-cs"/>
                </a:rPr>
                <a:t>2,407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mj-lt"/>
                </a:rPr>
                <a:t>MA Veteran calls handled by the designated team</a:t>
              </a:r>
              <a:endParaRPr kumimoji="0" lang="en-US" sz="1600" i="0" u="none" strike="noStrike" kern="1200" cap="none" spc="0" normalizeH="0" baseline="0" noProof="0" dirty="0">
                <a:ln>
                  <a:noFill/>
                </a:ln>
                <a:solidFill>
                  <a:srgbClr val="FFFFFF"/>
                </a:solidFill>
                <a:effectLst/>
                <a:uLnTx/>
                <a:uFillTx/>
                <a:latin typeface="+mj-lt"/>
                <a:ea typeface="+mn-ea"/>
                <a:cs typeface="+mn-cs"/>
              </a:endParaRPr>
            </a:p>
          </p:txBody>
        </p:sp>
        <p:sp>
          <p:nvSpPr>
            <p:cNvPr id="12" name="Rectangle 11">
              <a:extLst>
                <a:ext uri="{FF2B5EF4-FFF2-40B4-BE49-F238E27FC236}">
                  <a16:creationId xmlns:a16="http://schemas.microsoft.com/office/drawing/2014/main" id="{1317120F-62C9-B543-9613-B29C76304C98}"/>
                </a:ext>
              </a:extLst>
            </p:cNvPr>
            <p:cNvSpPr/>
            <p:nvPr/>
          </p:nvSpPr>
          <p:spPr>
            <a:xfrm>
              <a:off x="6856378" y="1763055"/>
              <a:ext cx="1963825" cy="19174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dirty="0">
                  <a:solidFill>
                    <a:schemeClr val="accent1">
                      <a:lumMod val="50000"/>
                    </a:schemeClr>
                  </a:solidFill>
                  <a:latin typeface="Calibri"/>
                  <a:cs typeface="Calibri"/>
                </a:rPr>
                <a:t>11.7%</a:t>
              </a:r>
            </a:p>
            <a:p>
              <a:pPr lvl="0" algn="ctr" defTabSz="914400">
                <a:defRPr/>
              </a:pPr>
              <a:r>
                <a:rPr lang="en-US" sz="1600" b="1" dirty="0">
                  <a:solidFill>
                    <a:schemeClr val="accent1">
                      <a:lumMod val="50000"/>
                    </a:schemeClr>
                  </a:solidFill>
                  <a:latin typeface="+mj-lt"/>
                </a:rPr>
                <a:t>Higher issue resolution</a:t>
              </a:r>
            </a:p>
          </p:txBody>
        </p:sp>
        <p:sp>
          <p:nvSpPr>
            <p:cNvPr id="13" name="Rectangle 12">
              <a:extLst>
                <a:ext uri="{FF2B5EF4-FFF2-40B4-BE49-F238E27FC236}">
                  <a16:creationId xmlns:a16="http://schemas.microsoft.com/office/drawing/2014/main" id="{15E2D7E6-7BFC-A04E-9737-E99FB68DD86E}"/>
                </a:ext>
              </a:extLst>
            </p:cNvPr>
            <p:cNvSpPr/>
            <p:nvPr/>
          </p:nvSpPr>
          <p:spPr>
            <a:xfrm>
              <a:off x="4800600" y="3765253"/>
              <a:ext cx="1963825" cy="18724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4.1%</a:t>
              </a:r>
              <a:endParaRPr kumimoji="0" lang="en-US" sz="2800" b="1"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lumMod val="50000"/>
                    </a:schemeClr>
                  </a:solidFill>
                  <a:effectLst/>
                  <a:uLnTx/>
                  <a:uFillTx/>
                  <a:latin typeface="+mj-lt"/>
                  <a:ea typeface="+mn-ea"/>
                  <a:cs typeface="+mn-cs"/>
                </a:rPr>
                <a:t>Higher perfect call</a:t>
              </a:r>
              <a:r>
                <a:rPr kumimoji="0" lang="en-US" sz="1600" b="1" i="0" u="none" strike="noStrike" kern="1200" cap="none" spc="0" normalizeH="0" noProof="0" dirty="0">
                  <a:ln>
                    <a:noFill/>
                  </a:ln>
                  <a:solidFill>
                    <a:schemeClr val="accent1">
                      <a:lumMod val="50000"/>
                    </a:schemeClr>
                  </a:solidFill>
                  <a:effectLst/>
                  <a:uLnTx/>
                  <a:uFillTx/>
                  <a:latin typeface="+mj-lt"/>
                  <a:ea typeface="+mn-ea"/>
                  <a:cs typeface="+mn-cs"/>
                </a:rPr>
                <a:t> ratings</a:t>
              </a:r>
              <a:endParaRPr kumimoji="0" lang="en-US" sz="16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4" name="Rectangle 13">
              <a:extLst>
                <a:ext uri="{FF2B5EF4-FFF2-40B4-BE49-F238E27FC236}">
                  <a16:creationId xmlns:a16="http://schemas.microsoft.com/office/drawing/2014/main" id="{93FAA66E-D367-464C-AF39-4EDE5711FD39}"/>
                </a:ext>
              </a:extLst>
            </p:cNvPr>
            <p:cNvSpPr/>
            <p:nvPr/>
          </p:nvSpPr>
          <p:spPr>
            <a:xfrm>
              <a:off x="6856378" y="3770003"/>
              <a:ext cx="1963825" cy="18687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5.7%</a:t>
              </a:r>
            </a:p>
            <a:p>
              <a:pPr lvl="0" algn="ctr" defTabSz="914400">
                <a:defRPr/>
              </a:pPr>
              <a:r>
                <a:rPr lang="en-US" sz="1600" b="1" dirty="0">
                  <a:solidFill>
                    <a:schemeClr val="accent1">
                      <a:lumMod val="50000"/>
                    </a:schemeClr>
                  </a:solidFill>
                  <a:latin typeface="+mj-lt"/>
                </a:rPr>
                <a:t>Higher agent knowledge ratings</a:t>
              </a:r>
            </a:p>
          </p:txBody>
        </p:sp>
        <p:sp>
          <p:nvSpPr>
            <p:cNvPr id="15" name="Rectangle 14">
              <a:extLst>
                <a:ext uri="{FF2B5EF4-FFF2-40B4-BE49-F238E27FC236}">
                  <a16:creationId xmlns:a16="http://schemas.microsoft.com/office/drawing/2014/main" id="{E0750E86-8011-1A44-A423-48D9915966AA}"/>
                </a:ext>
              </a:extLst>
            </p:cNvPr>
            <p:cNvSpPr/>
            <p:nvPr/>
          </p:nvSpPr>
          <p:spPr>
            <a:xfrm>
              <a:off x="8912156" y="3760667"/>
              <a:ext cx="1963825" cy="18687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.7%</a:t>
              </a:r>
            </a:p>
            <a:p>
              <a:pPr lvl="0" algn="ctr" defTabSz="914400">
                <a:defRPr/>
              </a:pPr>
              <a:r>
                <a:rPr lang="en-US" sz="1600" b="1" dirty="0">
                  <a:solidFill>
                    <a:schemeClr val="accent1">
                      <a:lumMod val="50000"/>
                    </a:schemeClr>
                  </a:solidFill>
                  <a:latin typeface="+mj-lt"/>
                </a:rPr>
                <a:t>Higher agent satisfaction</a:t>
              </a:r>
            </a:p>
          </p:txBody>
        </p:sp>
      </p:grpSp>
    </p:spTree>
    <p:extLst>
      <p:ext uri="{BB962C8B-B14F-4D97-AF65-F5344CB8AC3E}">
        <p14:creationId xmlns:p14="http://schemas.microsoft.com/office/powerpoint/2010/main" val="1388875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51DD4C-FBFD-F047-B6F6-0C23AC7AA971}"/>
              </a:ext>
            </a:extLst>
          </p:cNvPr>
          <p:cNvSpPr>
            <a:spLocks noGrp="1"/>
          </p:cNvSpPr>
          <p:nvPr>
            <p:ph type="body" sz="quarter" idx="14"/>
          </p:nvPr>
        </p:nvSpPr>
        <p:spPr>
          <a:xfrm>
            <a:off x="963826" y="617837"/>
            <a:ext cx="5359634" cy="3023287"/>
          </a:xfrm>
          <a:ln>
            <a:noFill/>
          </a:ln>
          <a:effectLst>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nSpc>
                <a:spcPts val="6000"/>
              </a:lnSpc>
            </a:pPr>
            <a:r>
              <a:rPr lang="en-US" sz="3600" b="1" dirty="0">
                <a:solidFill>
                  <a:schemeClr val="accent6">
                    <a:lumMod val="75000"/>
                  </a:schemeClr>
                </a:solidFill>
              </a:rPr>
              <a:t>We have a </a:t>
            </a:r>
            <a:r>
              <a:rPr lang="en-US" sz="3600" b="1" u="sng" dirty="0">
                <a:solidFill>
                  <a:schemeClr val="accent6">
                    <a:lumMod val="75000"/>
                  </a:schemeClr>
                </a:solidFill>
              </a:rPr>
              <a:t>team</a:t>
            </a:r>
            <a:r>
              <a:rPr lang="en-US" sz="3600" b="1" dirty="0">
                <a:solidFill>
                  <a:schemeClr val="accent6">
                    <a:lumMod val="75000"/>
                  </a:schemeClr>
                </a:solidFill>
              </a:rPr>
              <a:t> of people who lead with their hearts in our commitment to helping Veterans</a:t>
            </a:r>
          </a:p>
        </p:txBody>
      </p:sp>
      <p:pic>
        <p:nvPicPr>
          <p:cNvPr id="8" name="Picture Placeholder 7">
            <a:extLst>
              <a:ext uri="{FF2B5EF4-FFF2-40B4-BE49-F238E27FC236}">
                <a16:creationId xmlns:a16="http://schemas.microsoft.com/office/drawing/2014/main" id="{CD741C7C-0979-C941-B14D-DEBC338C20D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 b="8"/>
          <a:stretch/>
        </p:blipFill>
        <p:spPr>
          <a:xfrm>
            <a:off x="7329488" y="0"/>
            <a:ext cx="4862512" cy="6858000"/>
          </a:xfrm>
          <a:solidFill>
            <a:schemeClr val="accent1"/>
          </a:solidFill>
        </p:spPr>
      </p:pic>
      <p:sp>
        <p:nvSpPr>
          <p:cNvPr id="2" name="Rectangle 1"/>
          <p:cNvSpPr/>
          <p:nvPr/>
        </p:nvSpPr>
        <p:spPr>
          <a:xfrm>
            <a:off x="766120" y="4250894"/>
            <a:ext cx="6096000" cy="132343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r>
              <a:rPr lang="en-US" sz="2000" b="1" dirty="0">
                <a:solidFill>
                  <a:schemeClr val="accent1">
                    <a:lumMod val="50000"/>
                  </a:schemeClr>
                </a:solidFill>
              </a:rPr>
              <a:t>“Veterans have earned their VA benefits, but they’ve also earned their Medicare benefits through years of working. Please encourage them to take advantage of both”</a:t>
            </a:r>
            <a:r>
              <a:rPr lang="en-US" sz="2000" dirty="0">
                <a:solidFill>
                  <a:schemeClr val="accent1">
                    <a:lumMod val="50000"/>
                  </a:schemeClr>
                </a:solidFill>
              </a:rPr>
              <a:t>.</a:t>
            </a:r>
          </a:p>
        </p:txBody>
      </p:sp>
      <p:pic>
        <p:nvPicPr>
          <p:cNvPr id="5" name="Picture 4">
            <a:extLst>
              <a:ext uri="{FF2B5EF4-FFF2-40B4-BE49-F238E27FC236}">
                <a16:creationId xmlns:a16="http://schemas.microsoft.com/office/drawing/2014/main" id="{FFC6E718-94E4-40D6-86C6-6D7698D91FFB}"/>
              </a:ext>
            </a:extLst>
          </p:cNvPr>
          <p:cNvPicPr>
            <a:picLocks noChangeAspect="1"/>
          </p:cNvPicPr>
          <p:nvPr/>
        </p:nvPicPr>
        <p:blipFill>
          <a:blip r:embed="rId4"/>
          <a:stretch>
            <a:fillRect/>
          </a:stretch>
        </p:blipFill>
        <p:spPr>
          <a:xfrm>
            <a:off x="7334344" y="0"/>
            <a:ext cx="4857655" cy="3297115"/>
          </a:xfrm>
          <a:prstGeom prst="rect">
            <a:avLst/>
          </a:prstGeom>
        </p:spPr>
      </p:pic>
      <p:pic>
        <p:nvPicPr>
          <p:cNvPr id="6" name="Picture 5" descr="A picture containing grass, outdoor, person, green&#10;&#10;Description automatically generated">
            <a:extLst>
              <a:ext uri="{FF2B5EF4-FFF2-40B4-BE49-F238E27FC236}">
                <a16:creationId xmlns:a16="http://schemas.microsoft.com/office/drawing/2014/main" id="{B5680320-FFA7-465F-A115-6DBDA90F43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327242" y="3261946"/>
            <a:ext cx="4864758" cy="3596054"/>
          </a:xfrm>
          <a:prstGeom prst="rect">
            <a:avLst/>
          </a:prstGeom>
        </p:spPr>
      </p:pic>
    </p:spTree>
    <p:extLst>
      <p:ext uri="{BB962C8B-B14F-4D97-AF65-F5344CB8AC3E}">
        <p14:creationId xmlns:p14="http://schemas.microsoft.com/office/powerpoint/2010/main" val="40742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150238" y="0"/>
            <a:ext cx="7992621" cy="60589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3057"/>
                </a:solidFill>
                <a:effectLst/>
                <a:uLnTx/>
                <a:uFillTx/>
                <a:latin typeface="Calibri" panose="020F0502020204030204" pitchFamily="34" charset="0"/>
                <a:ea typeface="+mj-ea"/>
                <a:cs typeface="Calibri" panose="020F0502020204030204" pitchFamily="34" charset="0"/>
              </a:rPr>
              <a:t> VFW VSO Scholarship</a:t>
            </a:r>
          </a:p>
          <a:p>
            <a:pPr marL="0" marR="0" lvl="0" indent="0" defTabSz="457200" rtl="0" eaLnBrk="1" fontAlgn="auto" latinLnBrk="0" hangingPunct="1">
              <a:lnSpc>
                <a:spcPct val="100000"/>
              </a:lnSpc>
              <a:spcBef>
                <a:spcPct val="0"/>
              </a:spcBef>
              <a:spcAft>
                <a:spcPts val="0"/>
              </a:spcAft>
              <a:buClrTx/>
              <a:buSzTx/>
              <a:buFontTx/>
              <a:buNone/>
              <a:tabLst/>
              <a:defRPr/>
            </a:pPr>
            <a:endParaRPr lang="en-US" sz="3000" b="1" dirty="0">
              <a:solidFill>
                <a:srgbClr val="003057"/>
              </a:solidFill>
              <a:latin typeface="Calibri" panose="020F0502020204030204" pitchFamily="34" charset="0"/>
              <a:cs typeface="Calibri" panose="020F0502020204030204" pitchFamily="34" charset="0"/>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3000" b="1" i="0" u="none" strike="noStrike" kern="1200" cap="none" spc="0" normalizeH="0" baseline="0" noProof="0" dirty="0">
              <a:ln>
                <a:noFill/>
              </a:ln>
              <a:solidFill>
                <a:srgbClr val="003057"/>
              </a:solidFill>
              <a:effectLst/>
              <a:uLnTx/>
              <a:uFillTx/>
              <a:latin typeface="Calibri" panose="020F0502020204030204" pitchFamily="34" charset="0"/>
              <a:ea typeface="+mj-ea"/>
              <a:cs typeface="Calibri" panose="020F0502020204030204" pitchFamily="34" charset="0"/>
            </a:endParaRPr>
          </a:p>
        </p:txBody>
      </p:sp>
      <p:sp>
        <p:nvSpPr>
          <p:cNvPr id="4" name="TextBox 3"/>
          <p:cNvSpPr txBox="1"/>
          <p:nvPr/>
        </p:nvSpPr>
        <p:spPr>
          <a:xfrm>
            <a:off x="150238" y="605895"/>
            <a:ext cx="7685906" cy="4539704"/>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a:p>
            <a:pPr lvl="1" defTabSz="457200">
              <a:defRPr/>
            </a:pPr>
            <a:endParaRPr lang="en-US" sz="2400" b="1" dirty="0">
              <a:solidFill>
                <a:srgbClr val="000000"/>
              </a:solidFill>
              <a:latin typeface="Calibri"/>
            </a:endParaRPr>
          </a:p>
          <a:p>
            <a:pPr marL="742950" lvl="1" indent="-285750" defTabSz="457200">
              <a:buFont typeface="Arial" panose="020B0604020202020204" pitchFamily="34" charset="0"/>
              <a:buChar char="•"/>
              <a:defRPr/>
            </a:pPr>
            <a:r>
              <a:rPr lang="en-US" sz="2400" dirty="0">
                <a:solidFill>
                  <a:srgbClr val="000000"/>
                </a:solidFill>
              </a:rPr>
              <a:t>Scholarship covers cost for additional service officers to attend 1 training per year</a:t>
            </a:r>
          </a:p>
          <a:p>
            <a:pPr marL="742950" lvl="1" indent="-285750" defTabSz="457200">
              <a:buFont typeface="Arial" panose="020B0604020202020204" pitchFamily="34" charset="0"/>
              <a:buChar char="•"/>
              <a:defRPr/>
            </a:pPr>
            <a:endParaRPr lang="en-US" sz="2400" dirty="0">
              <a:solidFill>
                <a:srgbClr val="000000"/>
              </a:solidFill>
            </a:endParaRPr>
          </a:p>
          <a:p>
            <a:pPr marL="742950" lvl="1" indent="-285750" defTabSz="457200">
              <a:buFont typeface="Arial" panose="020B0604020202020204" pitchFamily="34" charset="0"/>
              <a:buChar char="•"/>
              <a:defRPr/>
            </a:pPr>
            <a:r>
              <a:rPr lang="en-US" sz="2400" dirty="0">
                <a:solidFill>
                  <a:srgbClr val="000000"/>
                </a:solidFill>
              </a:rPr>
              <a:t>Market conducts VA Medicare 101 at Dept. level prior to VSO Training, SWAG included at market’s discretion</a:t>
            </a:r>
          </a:p>
          <a:p>
            <a:pPr lvl="1" defTabSz="457200">
              <a:defRPr/>
            </a:pPr>
            <a:endParaRPr lang="en-US" sz="2400" dirty="0">
              <a:solidFill>
                <a:srgbClr val="000000"/>
              </a:solidFill>
            </a:endParaRPr>
          </a:p>
          <a:p>
            <a:pPr marL="742950" lvl="1" indent="-285750" defTabSz="457200">
              <a:buFont typeface="Arial" panose="020B0604020202020204" pitchFamily="34" charset="0"/>
              <a:buChar char="•"/>
              <a:defRPr/>
            </a:pPr>
            <a:r>
              <a:rPr lang="en-US" sz="2400" dirty="0">
                <a:solidFill>
                  <a:srgbClr val="000000"/>
                </a:solidFill>
              </a:rPr>
              <a:t>Utilize sponsorship to build deeper relationship with VSO recipient, VFW department and all VSOs across every market</a:t>
            </a:r>
          </a:p>
          <a:p>
            <a:pPr marL="742950" lvl="1" indent="-285750" defTabSz="457200">
              <a:buFont typeface="Arial" panose="020B0604020202020204" pitchFamily="34" charset="0"/>
              <a:buChar char="•"/>
              <a:defRPr/>
            </a:pPr>
            <a:endParaRPr lang="en-US" sz="2400" dirty="0">
              <a:solidFill>
                <a:srgbClr val="000000"/>
              </a:solidFill>
            </a:endParaRPr>
          </a:p>
          <a:p>
            <a:pPr lvl="1" defTabSz="457200">
              <a:defRPr/>
            </a:pPr>
            <a:endParaRPr lang="en-US" sz="1600" i="1" dirty="0">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3453" r="12434" b="-896"/>
          <a:stretch/>
        </p:blipFill>
        <p:spPr>
          <a:xfrm>
            <a:off x="8046720" y="-120316"/>
            <a:ext cx="4206240" cy="7040880"/>
          </a:xfrm>
          <a:prstGeom prst="rect">
            <a:avLst/>
          </a:prstGeom>
        </p:spPr>
      </p:pic>
    </p:spTree>
    <p:extLst>
      <p:ext uri="{BB962C8B-B14F-4D97-AF65-F5344CB8AC3E}">
        <p14:creationId xmlns:p14="http://schemas.microsoft.com/office/powerpoint/2010/main" val="16681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EB5185-C40D-2F46-BE2B-6BEF270A49DF}"/>
              </a:ext>
            </a:extLst>
          </p:cNvPr>
          <p:cNvSpPr>
            <a:spLocks noGrp="1"/>
          </p:cNvSpPr>
          <p:nvPr>
            <p:ph type="body" sz="quarter" idx="12"/>
          </p:nvPr>
        </p:nvSpPr>
        <p:spPr>
          <a:xfrm>
            <a:off x="914400" y="914401"/>
            <a:ext cx="5636653" cy="5029199"/>
          </a:xfrm>
          <a:solidFill>
            <a:schemeClr val="accent1"/>
          </a:solidFill>
        </p:spPr>
        <p:txBody>
          <a:bodyPr/>
          <a:lstStyle/>
          <a:p>
            <a:r>
              <a:rPr lang="en-US" dirty="0">
                <a:solidFill>
                  <a:schemeClr val="accent4"/>
                </a:solidFill>
              </a:rPr>
              <a:t>Why veteran health goes beyond the exam room</a:t>
            </a:r>
            <a:endParaRPr lang="en-US" b="1" dirty="0">
              <a:solidFill>
                <a:schemeClr val="accent4"/>
              </a:solidFill>
            </a:endParaRPr>
          </a:p>
        </p:txBody>
      </p:sp>
      <p:pic>
        <p:nvPicPr>
          <p:cNvPr id="9" name="Picture 8">
            <a:extLst>
              <a:ext uri="{FF2B5EF4-FFF2-40B4-BE49-F238E27FC236}">
                <a16:creationId xmlns:a16="http://schemas.microsoft.com/office/drawing/2014/main" id="{60A5430D-6E10-E942-881E-C22743A95108}"/>
              </a:ext>
            </a:extLst>
          </p:cNvPr>
          <p:cNvPicPr>
            <a:picLocks noChangeAspect="1"/>
          </p:cNvPicPr>
          <p:nvPr/>
        </p:nvPicPr>
        <p:blipFill>
          <a:blip r:embed="rId3"/>
          <a:stretch>
            <a:fillRect/>
          </a:stretch>
        </p:blipFill>
        <p:spPr>
          <a:xfrm>
            <a:off x="0" y="-1"/>
            <a:ext cx="7329488" cy="638457"/>
          </a:xfrm>
          <a:prstGeom prst="rect">
            <a:avLst/>
          </a:prstGeom>
        </p:spPr>
      </p:pic>
      <p:pic>
        <p:nvPicPr>
          <p:cNvPr id="16" name="Picture Placeholder 15" descr="A picture containing person, outdoor, tree, people&#10;&#10;Description automatically generated">
            <a:extLst>
              <a:ext uri="{FF2B5EF4-FFF2-40B4-BE49-F238E27FC236}">
                <a16:creationId xmlns:a16="http://schemas.microsoft.com/office/drawing/2014/main" id="{D5BAB826-BCFA-4F61-96F8-3D4C9287AB37}"/>
              </a:ext>
            </a:extLst>
          </p:cNvPr>
          <p:cNvPicPr>
            <a:picLocks noGrp="1" noChangeAspect="1"/>
          </p:cNvPicPr>
          <p:nvPr>
            <p:ph type="pic" sz="quarter" idx="10"/>
          </p:nvPr>
        </p:nvPicPr>
        <p:blipFill>
          <a:blip r:embed="rId4"/>
          <a:srcRect l="27" r="27"/>
          <a:stretch>
            <a:fillRect/>
          </a:stretch>
        </p:blipFill>
        <p:spPr/>
      </p:pic>
    </p:spTree>
    <p:extLst>
      <p:ext uri="{BB962C8B-B14F-4D97-AF65-F5344CB8AC3E}">
        <p14:creationId xmlns:p14="http://schemas.microsoft.com/office/powerpoint/2010/main" val="149830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69E7-61F9-0A4D-9993-A1FD6D140738}"/>
              </a:ext>
            </a:extLst>
          </p:cNvPr>
          <p:cNvSpPr>
            <a:spLocks noGrp="1"/>
          </p:cNvSpPr>
          <p:nvPr>
            <p:ph type="title"/>
          </p:nvPr>
        </p:nvSpPr>
        <p:spPr>
          <a:xfrm>
            <a:off x="759943" y="338051"/>
            <a:ext cx="11137392" cy="603504"/>
          </a:xfrm>
        </p:spPr>
        <p:txBody>
          <a:bodyPr/>
          <a:lstStyle/>
          <a:p>
            <a:r>
              <a:rPr lang="en-US" dirty="0"/>
              <a:t>Multiple elements affect veteran health</a:t>
            </a:r>
          </a:p>
        </p:txBody>
      </p:sp>
      <p:grpSp>
        <p:nvGrpSpPr>
          <p:cNvPr id="33" name="Group 32">
            <a:extLst>
              <a:ext uri="{FF2B5EF4-FFF2-40B4-BE49-F238E27FC236}">
                <a16:creationId xmlns:a16="http://schemas.microsoft.com/office/drawing/2014/main" id="{7C055089-12A5-5448-AA6B-4E2D9839AEC8}"/>
              </a:ext>
            </a:extLst>
          </p:cNvPr>
          <p:cNvGrpSpPr/>
          <p:nvPr/>
        </p:nvGrpSpPr>
        <p:grpSpPr>
          <a:xfrm>
            <a:off x="1313614" y="1091744"/>
            <a:ext cx="5561700" cy="4918713"/>
            <a:chOff x="816682" y="661987"/>
            <a:chExt cx="4348595" cy="3845855"/>
          </a:xfrm>
        </p:grpSpPr>
        <p:sp>
          <p:nvSpPr>
            <p:cNvPr id="3" name="Oval 2">
              <a:extLst>
                <a:ext uri="{FF2B5EF4-FFF2-40B4-BE49-F238E27FC236}">
                  <a16:creationId xmlns:a16="http://schemas.microsoft.com/office/drawing/2014/main" id="{0C3E8BFE-C476-2041-8D12-A3DFD33B5E34}"/>
                </a:ext>
              </a:extLst>
            </p:cNvPr>
            <p:cNvSpPr/>
            <p:nvPr/>
          </p:nvSpPr>
          <p:spPr>
            <a:xfrm>
              <a:off x="1286870" y="973456"/>
              <a:ext cx="3408218" cy="340821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grpSp>
          <p:nvGrpSpPr>
            <p:cNvPr id="15" name="Group 14">
              <a:extLst>
                <a:ext uri="{FF2B5EF4-FFF2-40B4-BE49-F238E27FC236}">
                  <a16:creationId xmlns:a16="http://schemas.microsoft.com/office/drawing/2014/main" id="{F2262BB1-6785-4C41-8625-039C3A4A0B0E}"/>
                </a:ext>
              </a:extLst>
            </p:cNvPr>
            <p:cNvGrpSpPr/>
            <p:nvPr/>
          </p:nvGrpSpPr>
          <p:grpSpPr>
            <a:xfrm>
              <a:off x="816682" y="661987"/>
              <a:ext cx="4348595" cy="3845855"/>
              <a:chOff x="628650" y="760106"/>
              <a:chExt cx="4348595" cy="3845855"/>
            </a:xfrm>
          </p:grpSpPr>
          <p:sp>
            <p:nvSpPr>
              <p:cNvPr id="5" name="Freeform 4">
                <a:extLst>
                  <a:ext uri="{FF2B5EF4-FFF2-40B4-BE49-F238E27FC236}">
                    <a16:creationId xmlns:a16="http://schemas.microsoft.com/office/drawing/2014/main" id="{4DA47F95-C155-FB40-8128-1DA1F5BD5CD0}"/>
                  </a:ext>
                </a:extLst>
              </p:cNvPr>
              <p:cNvSpPr/>
              <p:nvPr/>
            </p:nvSpPr>
            <p:spPr>
              <a:xfrm>
                <a:off x="2136049" y="760106"/>
                <a:ext cx="1333797" cy="793310"/>
              </a:xfrm>
              <a:custGeom>
                <a:avLst/>
                <a:gdLst>
                  <a:gd name="connsiteX0" fmla="*/ 0 w 1627302"/>
                  <a:gd name="connsiteY0" fmla="*/ 176295 h 1057746"/>
                  <a:gd name="connsiteX1" fmla="*/ 176295 w 1627302"/>
                  <a:gd name="connsiteY1" fmla="*/ 0 h 1057746"/>
                  <a:gd name="connsiteX2" fmla="*/ 1451007 w 1627302"/>
                  <a:gd name="connsiteY2" fmla="*/ 0 h 1057746"/>
                  <a:gd name="connsiteX3" fmla="*/ 1627302 w 1627302"/>
                  <a:gd name="connsiteY3" fmla="*/ 176295 h 1057746"/>
                  <a:gd name="connsiteX4" fmla="*/ 1627302 w 1627302"/>
                  <a:gd name="connsiteY4" fmla="*/ 881451 h 1057746"/>
                  <a:gd name="connsiteX5" fmla="*/ 1451007 w 1627302"/>
                  <a:gd name="connsiteY5" fmla="*/ 1057746 h 1057746"/>
                  <a:gd name="connsiteX6" fmla="*/ 176295 w 1627302"/>
                  <a:gd name="connsiteY6" fmla="*/ 1057746 h 1057746"/>
                  <a:gd name="connsiteX7" fmla="*/ 0 w 1627302"/>
                  <a:gd name="connsiteY7" fmla="*/ 881451 h 1057746"/>
                  <a:gd name="connsiteX8" fmla="*/ 0 w 1627302"/>
                  <a:gd name="connsiteY8" fmla="*/ 176295 h 10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302" h="1057746">
                    <a:moveTo>
                      <a:pt x="0" y="176295"/>
                    </a:moveTo>
                    <a:cubicBezTo>
                      <a:pt x="0" y="78930"/>
                      <a:pt x="78930" y="0"/>
                      <a:pt x="176295" y="0"/>
                    </a:cubicBezTo>
                    <a:lnTo>
                      <a:pt x="1451007" y="0"/>
                    </a:lnTo>
                    <a:cubicBezTo>
                      <a:pt x="1548372" y="0"/>
                      <a:pt x="1627302" y="78930"/>
                      <a:pt x="1627302" y="176295"/>
                    </a:cubicBezTo>
                    <a:lnTo>
                      <a:pt x="1627302" y="881451"/>
                    </a:lnTo>
                    <a:cubicBezTo>
                      <a:pt x="1627302" y="978816"/>
                      <a:pt x="1548372" y="1057746"/>
                      <a:pt x="1451007" y="1057746"/>
                    </a:cubicBezTo>
                    <a:lnTo>
                      <a:pt x="176295" y="1057746"/>
                    </a:lnTo>
                    <a:cubicBezTo>
                      <a:pt x="78930" y="1057746"/>
                      <a:pt x="0" y="978816"/>
                      <a:pt x="0" y="881451"/>
                    </a:cubicBezTo>
                    <a:lnTo>
                      <a:pt x="0" y="176295"/>
                    </a:lnTo>
                    <a:close/>
                  </a:path>
                </a:pathLst>
              </a:custGeom>
              <a:solidFill>
                <a:schemeClr val="accent3"/>
              </a:solidFill>
              <a:ln w="2540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7845" tIns="207845" rIns="207845" bIns="207845" numCol="1" spcCol="1270" anchor="ctr" anchorCtr="0">
                <a:noAutofit/>
              </a:bodyPr>
              <a:lstStyle/>
              <a:p>
                <a:pPr algn="ctr" defTabSz="1822405">
                  <a:lnSpc>
                    <a:spcPct val="90000"/>
                  </a:lnSpc>
                  <a:spcBef>
                    <a:spcPct val="0"/>
                  </a:spcBef>
                  <a:spcAft>
                    <a:spcPct val="35000"/>
                  </a:spcAft>
                </a:pPr>
                <a:r>
                  <a:rPr lang="en-US" sz="1867">
                    <a:solidFill>
                      <a:srgbClr val="C8C8C8">
                        <a:lumMod val="20000"/>
                        <a:lumOff val="80000"/>
                      </a:srgbClr>
                    </a:solidFill>
                    <a:latin typeface="Calibri" panose="020F0502020204030204"/>
                  </a:rPr>
                  <a:t>Genetics</a:t>
                </a:r>
              </a:p>
            </p:txBody>
          </p:sp>
          <p:sp>
            <p:nvSpPr>
              <p:cNvPr id="7" name="Freeform 6">
                <a:extLst>
                  <a:ext uri="{FF2B5EF4-FFF2-40B4-BE49-F238E27FC236}">
                    <a16:creationId xmlns:a16="http://schemas.microsoft.com/office/drawing/2014/main" id="{03C37389-3C34-2E44-88A3-EB78406432DC}"/>
                  </a:ext>
                </a:extLst>
              </p:cNvPr>
              <p:cNvSpPr/>
              <p:nvPr/>
            </p:nvSpPr>
            <p:spPr>
              <a:xfrm>
                <a:off x="3643448" y="2127949"/>
                <a:ext cx="1333797" cy="793310"/>
              </a:xfrm>
              <a:custGeom>
                <a:avLst/>
                <a:gdLst>
                  <a:gd name="connsiteX0" fmla="*/ 0 w 1627302"/>
                  <a:gd name="connsiteY0" fmla="*/ 176295 h 1057746"/>
                  <a:gd name="connsiteX1" fmla="*/ 176295 w 1627302"/>
                  <a:gd name="connsiteY1" fmla="*/ 0 h 1057746"/>
                  <a:gd name="connsiteX2" fmla="*/ 1451007 w 1627302"/>
                  <a:gd name="connsiteY2" fmla="*/ 0 h 1057746"/>
                  <a:gd name="connsiteX3" fmla="*/ 1627302 w 1627302"/>
                  <a:gd name="connsiteY3" fmla="*/ 176295 h 1057746"/>
                  <a:gd name="connsiteX4" fmla="*/ 1627302 w 1627302"/>
                  <a:gd name="connsiteY4" fmla="*/ 881451 h 1057746"/>
                  <a:gd name="connsiteX5" fmla="*/ 1451007 w 1627302"/>
                  <a:gd name="connsiteY5" fmla="*/ 1057746 h 1057746"/>
                  <a:gd name="connsiteX6" fmla="*/ 176295 w 1627302"/>
                  <a:gd name="connsiteY6" fmla="*/ 1057746 h 1057746"/>
                  <a:gd name="connsiteX7" fmla="*/ 0 w 1627302"/>
                  <a:gd name="connsiteY7" fmla="*/ 881451 h 1057746"/>
                  <a:gd name="connsiteX8" fmla="*/ 0 w 1627302"/>
                  <a:gd name="connsiteY8" fmla="*/ 176295 h 10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302" h="1057746">
                    <a:moveTo>
                      <a:pt x="0" y="176295"/>
                    </a:moveTo>
                    <a:cubicBezTo>
                      <a:pt x="0" y="78930"/>
                      <a:pt x="78930" y="0"/>
                      <a:pt x="176295" y="0"/>
                    </a:cubicBezTo>
                    <a:lnTo>
                      <a:pt x="1451007" y="0"/>
                    </a:lnTo>
                    <a:cubicBezTo>
                      <a:pt x="1548372" y="0"/>
                      <a:pt x="1627302" y="78930"/>
                      <a:pt x="1627302" y="176295"/>
                    </a:cubicBezTo>
                    <a:lnTo>
                      <a:pt x="1627302" y="881451"/>
                    </a:lnTo>
                    <a:cubicBezTo>
                      <a:pt x="1627302" y="978816"/>
                      <a:pt x="1548372" y="1057746"/>
                      <a:pt x="1451007" y="1057746"/>
                    </a:cubicBezTo>
                    <a:lnTo>
                      <a:pt x="176295" y="1057746"/>
                    </a:lnTo>
                    <a:cubicBezTo>
                      <a:pt x="78930" y="1057746"/>
                      <a:pt x="0" y="978816"/>
                      <a:pt x="0" y="881451"/>
                    </a:cubicBezTo>
                    <a:lnTo>
                      <a:pt x="0" y="176295"/>
                    </a:lnTo>
                    <a:close/>
                  </a:path>
                </a:pathLst>
              </a:custGeom>
              <a:solidFill>
                <a:schemeClr val="accent5"/>
              </a:solidFill>
              <a:ln w="25400">
                <a:solidFill>
                  <a:schemeClr val="bg2"/>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7845" tIns="207845" rIns="207845" bIns="207845" numCol="1" spcCol="1270" anchor="ctr" anchorCtr="0">
                <a:noAutofit/>
              </a:bodyPr>
              <a:lstStyle/>
              <a:p>
                <a:pPr algn="ctr" defTabSz="1822405">
                  <a:lnSpc>
                    <a:spcPct val="90000"/>
                  </a:lnSpc>
                  <a:spcBef>
                    <a:spcPct val="0"/>
                  </a:spcBef>
                  <a:spcAft>
                    <a:spcPct val="35000"/>
                  </a:spcAft>
                </a:pPr>
                <a:r>
                  <a:rPr lang="en-US" sz="1867">
                    <a:solidFill>
                      <a:srgbClr val="C8C8C8">
                        <a:lumMod val="20000"/>
                        <a:lumOff val="80000"/>
                      </a:srgbClr>
                    </a:solidFill>
                    <a:latin typeface="Calibri" panose="020F0502020204030204"/>
                  </a:rPr>
                  <a:t>Behavior</a:t>
                </a:r>
              </a:p>
            </p:txBody>
          </p:sp>
          <p:sp>
            <p:nvSpPr>
              <p:cNvPr id="9" name="Freeform 8">
                <a:extLst>
                  <a:ext uri="{FF2B5EF4-FFF2-40B4-BE49-F238E27FC236}">
                    <a16:creationId xmlns:a16="http://schemas.microsoft.com/office/drawing/2014/main" id="{806B661A-1CAA-5E4B-8F7F-C7F6F7D39603}"/>
                  </a:ext>
                </a:extLst>
              </p:cNvPr>
              <p:cNvSpPr/>
              <p:nvPr/>
            </p:nvSpPr>
            <p:spPr>
              <a:xfrm>
                <a:off x="3173259" y="3812651"/>
                <a:ext cx="1333797" cy="793310"/>
              </a:xfrm>
              <a:custGeom>
                <a:avLst/>
                <a:gdLst>
                  <a:gd name="connsiteX0" fmla="*/ 0 w 1627302"/>
                  <a:gd name="connsiteY0" fmla="*/ 176295 h 1057746"/>
                  <a:gd name="connsiteX1" fmla="*/ 176295 w 1627302"/>
                  <a:gd name="connsiteY1" fmla="*/ 0 h 1057746"/>
                  <a:gd name="connsiteX2" fmla="*/ 1451007 w 1627302"/>
                  <a:gd name="connsiteY2" fmla="*/ 0 h 1057746"/>
                  <a:gd name="connsiteX3" fmla="*/ 1627302 w 1627302"/>
                  <a:gd name="connsiteY3" fmla="*/ 176295 h 1057746"/>
                  <a:gd name="connsiteX4" fmla="*/ 1627302 w 1627302"/>
                  <a:gd name="connsiteY4" fmla="*/ 881451 h 1057746"/>
                  <a:gd name="connsiteX5" fmla="*/ 1451007 w 1627302"/>
                  <a:gd name="connsiteY5" fmla="*/ 1057746 h 1057746"/>
                  <a:gd name="connsiteX6" fmla="*/ 176295 w 1627302"/>
                  <a:gd name="connsiteY6" fmla="*/ 1057746 h 1057746"/>
                  <a:gd name="connsiteX7" fmla="*/ 0 w 1627302"/>
                  <a:gd name="connsiteY7" fmla="*/ 881451 h 1057746"/>
                  <a:gd name="connsiteX8" fmla="*/ 0 w 1627302"/>
                  <a:gd name="connsiteY8" fmla="*/ 176295 h 10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302" h="1057746">
                    <a:moveTo>
                      <a:pt x="0" y="176295"/>
                    </a:moveTo>
                    <a:cubicBezTo>
                      <a:pt x="0" y="78930"/>
                      <a:pt x="78930" y="0"/>
                      <a:pt x="176295" y="0"/>
                    </a:cubicBezTo>
                    <a:lnTo>
                      <a:pt x="1451007" y="0"/>
                    </a:lnTo>
                    <a:cubicBezTo>
                      <a:pt x="1548372" y="0"/>
                      <a:pt x="1627302" y="78930"/>
                      <a:pt x="1627302" y="176295"/>
                    </a:cubicBezTo>
                    <a:lnTo>
                      <a:pt x="1627302" y="881451"/>
                    </a:lnTo>
                    <a:cubicBezTo>
                      <a:pt x="1627302" y="978816"/>
                      <a:pt x="1548372" y="1057746"/>
                      <a:pt x="1451007" y="1057746"/>
                    </a:cubicBezTo>
                    <a:lnTo>
                      <a:pt x="176295" y="1057746"/>
                    </a:lnTo>
                    <a:cubicBezTo>
                      <a:pt x="78930" y="1057746"/>
                      <a:pt x="0" y="978816"/>
                      <a:pt x="0" y="881451"/>
                    </a:cubicBezTo>
                    <a:lnTo>
                      <a:pt x="0" y="176295"/>
                    </a:lnTo>
                    <a:close/>
                  </a:path>
                </a:pathLst>
              </a:custGeom>
              <a:ln w="25400">
                <a:solidFill>
                  <a:schemeClr val="bg2"/>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7845" tIns="207845" rIns="207845" bIns="207845" numCol="1" spcCol="1270" anchor="ctr" anchorCtr="0">
                <a:noAutofit/>
              </a:bodyPr>
              <a:lstStyle/>
              <a:p>
                <a:pPr algn="ctr" defTabSz="1822405">
                  <a:lnSpc>
                    <a:spcPct val="90000"/>
                  </a:lnSpc>
                  <a:spcBef>
                    <a:spcPct val="0"/>
                  </a:spcBef>
                  <a:spcAft>
                    <a:spcPct val="35000"/>
                  </a:spcAft>
                </a:pPr>
                <a:r>
                  <a:rPr lang="en-US" sz="1867">
                    <a:solidFill>
                      <a:srgbClr val="C8C8C8">
                        <a:lumMod val="20000"/>
                        <a:lumOff val="80000"/>
                      </a:srgbClr>
                    </a:solidFill>
                    <a:latin typeface="Calibri" panose="020F0502020204030204"/>
                  </a:rPr>
                  <a:t>Environment</a:t>
                </a:r>
              </a:p>
            </p:txBody>
          </p:sp>
          <p:sp>
            <p:nvSpPr>
              <p:cNvPr id="11" name="Freeform 10">
                <a:extLst>
                  <a:ext uri="{FF2B5EF4-FFF2-40B4-BE49-F238E27FC236}">
                    <a16:creationId xmlns:a16="http://schemas.microsoft.com/office/drawing/2014/main" id="{5A1BF5C8-5FCF-624F-89AC-056E2C1E3D7E}"/>
                  </a:ext>
                </a:extLst>
              </p:cNvPr>
              <p:cNvSpPr/>
              <p:nvPr/>
            </p:nvSpPr>
            <p:spPr>
              <a:xfrm>
                <a:off x="987612" y="3812651"/>
                <a:ext cx="1333797" cy="793310"/>
              </a:xfrm>
              <a:custGeom>
                <a:avLst/>
                <a:gdLst>
                  <a:gd name="connsiteX0" fmla="*/ 0 w 1627302"/>
                  <a:gd name="connsiteY0" fmla="*/ 176295 h 1057746"/>
                  <a:gd name="connsiteX1" fmla="*/ 176295 w 1627302"/>
                  <a:gd name="connsiteY1" fmla="*/ 0 h 1057746"/>
                  <a:gd name="connsiteX2" fmla="*/ 1451007 w 1627302"/>
                  <a:gd name="connsiteY2" fmla="*/ 0 h 1057746"/>
                  <a:gd name="connsiteX3" fmla="*/ 1627302 w 1627302"/>
                  <a:gd name="connsiteY3" fmla="*/ 176295 h 1057746"/>
                  <a:gd name="connsiteX4" fmla="*/ 1627302 w 1627302"/>
                  <a:gd name="connsiteY4" fmla="*/ 881451 h 1057746"/>
                  <a:gd name="connsiteX5" fmla="*/ 1451007 w 1627302"/>
                  <a:gd name="connsiteY5" fmla="*/ 1057746 h 1057746"/>
                  <a:gd name="connsiteX6" fmla="*/ 176295 w 1627302"/>
                  <a:gd name="connsiteY6" fmla="*/ 1057746 h 1057746"/>
                  <a:gd name="connsiteX7" fmla="*/ 0 w 1627302"/>
                  <a:gd name="connsiteY7" fmla="*/ 881451 h 1057746"/>
                  <a:gd name="connsiteX8" fmla="*/ 0 w 1627302"/>
                  <a:gd name="connsiteY8" fmla="*/ 176295 h 10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302" h="1057746">
                    <a:moveTo>
                      <a:pt x="0" y="176295"/>
                    </a:moveTo>
                    <a:cubicBezTo>
                      <a:pt x="0" y="78930"/>
                      <a:pt x="78930" y="0"/>
                      <a:pt x="176295" y="0"/>
                    </a:cubicBezTo>
                    <a:lnTo>
                      <a:pt x="1451007" y="0"/>
                    </a:lnTo>
                    <a:cubicBezTo>
                      <a:pt x="1548372" y="0"/>
                      <a:pt x="1627302" y="78930"/>
                      <a:pt x="1627302" y="176295"/>
                    </a:cubicBezTo>
                    <a:lnTo>
                      <a:pt x="1627302" y="881451"/>
                    </a:lnTo>
                    <a:cubicBezTo>
                      <a:pt x="1627302" y="978816"/>
                      <a:pt x="1548372" y="1057746"/>
                      <a:pt x="1451007" y="1057746"/>
                    </a:cubicBezTo>
                    <a:lnTo>
                      <a:pt x="176295" y="1057746"/>
                    </a:lnTo>
                    <a:cubicBezTo>
                      <a:pt x="78930" y="1057746"/>
                      <a:pt x="0" y="978816"/>
                      <a:pt x="0" y="881451"/>
                    </a:cubicBezTo>
                    <a:lnTo>
                      <a:pt x="0" y="176295"/>
                    </a:lnTo>
                    <a:close/>
                  </a:path>
                </a:pathLst>
              </a:custGeom>
              <a:solidFill>
                <a:schemeClr val="accent3"/>
              </a:solidFill>
              <a:ln w="25400">
                <a:solidFill>
                  <a:schemeClr val="bg2"/>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7845" tIns="207845" rIns="207845" bIns="207845" numCol="1" spcCol="1270" anchor="ctr" anchorCtr="0">
                <a:noAutofit/>
              </a:bodyPr>
              <a:lstStyle/>
              <a:p>
                <a:pPr algn="ctr" defTabSz="1822405">
                  <a:lnSpc>
                    <a:spcPct val="90000"/>
                  </a:lnSpc>
                  <a:spcBef>
                    <a:spcPct val="0"/>
                  </a:spcBef>
                  <a:spcAft>
                    <a:spcPct val="35000"/>
                  </a:spcAft>
                </a:pPr>
                <a:r>
                  <a:rPr lang="en-US" sz="1867">
                    <a:solidFill>
                      <a:srgbClr val="C8C8C8">
                        <a:lumMod val="20000"/>
                        <a:lumOff val="80000"/>
                      </a:srgbClr>
                    </a:solidFill>
                    <a:latin typeface="Calibri" panose="020F0502020204030204"/>
                  </a:rPr>
                  <a:t>Medical care</a:t>
                </a:r>
              </a:p>
            </p:txBody>
          </p:sp>
          <p:sp>
            <p:nvSpPr>
              <p:cNvPr id="13" name="Freeform 12">
                <a:extLst>
                  <a:ext uri="{FF2B5EF4-FFF2-40B4-BE49-F238E27FC236}">
                    <a16:creationId xmlns:a16="http://schemas.microsoft.com/office/drawing/2014/main" id="{40A678A7-CB88-F847-94FE-09383DC2A0E8}"/>
                  </a:ext>
                </a:extLst>
              </p:cNvPr>
              <p:cNvSpPr/>
              <p:nvPr/>
            </p:nvSpPr>
            <p:spPr>
              <a:xfrm>
                <a:off x="628650" y="2127949"/>
                <a:ext cx="1333797" cy="793310"/>
              </a:xfrm>
              <a:custGeom>
                <a:avLst/>
                <a:gdLst>
                  <a:gd name="connsiteX0" fmla="*/ 0 w 1627302"/>
                  <a:gd name="connsiteY0" fmla="*/ 176295 h 1057746"/>
                  <a:gd name="connsiteX1" fmla="*/ 176295 w 1627302"/>
                  <a:gd name="connsiteY1" fmla="*/ 0 h 1057746"/>
                  <a:gd name="connsiteX2" fmla="*/ 1451007 w 1627302"/>
                  <a:gd name="connsiteY2" fmla="*/ 0 h 1057746"/>
                  <a:gd name="connsiteX3" fmla="*/ 1627302 w 1627302"/>
                  <a:gd name="connsiteY3" fmla="*/ 176295 h 1057746"/>
                  <a:gd name="connsiteX4" fmla="*/ 1627302 w 1627302"/>
                  <a:gd name="connsiteY4" fmla="*/ 881451 h 1057746"/>
                  <a:gd name="connsiteX5" fmla="*/ 1451007 w 1627302"/>
                  <a:gd name="connsiteY5" fmla="*/ 1057746 h 1057746"/>
                  <a:gd name="connsiteX6" fmla="*/ 176295 w 1627302"/>
                  <a:gd name="connsiteY6" fmla="*/ 1057746 h 1057746"/>
                  <a:gd name="connsiteX7" fmla="*/ 0 w 1627302"/>
                  <a:gd name="connsiteY7" fmla="*/ 881451 h 1057746"/>
                  <a:gd name="connsiteX8" fmla="*/ 0 w 1627302"/>
                  <a:gd name="connsiteY8" fmla="*/ 176295 h 10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302" h="1057746">
                    <a:moveTo>
                      <a:pt x="0" y="176295"/>
                    </a:moveTo>
                    <a:cubicBezTo>
                      <a:pt x="0" y="78930"/>
                      <a:pt x="78930" y="0"/>
                      <a:pt x="176295" y="0"/>
                    </a:cubicBezTo>
                    <a:lnTo>
                      <a:pt x="1451007" y="0"/>
                    </a:lnTo>
                    <a:cubicBezTo>
                      <a:pt x="1548372" y="0"/>
                      <a:pt x="1627302" y="78930"/>
                      <a:pt x="1627302" y="176295"/>
                    </a:cubicBezTo>
                    <a:lnTo>
                      <a:pt x="1627302" y="881451"/>
                    </a:lnTo>
                    <a:cubicBezTo>
                      <a:pt x="1627302" y="978816"/>
                      <a:pt x="1548372" y="1057746"/>
                      <a:pt x="1451007" y="1057746"/>
                    </a:cubicBezTo>
                    <a:lnTo>
                      <a:pt x="176295" y="1057746"/>
                    </a:lnTo>
                    <a:cubicBezTo>
                      <a:pt x="78930" y="1057746"/>
                      <a:pt x="0" y="978816"/>
                      <a:pt x="0" y="881451"/>
                    </a:cubicBezTo>
                    <a:lnTo>
                      <a:pt x="0" y="176295"/>
                    </a:lnTo>
                    <a:close/>
                  </a:path>
                </a:pathLst>
              </a:custGeom>
              <a:ln w="25400">
                <a:solidFill>
                  <a:schemeClr val="bg2"/>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7845" tIns="207845" rIns="207845" bIns="207845" numCol="1" spcCol="1270" anchor="ctr" anchorCtr="0">
                <a:noAutofit/>
              </a:bodyPr>
              <a:lstStyle/>
              <a:p>
                <a:pPr algn="ctr" defTabSz="1822405">
                  <a:lnSpc>
                    <a:spcPct val="90000"/>
                  </a:lnSpc>
                  <a:spcBef>
                    <a:spcPct val="0"/>
                  </a:spcBef>
                  <a:spcAft>
                    <a:spcPct val="35000"/>
                  </a:spcAft>
                </a:pPr>
                <a:r>
                  <a:rPr lang="en-US" sz="1867">
                    <a:solidFill>
                      <a:srgbClr val="C8C8C8">
                        <a:lumMod val="20000"/>
                        <a:lumOff val="80000"/>
                      </a:srgbClr>
                    </a:solidFill>
                    <a:latin typeface="Calibri" panose="020F0502020204030204"/>
                  </a:rPr>
                  <a:t>Social factors</a:t>
                </a:r>
              </a:p>
            </p:txBody>
          </p:sp>
        </p:grpSp>
      </p:grpSp>
      <p:sp>
        <p:nvSpPr>
          <p:cNvPr id="23" name="TextBox 22">
            <a:extLst>
              <a:ext uri="{FF2B5EF4-FFF2-40B4-BE49-F238E27FC236}">
                <a16:creationId xmlns:a16="http://schemas.microsoft.com/office/drawing/2014/main" id="{BB4D4581-DB7A-4B4C-810F-F1D5BA8E5579}"/>
              </a:ext>
            </a:extLst>
          </p:cNvPr>
          <p:cNvSpPr txBox="1"/>
          <p:nvPr/>
        </p:nvSpPr>
        <p:spPr>
          <a:xfrm>
            <a:off x="9049411" y="1494652"/>
            <a:ext cx="2724151" cy="307777"/>
          </a:xfrm>
          <a:prstGeom prst="rect">
            <a:avLst/>
          </a:prstGeom>
          <a:noFill/>
        </p:spPr>
        <p:txBody>
          <a:bodyPr wrap="square" lIns="0" tIns="0" rIns="0" bIns="0" rtlCol="0">
            <a:spAutoFit/>
          </a:bodyPr>
          <a:lstStyle/>
          <a:p>
            <a:pPr defTabSz="914377"/>
            <a:r>
              <a:rPr lang="en-US" sz="2000">
                <a:solidFill>
                  <a:srgbClr val="3A3B3C"/>
                </a:solidFill>
                <a:latin typeface="Calibri" panose="020F0502020204030204"/>
              </a:rPr>
              <a:t>Healthy foods</a:t>
            </a:r>
          </a:p>
        </p:txBody>
      </p:sp>
      <p:sp>
        <p:nvSpPr>
          <p:cNvPr id="24" name="TextBox 23">
            <a:extLst>
              <a:ext uri="{FF2B5EF4-FFF2-40B4-BE49-F238E27FC236}">
                <a16:creationId xmlns:a16="http://schemas.microsoft.com/office/drawing/2014/main" id="{213CEEC5-60A0-EA47-B4CB-F3E24468E2ED}"/>
              </a:ext>
            </a:extLst>
          </p:cNvPr>
          <p:cNvSpPr txBox="1"/>
          <p:nvPr/>
        </p:nvSpPr>
        <p:spPr>
          <a:xfrm>
            <a:off x="9049411" y="2763318"/>
            <a:ext cx="2724151" cy="307777"/>
          </a:xfrm>
          <a:prstGeom prst="rect">
            <a:avLst/>
          </a:prstGeom>
          <a:noFill/>
        </p:spPr>
        <p:txBody>
          <a:bodyPr wrap="square" lIns="0" tIns="0" rIns="0" bIns="0" rtlCol="0">
            <a:spAutoFit/>
          </a:bodyPr>
          <a:lstStyle/>
          <a:p>
            <a:pPr defTabSz="914377"/>
            <a:r>
              <a:rPr lang="en-US" sz="2000">
                <a:solidFill>
                  <a:srgbClr val="3A3B3C"/>
                </a:solidFill>
                <a:latin typeface="Calibri" panose="020F0502020204030204"/>
              </a:rPr>
              <a:t>Transportation</a:t>
            </a:r>
          </a:p>
        </p:txBody>
      </p:sp>
      <p:sp>
        <p:nvSpPr>
          <p:cNvPr id="25" name="TextBox 24">
            <a:extLst>
              <a:ext uri="{FF2B5EF4-FFF2-40B4-BE49-F238E27FC236}">
                <a16:creationId xmlns:a16="http://schemas.microsoft.com/office/drawing/2014/main" id="{FF67C9E6-960C-FA41-9E64-778B3CF33C2D}"/>
              </a:ext>
            </a:extLst>
          </p:cNvPr>
          <p:cNvSpPr txBox="1"/>
          <p:nvPr/>
        </p:nvSpPr>
        <p:spPr>
          <a:xfrm>
            <a:off x="9049411" y="4031985"/>
            <a:ext cx="2724151" cy="307777"/>
          </a:xfrm>
          <a:prstGeom prst="rect">
            <a:avLst/>
          </a:prstGeom>
          <a:noFill/>
        </p:spPr>
        <p:txBody>
          <a:bodyPr wrap="square" lIns="0" tIns="0" rIns="0" bIns="0" rtlCol="0">
            <a:spAutoFit/>
          </a:bodyPr>
          <a:lstStyle/>
          <a:p>
            <a:pPr defTabSz="914377"/>
            <a:r>
              <a:rPr lang="en-US" sz="2000">
                <a:solidFill>
                  <a:srgbClr val="3A3B3C"/>
                </a:solidFill>
                <a:latin typeface="Calibri" panose="020F0502020204030204"/>
              </a:rPr>
              <a:t>Safe housing</a:t>
            </a:r>
          </a:p>
        </p:txBody>
      </p:sp>
      <p:sp>
        <p:nvSpPr>
          <p:cNvPr id="28" name="TextBox 27">
            <a:extLst>
              <a:ext uri="{FF2B5EF4-FFF2-40B4-BE49-F238E27FC236}">
                <a16:creationId xmlns:a16="http://schemas.microsoft.com/office/drawing/2014/main" id="{23ADDCD8-FC2B-784F-A2E2-E5CB38132881}"/>
              </a:ext>
            </a:extLst>
          </p:cNvPr>
          <p:cNvSpPr txBox="1"/>
          <p:nvPr/>
        </p:nvSpPr>
        <p:spPr>
          <a:xfrm>
            <a:off x="9049411" y="5292177"/>
            <a:ext cx="2724151" cy="307777"/>
          </a:xfrm>
          <a:prstGeom prst="rect">
            <a:avLst/>
          </a:prstGeom>
          <a:noFill/>
        </p:spPr>
        <p:txBody>
          <a:bodyPr wrap="square" lIns="0" tIns="0" rIns="0" bIns="0" rtlCol="0">
            <a:spAutoFit/>
          </a:bodyPr>
          <a:lstStyle/>
          <a:p>
            <a:pPr defTabSz="914377"/>
            <a:r>
              <a:rPr lang="en-US" sz="2000">
                <a:solidFill>
                  <a:srgbClr val="3A3B3C"/>
                </a:solidFill>
                <a:latin typeface="Calibri" panose="020F0502020204030204"/>
              </a:rPr>
              <a:t>Social connections</a:t>
            </a:r>
          </a:p>
        </p:txBody>
      </p:sp>
      <p:pic>
        <p:nvPicPr>
          <p:cNvPr id="6" name="Picture 5">
            <a:extLst>
              <a:ext uri="{FF2B5EF4-FFF2-40B4-BE49-F238E27FC236}">
                <a16:creationId xmlns:a16="http://schemas.microsoft.com/office/drawing/2014/main" id="{58ED4657-F229-4840-9781-28E33C5F3018}"/>
              </a:ext>
            </a:extLst>
          </p:cNvPr>
          <p:cNvPicPr>
            <a:picLocks noChangeAspect="1"/>
          </p:cNvPicPr>
          <p:nvPr/>
        </p:nvPicPr>
        <p:blipFill>
          <a:blip r:embed="rId3"/>
          <a:stretch>
            <a:fillRect/>
          </a:stretch>
        </p:blipFill>
        <p:spPr>
          <a:xfrm>
            <a:off x="3432578" y="2956904"/>
            <a:ext cx="1323772" cy="1176443"/>
          </a:xfrm>
          <a:prstGeom prst="rect">
            <a:avLst/>
          </a:prstGeom>
        </p:spPr>
      </p:pic>
      <p:pic>
        <p:nvPicPr>
          <p:cNvPr id="10" name="Picture 9">
            <a:extLst>
              <a:ext uri="{FF2B5EF4-FFF2-40B4-BE49-F238E27FC236}">
                <a16:creationId xmlns:a16="http://schemas.microsoft.com/office/drawing/2014/main" id="{76763C44-83AA-994B-B481-B790A34DC268}"/>
              </a:ext>
            </a:extLst>
          </p:cNvPr>
          <p:cNvPicPr>
            <a:picLocks noChangeAspect="1"/>
          </p:cNvPicPr>
          <p:nvPr/>
        </p:nvPicPr>
        <p:blipFill>
          <a:blip r:embed="rId4"/>
          <a:stretch>
            <a:fillRect/>
          </a:stretch>
        </p:blipFill>
        <p:spPr>
          <a:xfrm>
            <a:off x="7952580" y="1098523"/>
            <a:ext cx="885949" cy="1045711"/>
          </a:xfrm>
          <a:prstGeom prst="rect">
            <a:avLst/>
          </a:prstGeom>
        </p:spPr>
      </p:pic>
      <p:pic>
        <p:nvPicPr>
          <p:cNvPr id="14" name="Picture 13">
            <a:extLst>
              <a:ext uri="{FF2B5EF4-FFF2-40B4-BE49-F238E27FC236}">
                <a16:creationId xmlns:a16="http://schemas.microsoft.com/office/drawing/2014/main" id="{C6DA70D2-445C-3643-BF94-197E6A4A6CFF}"/>
              </a:ext>
            </a:extLst>
          </p:cNvPr>
          <p:cNvPicPr>
            <a:picLocks noChangeAspect="1"/>
          </p:cNvPicPr>
          <p:nvPr/>
        </p:nvPicPr>
        <p:blipFill>
          <a:blip r:embed="rId5"/>
          <a:stretch>
            <a:fillRect/>
          </a:stretch>
        </p:blipFill>
        <p:spPr>
          <a:xfrm>
            <a:off x="7855653" y="2500872"/>
            <a:ext cx="1079807" cy="839849"/>
          </a:xfrm>
          <a:prstGeom prst="rect">
            <a:avLst/>
          </a:prstGeom>
        </p:spPr>
      </p:pic>
      <p:pic>
        <p:nvPicPr>
          <p:cNvPr id="18" name="Picture 17">
            <a:extLst>
              <a:ext uri="{FF2B5EF4-FFF2-40B4-BE49-F238E27FC236}">
                <a16:creationId xmlns:a16="http://schemas.microsoft.com/office/drawing/2014/main" id="{4E60647A-8FD2-B64F-A2B8-3671C69554CA}"/>
              </a:ext>
            </a:extLst>
          </p:cNvPr>
          <p:cNvPicPr>
            <a:picLocks noChangeAspect="1"/>
          </p:cNvPicPr>
          <p:nvPr/>
        </p:nvPicPr>
        <p:blipFill>
          <a:blip r:embed="rId6"/>
          <a:stretch>
            <a:fillRect/>
          </a:stretch>
        </p:blipFill>
        <p:spPr>
          <a:xfrm>
            <a:off x="7878497" y="3662849"/>
            <a:ext cx="1034115" cy="1019652"/>
          </a:xfrm>
          <a:prstGeom prst="rect">
            <a:avLst/>
          </a:prstGeom>
        </p:spPr>
      </p:pic>
      <p:pic>
        <p:nvPicPr>
          <p:cNvPr id="21" name="Picture 20">
            <a:extLst>
              <a:ext uri="{FF2B5EF4-FFF2-40B4-BE49-F238E27FC236}">
                <a16:creationId xmlns:a16="http://schemas.microsoft.com/office/drawing/2014/main" id="{22CC8D4D-5C8F-DD49-9D03-2FB3F52F4D79}"/>
              </a:ext>
            </a:extLst>
          </p:cNvPr>
          <p:cNvPicPr>
            <a:picLocks noChangeAspect="1"/>
          </p:cNvPicPr>
          <p:nvPr/>
        </p:nvPicPr>
        <p:blipFill>
          <a:blip r:embed="rId7"/>
          <a:stretch>
            <a:fillRect/>
          </a:stretch>
        </p:blipFill>
        <p:spPr>
          <a:xfrm>
            <a:off x="7832320" y="4952423"/>
            <a:ext cx="1126473" cy="1012484"/>
          </a:xfrm>
          <a:prstGeom prst="rect">
            <a:avLst/>
          </a:prstGeom>
        </p:spPr>
      </p:pic>
      <p:sp>
        <p:nvSpPr>
          <p:cNvPr id="4" name="Rectangle 3">
            <a:extLst>
              <a:ext uri="{FF2B5EF4-FFF2-40B4-BE49-F238E27FC236}">
                <a16:creationId xmlns:a16="http://schemas.microsoft.com/office/drawing/2014/main" id="{51DF4079-BEFE-41DC-8875-FC6B43698741}"/>
              </a:ext>
            </a:extLst>
          </p:cNvPr>
          <p:cNvSpPr/>
          <p:nvPr/>
        </p:nvSpPr>
        <p:spPr>
          <a:xfrm>
            <a:off x="672663" y="6180083"/>
            <a:ext cx="2346831" cy="531501"/>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194905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33CC-C403-5C43-8745-019C31C51E99}"/>
              </a:ext>
            </a:extLst>
          </p:cNvPr>
          <p:cNvSpPr>
            <a:spLocks noGrp="1"/>
          </p:cNvSpPr>
          <p:nvPr>
            <p:ph type="title"/>
          </p:nvPr>
        </p:nvSpPr>
        <p:spPr>
          <a:xfrm>
            <a:off x="759943" y="324196"/>
            <a:ext cx="11137392" cy="603504"/>
          </a:xfrm>
        </p:spPr>
        <p:txBody>
          <a:bodyPr/>
          <a:lstStyle/>
          <a:p>
            <a:r>
              <a:rPr lang="en-US"/>
              <a:t>Food insecurity and veterans</a:t>
            </a:r>
          </a:p>
        </p:txBody>
      </p:sp>
      <p:graphicFrame>
        <p:nvGraphicFramePr>
          <p:cNvPr id="3" name="Chart 2" title="Chart Placeholder">
            <a:extLst>
              <a:ext uri="{FF2B5EF4-FFF2-40B4-BE49-F238E27FC236}">
                <a16:creationId xmlns:a16="http://schemas.microsoft.com/office/drawing/2014/main" id="{5FEC1027-6E55-3F4E-B119-A4B700524259}"/>
              </a:ext>
            </a:extLst>
          </p:cNvPr>
          <p:cNvGraphicFramePr/>
          <p:nvPr/>
        </p:nvGraphicFramePr>
        <p:xfrm>
          <a:off x="1139885" y="1141674"/>
          <a:ext cx="3691601" cy="3039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F2E4559-5FC8-6F41-BDBB-283CC6844F1C}"/>
              </a:ext>
            </a:extLst>
          </p:cNvPr>
          <p:cNvSpPr txBox="1"/>
          <p:nvPr/>
        </p:nvSpPr>
        <p:spPr>
          <a:xfrm>
            <a:off x="2272452" y="2245869"/>
            <a:ext cx="1426464" cy="830997"/>
          </a:xfrm>
          <a:prstGeom prst="rect">
            <a:avLst/>
          </a:prstGeom>
          <a:noFill/>
        </p:spPr>
        <p:txBody>
          <a:bodyPr wrap="square" rtlCol="0">
            <a:spAutoFit/>
          </a:bodyPr>
          <a:lstStyle/>
          <a:p>
            <a:pPr algn="ctr" defTabSz="914377"/>
            <a:r>
              <a:rPr lang="en-US" sz="4800">
                <a:solidFill>
                  <a:srgbClr val="3A3B3C"/>
                </a:solidFill>
                <a:latin typeface="Calibri" panose="020F0502020204030204"/>
              </a:rPr>
              <a:t>17%</a:t>
            </a:r>
          </a:p>
        </p:txBody>
      </p:sp>
      <p:sp>
        <p:nvSpPr>
          <p:cNvPr id="5" name="TextBox 4">
            <a:extLst>
              <a:ext uri="{FF2B5EF4-FFF2-40B4-BE49-F238E27FC236}">
                <a16:creationId xmlns:a16="http://schemas.microsoft.com/office/drawing/2014/main" id="{9E1A6968-2E88-6A43-9B4F-2D869B898875}"/>
              </a:ext>
            </a:extLst>
          </p:cNvPr>
          <p:cNvSpPr txBox="1"/>
          <p:nvPr/>
        </p:nvSpPr>
        <p:spPr>
          <a:xfrm>
            <a:off x="1350546" y="4087969"/>
            <a:ext cx="3480940" cy="954300"/>
          </a:xfrm>
          <a:prstGeom prst="rect">
            <a:avLst/>
          </a:prstGeom>
          <a:noFill/>
        </p:spPr>
        <p:txBody>
          <a:bodyPr wrap="square" rtlCol="0">
            <a:spAutoFit/>
          </a:bodyPr>
          <a:lstStyle/>
          <a:p>
            <a:pPr algn="ctr" defTabSz="914377"/>
            <a:r>
              <a:rPr lang="en-US" sz="1867" dirty="0">
                <a:solidFill>
                  <a:srgbClr val="3A3B3C"/>
                </a:solidFill>
                <a:latin typeface="Calibri" panose="020F0502020204030204"/>
              </a:rPr>
              <a:t>Percentage of Humana Medicare Advantage veteran members experience food insecurity</a:t>
            </a:r>
            <a:r>
              <a:rPr lang="en-US" sz="1867" baseline="30000" dirty="0">
                <a:solidFill>
                  <a:srgbClr val="3A3B3C"/>
                </a:solidFill>
                <a:latin typeface="Calibri" panose="020F0502020204030204"/>
              </a:rPr>
              <a:t>1</a:t>
            </a:r>
            <a:endParaRPr lang="en-US" sz="1867" dirty="0">
              <a:solidFill>
                <a:srgbClr val="3A3B3C"/>
              </a:solidFill>
              <a:latin typeface="Calibri" panose="020F0502020204030204"/>
            </a:endParaRPr>
          </a:p>
        </p:txBody>
      </p:sp>
      <p:sp>
        <p:nvSpPr>
          <p:cNvPr id="7" name="TextBox 6">
            <a:extLst>
              <a:ext uri="{FF2B5EF4-FFF2-40B4-BE49-F238E27FC236}">
                <a16:creationId xmlns:a16="http://schemas.microsoft.com/office/drawing/2014/main" id="{AC041D1B-4855-204A-85D5-98740C6E2A98}"/>
              </a:ext>
            </a:extLst>
          </p:cNvPr>
          <p:cNvSpPr txBox="1"/>
          <p:nvPr/>
        </p:nvSpPr>
        <p:spPr>
          <a:xfrm>
            <a:off x="5370551" y="1083164"/>
            <a:ext cx="6269077" cy="779572"/>
          </a:xfrm>
          <a:prstGeom prst="rect">
            <a:avLst/>
          </a:prstGeom>
          <a:solidFill>
            <a:schemeClr val="accent1"/>
          </a:solidFill>
        </p:spPr>
        <p:txBody>
          <a:bodyPr wrap="square" lIns="121920" tIns="60960" rIns="121920" bIns="60960" rtlCol="0" anchor="t">
            <a:spAutoFit/>
          </a:bodyPr>
          <a:lstStyle/>
          <a:p>
            <a:pPr algn="ctr" defTabSz="914377"/>
            <a:r>
              <a:rPr lang="en-US" sz="2133" b="1">
                <a:solidFill>
                  <a:srgbClr val="003057"/>
                </a:solidFill>
                <a:latin typeface="Calibri"/>
                <a:cs typeface="Calibri"/>
              </a:rPr>
              <a:t>Food insecurity may disproportionately </a:t>
            </a:r>
            <a:br>
              <a:rPr lang="en-US" sz="2133" b="1">
                <a:solidFill>
                  <a:srgbClr val="003057"/>
                </a:solidFill>
                <a:latin typeface="Calibri"/>
                <a:cs typeface="Calibri"/>
              </a:rPr>
            </a:br>
            <a:r>
              <a:rPr lang="en-US" sz="2133" b="1">
                <a:solidFill>
                  <a:srgbClr val="003057"/>
                </a:solidFill>
                <a:latin typeface="Calibri"/>
                <a:cs typeface="Calibri"/>
              </a:rPr>
              <a:t>impact veterans who:</a:t>
            </a:r>
          </a:p>
        </p:txBody>
      </p:sp>
      <p:sp>
        <p:nvSpPr>
          <p:cNvPr id="10" name="TextBox 9">
            <a:extLst>
              <a:ext uri="{FF2B5EF4-FFF2-40B4-BE49-F238E27FC236}">
                <a16:creationId xmlns:a16="http://schemas.microsoft.com/office/drawing/2014/main" id="{3D0D547C-9955-9944-BCC2-C2F48F30D8CD}"/>
              </a:ext>
            </a:extLst>
          </p:cNvPr>
          <p:cNvSpPr txBox="1"/>
          <p:nvPr/>
        </p:nvSpPr>
        <p:spPr>
          <a:xfrm>
            <a:off x="7001219" y="2380065"/>
            <a:ext cx="1347495" cy="574644"/>
          </a:xfrm>
          <a:prstGeom prst="rect">
            <a:avLst/>
          </a:prstGeom>
          <a:noFill/>
        </p:spPr>
        <p:txBody>
          <a:bodyPr wrap="square" lIns="0" tIns="0" rIns="0" bIns="0" rtlCol="0">
            <a:spAutoFit/>
          </a:bodyPr>
          <a:lstStyle/>
          <a:p>
            <a:pPr defTabSz="914377"/>
            <a:r>
              <a:rPr lang="en-US" sz="1867">
                <a:solidFill>
                  <a:srgbClr val="3A3B3C"/>
                </a:solidFill>
                <a:latin typeface="Calibri" panose="020F0502020204030204"/>
              </a:rPr>
              <a:t>Live in rural areas</a:t>
            </a:r>
            <a:r>
              <a:rPr lang="en-US" sz="1867" baseline="30000">
                <a:solidFill>
                  <a:srgbClr val="3A3B3C"/>
                </a:solidFill>
                <a:latin typeface="Calibri" panose="020F0502020204030204"/>
              </a:rPr>
              <a:t>2</a:t>
            </a:r>
            <a:endParaRPr lang="en-US" sz="1867">
              <a:solidFill>
                <a:srgbClr val="3A3B3C"/>
              </a:solidFill>
              <a:latin typeface="Calibri" panose="020F0502020204030204"/>
            </a:endParaRPr>
          </a:p>
        </p:txBody>
      </p:sp>
      <p:sp>
        <p:nvSpPr>
          <p:cNvPr id="13" name="TextBox 12">
            <a:extLst>
              <a:ext uri="{FF2B5EF4-FFF2-40B4-BE49-F238E27FC236}">
                <a16:creationId xmlns:a16="http://schemas.microsoft.com/office/drawing/2014/main" id="{C349276D-C9F3-0D44-9171-3D188BDF4455}"/>
              </a:ext>
            </a:extLst>
          </p:cNvPr>
          <p:cNvSpPr txBox="1"/>
          <p:nvPr/>
        </p:nvSpPr>
        <p:spPr>
          <a:xfrm>
            <a:off x="8508435" y="3978249"/>
            <a:ext cx="1261893" cy="287323"/>
          </a:xfrm>
          <a:prstGeom prst="rect">
            <a:avLst/>
          </a:prstGeom>
          <a:noFill/>
        </p:spPr>
        <p:txBody>
          <a:bodyPr wrap="square" lIns="0" tIns="0" rIns="0" bIns="0" rtlCol="0">
            <a:spAutoFit/>
          </a:bodyPr>
          <a:lstStyle/>
          <a:p>
            <a:pPr defTabSz="914377"/>
            <a:r>
              <a:rPr lang="en-US" sz="1867">
                <a:solidFill>
                  <a:srgbClr val="3A3B3C"/>
                </a:solidFill>
                <a:latin typeface="Calibri" panose="020F0502020204030204"/>
              </a:rPr>
              <a:t>Are female</a:t>
            </a:r>
            <a:r>
              <a:rPr lang="en-US" sz="1867" baseline="30000">
                <a:solidFill>
                  <a:srgbClr val="3A3B3C"/>
                </a:solidFill>
                <a:latin typeface="Calibri" panose="020F0502020204030204"/>
              </a:rPr>
              <a:t>2</a:t>
            </a:r>
            <a:endParaRPr lang="en-US" sz="1867">
              <a:solidFill>
                <a:srgbClr val="3A3B3C"/>
              </a:solidFill>
              <a:latin typeface="Calibri" panose="020F0502020204030204"/>
            </a:endParaRPr>
          </a:p>
        </p:txBody>
      </p:sp>
      <p:sp>
        <p:nvSpPr>
          <p:cNvPr id="16" name="TextBox 15">
            <a:extLst>
              <a:ext uri="{FF2B5EF4-FFF2-40B4-BE49-F238E27FC236}">
                <a16:creationId xmlns:a16="http://schemas.microsoft.com/office/drawing/2014/main" id="{7EF53AAA-BF64-584D-B04A-8628BA80B8C5}"/>
              </a:ext>
            </a:extLst>
          </p:cNvPr>
          <p:cNvSpPr txBox="1"/>
          <p:nvPr/>
        </p:nvSpPr>
        <p:spPr>
          <a:xfrm>
            <a:off x="9996786" y="2418782"/>
            <a:ext cx="1589253" cy="574644"/>
          </a:xfrm>
          <a:prstGeom prst="rect">
            <a:avLst/>
          </a:prstGeom>
          <a:noFill/>
        </p:spPr>
        <p:txBody>
          <a:bodyPr wrap="square" lIns="0" tIns="0" rIns="0" bIns="0" rtlCol="0">
            <a:spAutoFit/>
          </a:bodyPr>
          <a:lstStyle/>
          <a:p>
            <a:pPr defTabSz="914377"/>
            <a:r>
              <a:rPr lang="en-US" sz="1867">
                <a:solidFill>
                  <a:srgbClr val="3A3B3C"/>
                </a:solidFill>
                <a:latin typeface="Calibri" panose="020F0502020204030204"/>
              </a:rPr>
              <a:t>Experience mental illness</a:t>
            </a:r>
            <a:r>
              <a:rPr lang="en-US" sz="1867" baseline="30000">
                <a:solidFill>
                  <a:srgbClr val="3A3B3C"/>
                </a:solidFill>
                <a:latin typeface="Calibri" panose="020F0502020204030204"/>
              </a:rPr>
              <a:t>2</a:t>
            </a:r>
            <a:endParaRPr lang="en-US" sz="1867">
              <a:solidFill>
                <a:srgbClr val="3A3B3C"/>
              </a:solidFill>
              <a:latin typeface="Calibri" panose="020F0502020204030204"/>
            </a:endParaRPr>
          </a:p>
        </p:txBody>
      </p:sp>
      <p:sp>
        <p:nvSpPr>
          <p:cNvPr id="17" name="Rectangle 16">
            <a:extLst>
              <a:ext uri="{FF2B5EF4-FFF2-40B4-BE49-F238E27FC236}">
                <a16:creationId xmlns:a16="http://schemas.microsoft.com/office/drawing/2014/main" id="{5843C139-2EAB-FA49-A750-6FF18AC89D40}"/>
              </a:ext>
            </a:extLst>
          </p:cNvPr>
          <p:cNvSpPr/>
          <p:nvPr/>
        </p:nvSpPr>
        <p:spPr>
          <a:xfrm>
            <a:off x="813794" y="5769470"/>
            <a:ext cx="11067661" cy="469167"/>
          </a:xfrm>
          <a:prstGeom prst="rect">
            <a:avLst/>
          </a:prstGeom>
        </p:spPr>
        <p:txBody>
          <a:bodyPr wrap="square" lIns="0" tIns="0" rIns="0" bIns="0" anchor="t">
            <a:spAutoFit/>
          </a:bodyPr>
          <a:lstStyle/>
          <a:p>
            <a:pPr marL="48259" indent="-48259" defTabSz="914377">
              <a:spcAft>
                <a:spcPts val="267"/>
              </a:spcAft>
            </a:pPr>
            <a:r>
              <a:rPr lang="en-US" sz="933" baseline="30000">
                <a:solidFill>
                  <a:srgbClr val="3A3B3C"/>
                </a:solidFill>
                <a:latin typeface="Calibri" panose="020F0502020204030204"/>
              </a:rPr>
              <a:t>1</a:t>
            </a:r>
            <a:r>
              <a:rPr lang="en-US" sz="933">
                <a:solidFill>
                  <a:srgbClr val="3A3B3C"/>
                </a:solidFill>
                <a:latin typeface="Calibri" panose="020F0502020204030204"/>
              </a:rPr>
              <a:t>Bold Goal Whole Health Toolkit for Medicare Agents for the 2022 Plan Year, last accessed April 4, 2022, </a:t>
            </a:r>
            <a:r>
              <a:rPr lang="en-US" sz="933">
                <a:solidFill>
                  <a:srgbClr val="3A3B3C"/>
                </a:solidFill>
                <a:latin typeface="Calibri" panose="020F0502020204030204"/>
                <a:hlinkClick r:id="rId4">
                  <a:extLst>
                    <a:ext uri="{A12FA001-AC4F-418D-AE19-62706E023703}">
                      <ahyp:hlinkClr xmlns:ahyp="http://schemas.microsoft.com/office/drawing/2018/hyperlinkcolor" val="tx"/>
                    </a:ext>
                  </a:extLst>
                </a:hlinkClick>
              </a:rPr>
              <a:t>https://ignitewithhumana.com/ed/playbooks/bold-goal/bold-goal-whole-health-toolkit/</a:t>
            </a:r>
            <a:endParaRPr lang="en-US" sz="933">
              <a:solidFill>
                <a:srgbClr val="3A3B3C"/>
              </a:solidFill>
              <a:latin typeface="Calibri" panose="020F0502020204030204"/>
              <a:cs typeface="Calibri" panose="020F0502020204030204"/>
            </a:endParaRPr>
          </a:p>
          <a:p>
            <a:pPr marL="48259" indent="-48259" defTabSz="914377">
              <a:spcAft>
                <a:spcPts val="267"/>
              </a:spcAft>
            </a:pPr>
            <a:r>
              <a:rPr lang="en-US" sz="933" baseline="30000">
                <a:solidFill>
                  <a:srgbClr val="3A3B3C"/>
                </a:solidFill>
                <a:latin typeface="Calibri" panose="020F0502020204030204"/>
              </a:rPr>
              <a:t>2</a:t>
            </a:r>
            <a:r>
              <a:rPr lang="en-US" sz="933">
                <a:solidFill>
                  <a:srgbClr val="3A3B3C"/>
                </a:solidFill>
                <a:latin typeface="Calibri" panose="020F0502020204030204"/>
              </a:rPr>
              <a:t>Lutz, Jamie, “Food Insecurity among Veterans: Who is at Risk and How to Respond,” November 10, 2021, last accessed April 4, 2022,  Center for Strategic &amp; International Studies, </a:t>
            </a:r>
            <a:br>
              <a:rPr lang="en-US" sz="933">
                <a:solidFill>
                  <a:srgbClr val="3A3B3C"/>
                </a:solidFill>
                <a:latin typeface="Calibri" panose="020F0502020204030204"/>
              </a:rPr>
            </a:br>
            <a:r>
              <a:rPr lang="en-US" sz="933">
                <a:solidFill>
                  <a:srgbClr val="3A3B3C"/>
                </a:solidFill>
                <a:latin typeface="Calibri" panose="020F0502020204030204"/>
                <a:hlinkClick r:id="rId5">
                  <a:extLst>
                    <a:ext uri="{A12FA001-AC4F-418D-AE19-62706E023703}">
                      <ahyp:hlinkClr xmlns:ahyp="http://schemas.microsoft.com/office/drawing/2018/hyperlinkcolor" val="tx"/>
                    </a:ext>
                  </a:extLst>
                </a:hlinkClick>
              </a:rPr>
              <a:t>https://www.csis.org/analysis/food-insecurity-among-veterans-who-risk-and-how-respond</a:t>
            </a:r>
            <a:r>
              <a:rPr lang="en-US" sz="933">
                <a:solidFill>
                  <a:srgbClr val="3A3B3C"/>
                </a:solidFill>
                <a:latin typeface="Calibri" panose="020F0502020204030204"/>
              </a:rPr>
              <a:t> </a:t>
            </a:r>
            <a:endParaRPr lang="en-US" sz="933">
              <a:solidFill>
                <a:srgbClr val="3A3B3C"/>
              </a:solidFill>
              <a:latin typeface="Calibri" panose="020F0502020204030204"/>
              <a:cs typeface="Calibri"/>
            </a:endParaRPr>
          </a:p>
        </p:txBody>
      </p:sp>
      <p:graphicFrame>
        <p:nvGraphicFramePr>
          <p:cNvPr id="22" name="Chart 21" title="Chart Placeholder">
            <a:extLst>
              <a:ext uri="{FF2B5EF4-FFF2-40B4-BE49-F238E27FC236}">
                <a16:creationId xmlns:a16="http://schemas.microsoft.com/office/drawing/2014/main" id="{3A90D81B-4FAE-3043-877D-CE0BE990FB0F}"/>
              </a:ext>
            </a:extLst>
          </p:cNvPr>
          <p:cNvGraphicFramePr/>
          <p:nvPr/>
        </p:nvGraphicFramePr>
        <p:xfrm>
          <a:off x="1142730" y="1144198"/>
          <a:ext cx="3691601" cy="30393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title="Chart Placeholder">
            <a:extLst>
              <a:ext uri="{FF2B5EF4-FFF2-40B4-BE49-F238E27FC236}">
                <a16:creationId xmlns:a16="http://schemas.microsoft.com/office/drawing/2014/main" id="{FF31D3EE-D210-B342-B107-BFF40369A7D7}"/>
              </a:ext>
            </a:extLst>
          </p:cNvPr>
          <p:cNvGraphicFramePr/>
          <p:nvPr/>
        </p:nvGraphicFramePr>
        <p:xfrm>
          <a:off x="1139885" y="1141673"/>
          <a:ext cx="3691601" cy="3039388"/>
        </p:xfrm>
        <a:graphic>
          <a:graphicData uri="http://schemas.openxmlformats.org/drawingml/2006/chart">
            <c:chart xmlns:c="http://schemas.openxmlformats.org/drawingml/2006/chart" xmlns:r="http://schemas.openxmlformats.org/officeDocument/2006/relationships" r:id="rId7"/>
          </a:graphicData>
        </a:graphic>
      </p:graphicFrame>
      <p:pic>
        <p:nvPicPr>
          <p:cNvPr id="12" name="Picture 11">
            <a:extLst>
              <a:ext uri="{FF2B5EF4-FFF2-40B4-BE49-F238E27FC236}">
                <a16:creationId xmlns:a16="http://schemas.microsoft.com/office/drawing/2014/main" id="{0E99C100-A637-2E4A-9799-5E65D834A93F}"/>
              </a:ext>
            </a:extLst>
          </p:cNvPr>
          <p:cNvPicPr>
            <a:picLocks noChangeAspect="1"/>
          </p:cNvPicPr>
          <p:nvPr/>
        </p:nvPicPr>
        <p:blipFill>
          <a:blip r:embed="rId8"/>
          <a:stretch>
            <a:fillRect/>
          </a:stretch>
        </p:blipFill>
        <p:spPr>
          <a:xfrm>
            <a:off x="5612262" y="2071415"/>
            <a:ext cx="1191423" cy="1191423"/>
          </a:xfrm>
          <a:prstGeom prst="rect">
            <a:avLst/>
          </a:prstGeom>
        </p:spPr>
      </p:pic>
      <p:pic>
        <p:nvPicPr>
          <p:cNvPr id="15" name="Picture 14">
            <a:extLst>
              <a:ext uri="{FF2B5EF4-FFF2-40B4-BE49-F238E27FC236}">
                <a16:creationId xmlns:a16="http://schemas.microsoft.com/office/drawing/2014/main" id="{BDE5D77C-AA5E-8A44-80B1-E0BE688C9746}"/>
              </a:ext>
            </a:extLst>
          </p:cNvPr>
          <p:cNvPicPr>
            <a:picLocks noChangeAspect="1"/>
          </p:cNvPicPr>
          <p:nvPr/>
        </p:nvPicPr>
        <p:blipFill>
          <a:blip r:embed="rId9"/>
          <a:stretch>
            <a:fillRect/>
          </a:stretch>
        </p:blipFill>
        <p:spPr>
          <a:xfrm>
            <a:off x="8799867" y="2152756"/>
            <a:ext cx="1058519" cy="954888"/>
          </a:xfrm>
          <a:prstGeom prst="rect">
            <a:avLst/>
          </a:prstGeom>
        </p:spPr>
      </p:pic>
      <p:pic>
        <p:nvPicPr>
          <p:cNvPr id="21" name="Picture 20">
            <a:extLst>
              <a:ext uri="{FF2B5EF4-FFF2-40B4-BE49-F238E27FC236}">
                <a16:creationId xmlns:a16="http://schemas.microsoft.com/office/drawing/2014/main" id="{EA2387C4-F6AE-C547-9F7E-9043D75C1729}"/>
              </a:ext>
            </a:extLst>
          </p:cNvPr>
          <p:cNvPicPr>
            <a:picLocks noChangeAspect="1"/>
          </p:cNvPicPr>
          <p:nvPr/>
        </p:nvPicPr>
        <p:blipFill>
          <a:blip r:embed="rId10"/>
          <a:stretch>
            <a:fillRect/>
          </a:stretch>
        </p:blipFill>
        <p:spPr>
          <a:xfrm>
            <a:off x="7530900" y="3622024"/>
            <a:ext cx="916197" cy="1118072"/>
          </a:xfrm>
          <a:prstGeom prst="rect">
            <a:avLst/>
          </a:prstGeom>
        </p:spPr>
      </p:pic>
      <p:sp>
        <p:nvSpPr>
          <p:cNvPr id="18" name="Rectangle 17">
            <a:extLst>
              <a:ext uri="{FF2B5EF4-FFF2-40B4-BE49-F238E27FC236}">
                <a16:creationId xmlns:a16="http://schemas.microsoft.com/office/drawing/2014/main" id="{30FBB0D7-A44D-415F-8370-15B54CB76E79}"/>
              </a:ext>
            </a:extLst>
          </p:cNvPr>
          <p:cNvSpPr/>
          <p:nvPr/>
        </p:nvSpPr>
        <p:spPr>
          <a:xfrm>
            <a:off x="744186" y="6326500"/>
            <a:ext cx="2219733" cy="361193"/>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3338694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D2A82-5D4C-9F4E-871D-E87D9A2C4CFE}"/>
              </a:ext>
            </a:extLst>
          </p:cNvPr>
          <p:cNvSpPr>
            <a:spLocks noGrp="1"/>
          </p:cNvSpPr>
          <p:nvPr>
            <p:ph type="title"/>
          </p:nvPr>
        </p:nvSpPr>
        <p:spPr>
          <a:xfrm>
            <a:off x="759943" y="325568"/>
            <a:ext cx="11137392" cy="603504"/>
          </a:xfrm>
        </p:spPr>
        <p:txBody>
          <a:bodyPr/>
          <a:lstStyle/>
          <a:p>
            <a:r>
              <a:rPr lang="en-US"/>
              <a:t>Loneliness/social isolation and veterans</a:t>
            </a:r>
            <a:endParaRPr lang="en-US">
              <a:cs typeface="Calibri Light"/>
            </a:endParaRPr>
          </a:p>
        </p:txBody>
      </p:sp>
      <p:graphicFrame>
        <p:nvGraphicFramePr>
          <p:cNvPr id="3" name="Chart 2" title="Chart Placeholder">
            <a:extLst>
              <a:ext uri="{FF2B5EF4-FFF2-40B4-BE49-F238E27FC236}">
                <a16:creationId xmlns:a16="http://schemas.microsoft.com/office/drawing/2014/main" id="{112412C7-44FE-7C4F-97FB-696D02A905CF}"/>
              </a:ext>
            </a:extLst>
          </p:cNvPr>
          <p:cNvGraphicFramePr/>
          <p:nvPr/>
        </p:nvGraphicFramePr>
        <p:xfrm>
          <a:off x="1153366" y="1144985"/>
          <a:ext cx="3691601" cy="3039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BF469A7-E0E3-7B44-B463-212594301598}"/>
              </a:ext>
            </a:extLst>
          </p:cNvPr>
          <p:cNvSpPr txBox="1"/>
          <p:nvPr/>
        </p:nvSpPr>
        <p:spPr>
          <a:xfrm>
            <a:off x="2285933" y="2249180"/>
            <a:ext cx="1426464" cy="830997"/>
          </a:xfrm>
          <a:prstGeom prst="rect">
            <a:avLst/>
          </a:prstGeom>
          <a:noFill/>
        </p:spPr>
        <p:txBody>
          <a:bodyPr wrap="square" rtlCol="0">
            <a:spAutoFit/>
          </a:bodyPr>
          <a:lstStyle/>
          <a:p>
            <a:pPr algn="ctr" defTabSz="914377"/>
            <a:r>
              <a:rPr lang="en-US" sz="4800">
                <a:solidFill>
                  <a:srgbClr val="3A3B3C"/>
                </a:solidFill>
                <a:latin typeface="Calibri" panose="020F0502020204030204"/>
              </a:rPr>
              <a:t>25%</a:t>
            </a:r>
          </a:p>
        </p:txBody>
      </p:sp>
      <p:sp>
        <p:nvSpPr>
          <p:cNvPr id="5" name="TextBox 4">
            <a:extLst>
              <a:ext uri="{FF2B5EF4-FFF2-40B4-BE49-F238E27FC236}">
                <a16:creationId xmlns:a16="http://schemas.microsoft.com/office/drawing/2014/main" id="{723A768C-E18C-F14C-A9EC-E7FEDFE005B3}"/>
              </a:ext>
            </a:extLst>
          </p:cNvPr>
          <p:cNvSpPr txBox="1"/>
          <p:nvPr/>
        </p:nvSpPr>
        <p:spPr>
          <a:xfrm>
            <a:off x="1078398" y="4109089"/>
            <a:ext cx="3841535" cy="1241622"/>
          </a:xfrm>
          <a:prstGeom prst="rect">
            <a:avLst/>
          </a:prstGeom>
          <a:noFill/>
        </p:spPr>
        <p:txBody>
          <a:bodyPr wrap="square" rtlCol="0">
            <a:spAutoFit/>
          </a:bodyPr>
          <a:lstStyle/>
          <a:p>
            <a:pPr algn="ctr" defTabSz="914377"/>
            <a:r>
              <a:rPr lang="en-US" sz="1867" dirty="0">
                <a:solidFill>
                  <a:srgbClr val="3A3B3C"/>
                </a:solidFill>
                <a:latin typeface="Calibri" panose="020F0502020204030204"/>
              </a:rPr>
              <a:t>Percentage of Humana Medicare Advantage veteran members report feelings of loneliness and/or social isolation</a:t>
            </a:r>
            <a:r>
              <a:rPr lang="en-US" sz="1867" baseline="30000" dirty="0">
                <a:solidFill>
                  <a:srgbClr val="3A3B3C"/>
                </a:solidFill>
                <a:latin typeface="Calibri" panose="020F0502020204030204"/>
              </a:rPr>
              <a:t>1</a:t>
            </a:r>
            <a:endParaRPr lang="en-US" sz="1867" dirty="0">
              <a:solidFill>
                <a:srgbClr val="3A3B3C"/>
              </a:solidFill>
              <a:latin typeface="Calibri" panose="020F0502020204030204"/>
            </a:endParaRPr>
          </a:p>
        </p:txBody>
      </p:sp>
      <p:sp>
        <p:nvSpPr>
          <p:cNvPr id="6" name="TextBox 5">
            <a:extLst>
              <a:ext uri="{FF2B5EF4-FFF2-40B4-BE49-F238E27FC236}">
                <a16:creationId xmlns:a16="http://schemas.microsoft.com/office/drawing/2014/main" id="{1587BB0A-DAD4-1C45-A55F-F5E9E76F04F1}"/>
              </a:ext>
            </a:extLst>
          </p:cNvPr>
          <p:cNvSpPr txBox="1"/>
          <p:nvPr/>
        </p:nvSpPr>
        <p:spPr>
          <a:xfrm>
            <a:off x="8054109" y="2336179"/>
            <a:ext cx="3397060" cy="984885"/>
          </a:xfrm>
          <a:prstGeom prst="rect">
            <a:avLst/>
          </a:prstGeom>
          <a:noFill/>
        </p:spPr>
        <p:txBody>
          <a:bodyPr wrap="square" lIns="0" tIns="0" rIns="0" bIns="0" rtlCol="0">
            <a:spAutoFit/>
          </a:bodyPr>
          <a:lstStyle/>
          <a:p>
            <a:pPr defTabSz="914377"/>
            <a:r>
              <a:rPr lang="en-US" sz="1600">
                <a:solidFill>
                  <a:srgbClr val="3A3B3C"/>
                </a:solidFill>
                <a:latin typeface="Calibri" panose="020F0502020204030204"/>
              </a:rPr>
              <a:t>Who are white, male and unmarried or unpartnered with lower educational attainment and lower incomes are greatly at risk</a:t>
            </a:r>
            <a:r>
              <a:rPr lang="en-US" sz="1600" baseline="30000">
                <a:solidFill>
                  <a:srgbClr val="3A3B3C"/>
                </a:solidFill>
                <a:latin typeface="Calibri" panose="020F0502020204030204"/>
              </a:rPr>
              <a:t>3</a:t>
            </a:r>
            <a:r>
              <a:rPr lang="en-US" sz="1600">
                <a:solidFill>
                  <a:srgbClr val="3A3B3C"/>
                </a:solidFill>
                <a:latin typeface="Calibri" panose="020F0502020204030204"/>
              </a:rPr>
              <a:t> </a:t>
            </a:r>
          </a:p>
        </p:txBody>
      </p:sp>
      <p:sp>
        <p:nvSpPr>
          <p:cNvPr id="12" name="TextBox 11">
            <a:extLst>
              <a:ext uri="{FF2B5EF4-FFF2-40B4-BE49-F238E27FC236}">
                <a16:creationId xmlns:a16="http://schemas.microsoft.com/office/drawing/2014/main" id="{D00AC17D-60AD-F24F-8C62-276AF3594D2F}"/>
              </a:ext>
            </a:extLst>
          </p:cNvPr>
          <p:cNvSpPr txBox="1"/>
          <p:nvPr/>
        </p:nvSpPr>
        <p:spPr>
          <a:xfrm>
            <a:off x="5887702" y="3833849"/>
            <a:ext cx="1918468" cy="656462"/>
          </a:xfrm>
          <a:prstGeom prst="rect">
            <a:avLst/>
          </a:prstGeom>
          <a:noFill/>
        </p:spPr>
        <p:txBody>
          <a:bodyPr wrap="square" lIns="0" tIns="0" rIns="0" bIns="0" rtlCol="0">
            <a:spAutoFit/>
          </a:bodyPr>
          <a:lstStyle/>
          <a:p>
            <a:pPr algn="ctr" defTabSz="914377"/>
            <a:r>
              <a:rPr lang="en-US" sz="2133" b="1">
                <a:solidFill>
                  <a:srgbClr val="5C9A1B"/>
                </a:solidFill>
                <a:latin typeface="Calibri" panose="020F0502020204030204" pitchFamily="34" charset="0"/>
                <a:cs typeface="Calibri" panose="020F0502020204030204" pitchFamily="34" charset="0"/>
              </a:rPr>
              <a:t>Veterans aged 55-74 years old</a:t>
            </a:r>
          </a:p>
        </p:txBody>
      </p:sp>
      <p:sp>
        <p:nvSpPr>
          <p:cNvPr id="14" name="TextBox 13">
            <a:extLst>
              <a:ext uri="{FF2B5EF4-FFF2-40B4-BE49-F238E27FC236}">
                <a16:creationId xmlns:a16="http://schemas.microsoft.com/office/drawing/2014/main" id="{20F85123-B0AE-BA4E-8185-E588BB18E795}"/>
              </a:ext>
            </a:extLst>
          </p:cNvPr>
          <p:cNvSpPr txBox="1"/>
          <p:nvPr/>
        </p:nvSpPr>
        <p:spPr>
          <a:xfrm>
            <a:off x="8054109" y="3956959"/>
            <a:ext cx="3397059" cy="492443"/>
          </a:xfrm>
          <a:prstGeom prst="rect">
            <a:avLst/>
          </a:prstGeom>
          <a:noFill/>
        </p:spPr>
        <p:txBody>
          <a:bodyPr wrap="square" lIns="0" tIns="0" rIns="0" bIns="0" rtlCol="0">
            <a:spAutoFit/>
          </a:bodyPr>
          <a:lstStyle/>
          <a:p>
            <a:pPr defTabSz="914377"/>
            <a:r>
              <a:rPr lang="en-US" sz="1600">
                <a:solidFill>
                  <a:srgbClr val="3A3B3C"/>
                </a:solidFill>
                <a:latin typeface="Calibri" panose="020F0502020204030204"/>
              </a:rPr>
              <a:t>Had the highest rate of suicide in 2019 (the most recent data year available)</a:t>
            </a:r>
            <a:r>
              <a:rPr lang="en-US" sz="1600" baseline="30000">
                <a:solidFill>
                  <a:srgbClr val="3A3B3C"/>
                </a:solidFill>
                <a:latin typeface="Calibri" panose="020F0502020204030204"/>
              </a:rPr>
              <a:t>4</a:t>
            </a:r>
            <a:endParaRPr lang="en-US" sz="1600">
              <a:solidFill>
                <a:srgbClr val="3A3B3C"/>
              </a:solidFill>
              <a:latin typeface="Calibri" panose="020F0502020204030204"/>
            </a:endParaRPr>
          </a:p>
        </p:txBody>
      </p:sp>
      <p:sp>
        <p:nvSpPr>
          <p:cNvPr id="17" name="Rectangle 16">
            <a:extLst>
              <a:ext uri="{FF2B5EF4-FFF2-40B4-BE49-F238E27FC236}">
                <a16:creationId xmlns:a16="http://schemas.microsoft.com/office/drawing/2014/main" id="{50814A94-9CFC-C84F-B0D1-BA2A247EA168}"/>
              </a:ext>
            </a:extLst>
          </p:cNvPr>
          <p:cNvSpPr/>
          <p:nvPr/>
        </p:nvSpPr>
        <p:spPr>
          <a:xfrm>
            <a:off x="815590" y="5778596"/>
            <a:ext cx="11081745" cy="430695"/>
          </a:xfrm>
          <a:prstGeom prst="rect">
            <a:avLst/>
          </a:prstGeom>
        </p:spPr>
        <p:txBody>
          <a:bodyPr wrap="square" lIns="0" tIns="0" rIns="0" bIns="0">
            <a:spAutoFit/>
          </a:bodyPr>
          <a:lstStyle/>
          <a:p>
            <a:pPr marL="48767" indent="-487668" defTabSz="914377"/>
            <a:r>
              <a:rPr lang="en-US" sz="933" baseline="30000" dirty="0">
                <a:solidFill>
                  <a:srgbClr val="3A3B3C"/>
                </a:solidFill>
                <a:latin typeface="Calibri" panose="020F0502020204030204"/>
              </a:rPr>
              <a:t>1</a:t>
            </a:r>
            <a:r>
              <a:rPr lang="en-US" sz="933" dirty="0">
                <a:solidFill>
                  <a:srgbClr val="3A3B3C"/>
                </a:solidFill>
                <a:latin typeface="Calibri" panose="020F0502020204030204"/>
              </a:rPr>
              <a:t>Bold Goal Whole Health Toolkit for Medicare Agents for the 2022 Plan Year, last accessed April 4, 2022, </a:t>
            </a:r>
            <a:r>
              <a:rPr lang="en-US" sz="933" dirty="0">
                <a:solidFill>
                  <a:srgbClr val="3A3B3C"/>
                </a:solidFill>
                <a:latin typeface="Calibri" panose="020F0502020204030204"/>
                <a:hlinkClick r:id="rId4">
                  <a:extLst>
                    <a:ext uri="{A12FA001-AC4F-418D-AE19-62706E023703}">
                      <ahyp:hlinkClr xmlns:ahyp="http://schemas.microsoft.com/office/drawing/2018/hyperlinkcolor" val="tx"/>
                    </a:ext>
                  </a:extLst>
                </a:hlinkClick>
              </a:rPr>
              <a:t>https://ignitewithhumana.com/ed/playbooks/bold-goal/bold-goal-whole-health-toolkit/</a:t>
            </a:r>
            <a:endParaRPr lang="en-US" sz="933" baseline="30000" dirty="0">
              <a:solidFill>
                <a:srgbClr val="3A3B3C"/>
              </a:solidFill>
              <a:latin typeface="Calibri" panose="020F0502020204030204"/>
            </a:endParaRPr>
          </a:p>
          <a:p>
            <a:pPr marL="48767" indent="-487668" defTabSz="914377"/>
            <a:r>
              <a:rPr lang="en-US" sz="933" baseline="30000" dirty="0">
                <a:solidFill>
                  <a:srgbClr val="3A3B3C"/>
                </a:solidFill>
                <a:latin typeface="Calibri" panose="020F0502020204030204"/>
              </a:rPr>
              <a:t>3</a:t>
            </a:r>
            <a:r>
              <a:rPr lang="en-US" sz="933" dirty="0">
                <a:solidFill>
                  <a:srgbClr val="3A3B3C"/>
                </a:solidFill>
                <a:latin typeface="Calibri" panose="020F0502020204030204"/>
              </a:rPr>
              <a:t>Zainab </a:t>
            </a:r>
            <a:r>
              <a:rPr lang="en-US" sz="933" dirty="0" err="1">
                <a:solidFill>
                  <a:srgbClr val="3A3B3C"/>
                </a:solidFill>
                <a:latin typeface="Calibri" panose="020F0502020204030204"/>
              </a:rPr>
              <a:t>Suntai</a:t>
            </a:r>
            <a:r>
              <a:rPr lang="en-US" sz="933" dirty="0">
                <a:solidFill>
                  <a:srgbClr val="3A3B3C"/>
                </a:solidFill>
                <a:latin typeface="Calibri" panose="020F0502020204030204"/>
              </a:rPr>
              <a:t> &amp; Bethany White (2021) Social isolation among older veterans: findings from the National Health and Aging Trends Study, Aging &amp; Mental Health, DOI: </a:t>
            </a:r>
            <a:r>
              <a:rPr lang="en-US" sz="933" u="sng" dirty="0">
                <a:solidFill>
                  <a:srgbClr val="3A3B3C"/>
                </a:solidFill>
                <a:latin typeface="Calibri" panose="020F0502020204030204"/>
                <a:hlinkClick r:id="rId5">
                  <a:extLst>
                    <a:ext uri="{A12FA001-AC4F-418D-AE19-62706E023703}">
                      <ahyp:hlinkClr xmlns:ahyp="http://schemas.microsoft.com/office/drawing/2018/hyperlinkcolor" val="tx"/>
                    </a:ext>
                  </a:extLst>
                </a:hlinkClick>
              </a:rPr>
              <a:t>10.1080/13607863.2021.1942434</a:t>
            </a:r>
            <a:endParaRPr lang="en-US" sz="933" u="sng" dirty="0">
              <a:solidFill>
                <a:srgbClr val="3A3B3C"/>
              </a:solidFill>
              <a:latin typeface="Calibri" panose="020F0502020204030204"/>
            </a:endParaRPr>
          </a:p>
          <a:p>
            <a:pPr marL="48767" indent="-487668" defTabSz="914377"/>
            <a:r>
              <a:rPr lang="en-US" sz="933" baseline="30000" dirty="0">
                <a:solidFill>
                  <a:srgbClr val="3A3B3C"/>
                </a:solidFill>
                <a:latin typeface="Calibri" panose="020F0502020204030204"/>
              </a:rPr>
              <a:t>4</a:t>
            </a:r>
            <a:r>
              <a:rPr lang="en-US" sz="933" dirty="0">
                <a:solidFill>
                  <a:srgbClr val="3A3B3C"/>
                </a:solidFill>
                <a:latin typeface="Calibri" panose="020F0502020204030204"/>
              </a:rPr>
              <a:t>Ramchand, Rajeev, Suicide Among Veterans: Veterans' Issues in Focus. Santa Monica, CA: RAND Corporation, 2021. </a:t>
            </a:r>
            <a:r>
              <a:rPr lang="en-US" sz="933" dirty="0">
                <a:solidFill>
                  <a:srgbClr val="3A3B3C"/>
                </a:solidFill>
                <a:latin typeface="Calibri" panose="020F0502020204030204"/>
                <a:hlinkClick r:id="rId6">
                  <a:extLst>
                    <a:ext uri="{A12FA001-AC4F-418D-AE19-62706E023703}">
                      <ahyp:hlinkClr xmlns:ahyp="http://schemas.microsoft.com/office/drawing/2018/hyperlinkcolor" val="tx"/>
                    </a:ext>
                  </a:extLst>
                </a:hlinkClick>
              </a:rPr>
              <a:t>https://www.rand.org/pubs/perspectives/PEA1363-1.html</a:t>
            </a:r>
            <a:r>
              <a:rPr lang="en-US" sz="933" dirty="0">
                <a:solidFill>
                  <a:srgbClr val="3A3B3C"/>
                </a:solidFill>
                <a:latin typeface="Calibri" panose="020F0502020204030204"/>
              </a:rPr>
              <a:t> </a:t>
            </a:r>
          </a:p>
        </p:txBody>
      </p:sp>
      <p:sp>
        <p:nvSpPr>
          <p:cNvPr id="18" name="Rectangle 17">
            <a:extLst>
              <a:ext uri="{FF2B5EF4-FFF2-40B4-BE49-F238E27FC236}">
                <a16:creationId xmlns:a16="http://schemas.microsoft.com/office/drawing/2014/main" id="{8B2907D8-4006-D845-9F4E-498BABEC2A10}"/>
              </a:ext>
            </a:extLst>
          </p:cNvPr>
          <p:cNvSpPr/>
          <p:nvPr/>
        </p:nvSpPr>
        <p:spPr>
          <a:xfrm>
            <a:off x="5887702" y="2459290"/>
            <a:ext cx="1918468" cy="656462"/>
          </a:xfrm>
          <a:prstGeom prst="rect">
            <a:avLst/>
          </a:prstGeom>
        </p:spPr>
        <p:txBody>
          <a:bodyPr wrap="square" lIns="0" tIns="0" rIns="0" bIns="0">
            <a:spAutoFit/>
          </a:bodyPr>
          <a:lstStyle/>
          <a:p>
            <a:pPr algn="ctr" defTabSz="914377"/>
            <a:r>
              <a:rPr lang="en-US" sz="2133" b="1">
                <a:solidFill>
                  <a:srgbClr val="5C9A1B"/>
                </a:solidFill>
                <a:latin typeface="Calibri" panose="020F0502020204030204" pitchFamily="34" charset="0"/>
                <a:cs typeface="Calibri" panose="020F0502020204030204" pitchFamily="34" charset="0"/>
              </a:rPr>
              <a:t>Veterans aged 85 and older</a:t>
            </a:r>
          </a:p>
        </p:txBody>
      </p:sp>
      <p:sp>
        <p:nvSpPr>
          <p:cNvPr id="13" name="TextBox 12">
            <a:extLst>
              <a:ext uri="{FF2B5EF4-FFF2-40B4-BE49-F238E27FC236}">
                <a16:creationId xmlns:a16="http://schemas.microsoft.com/office/drawing/2014/main" id="{2203CF76-25DD-1F44-8D8C-0539CB9F7818}"/>
              </a:ext>
            </a:extLst>
          </p:cNvPr>
          <p:cNvSpPr txBox="1"/>
          <p:nvPr/>
        </p:nvSpPr>
        <p:spPr>
          <a:xfrm>
            <a:off x="5370551" y="1069270"/>
            <a:ext cx="6269077" cy="779572"/>
          </a:xfrm>
          <a:prstGeom prst="rect">
            <a:avLst/>
          </a:prstGeom>
          <a:solidFill>
            <a:schemeClr val="accent1"/>
          </a:solidFill>
        </p:spPr>
        <p:txBody>
          <a:bodyPr wrap="square" lIns="121920" tIns="60960" rIns="121920" bIns="60960" rtlCol="0" anchor="t">
            <a:spAutoFit/>
          </a:bodyPr>
          <a:lstStyle/>
          <a:p>
            <a:pPr algn="ctr" defTabSz="914377"/>
            <a:r>
              <a:rPr lang="en-US" sz="2133" b="1">
                <a:solidFill>
                  <a:srgbClr val="003057"/>
                </a:solidFill>
                <a:latin typeface="Calibri" panose="020F0502020204030204"/>
              </a:rPr>
              <a:t>Who is </a:t>
            </a:r>
            <a:br>
              <a:rPr lang="en-US" sz="2133" b="1">
                <a:solidFill>
                  <a:srgbClr val="003057"/>
                </a:solidFill>
                <a:latin typeface="Calibri" panose="020F0502020204030204"/>
                <a:cs typeface="Calibri"/>
              </a:rPr>
            </a:br>
            <a:r>
              <a:rPr lang="en-US" sz="2133" b="1">
                <a:solidFill>
                  <a:srgbClr val="003057"/>
                </a:solidFill>
                <a:latin typeface="Calibri" panose="020F0502020204030204"/>
              </a:rPr>
              <a:t>at risk</a:t>
            </a:r>
            <a:endParaRPr lang="en-US" sz="2133" b="1">
              <a:solidFill>
                <a:srgbClr val="003057"/>
              </a:solidFill>
              <a:latin typeface="Calibri" panose="020F0502020204030204"/>
              <a:cs typeface="Calibri"/>
            </a:endParaRPr>
          </a:p>
        </p:txBody>
      </p:sp>
      <p:graphicFrame>
        <p:nvGraphicFramePr>
          <p:cNvPr id="15" name="Chart 14" title="Chart Placeholder">
            <a:extLst>
              <a:ext uri="{FF2B5EF4-FFF2-40B4-BE49-F238E27FC236}">
                <a16:creationId xmlns:a16="http://schemas.microsoft.com/office/drawing/2014/main" id="{0A7A09EC-26ED-7A4C-A373-16592A9A6E8C}"/>
              </a:ext>
            </a:extLst>
          </p:cNvPr>
          <p:cNvGraphicFramePr/>
          <p:nvPr/>
        </p:nvGraphicFramePr>
        <p:xfrm>
          <a:off x="1153364" y="1128973"/>
          <a:ext cx="3691601" cy="3039388"/>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5AE279CD-18D7-4E1B-9A75-5F1255D5E6E7}"/>
              </a:ext>
            </a:extLst>
          </p:cNvPr>
          <p:cNvSpPr/>
          <p:nvPr/>
        </p:nvSpPr>
        <p:spPr>
          <a:xfrm>
            <a:off x="651642" y="6322126"/>
            <a:ext cx="2223975" cy="420613"/>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99323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D434-48F4-A64E-A44D-D2D3EEDEECC9}"/>
              </a:ext>
            </a:extLst>
          </p:cNvPr>
          <p:cNvSpPr>
            <a:spLocks noGrp="1"/>
          </p:cNvSpPr>
          <p:nvPr>
            <p:ph type="title"/>
          </p:nvPr>
        </p:nvSpPr>
        <p:spPr>
          <a:xfrm>
            <a:off x="759943" y="336024"/>
            <a:ext cx="11137392" cy="603504"/>
          </a:xfrm>
        </p:spPr>
        <p:txBody>
          <a:bodyPr/>
          <a:lstStyle/>
          <a:p>
            <a:r>
              <a:rPr lang="en-US"/>
              <a:t>Transportation and veterans</a:t>
            </a:r>
          </a:p>
        </p:txBody>
      </p:sp>
      <p:graphicFrame>
        <p:nvGraphicFramePr>
          <p:cNvPr id="3" name="Chart 2" title="Chart Placeholder">
            <a:extLst>
              <a:ext uri="{FF2B5EF4-FFF2-40B4-BE49-F238E27FC236}">
                <a16:creationId xmlns:a16="http://schemas.microsoft.com/office/drawing/2014/main" id="{1609F61B-4BC3-464E-BAE0-B5BE63D39D1F}"/>
              </a:ext>
            </a:extLst>
          </p:cNvPr>
          <p:cNvGraphicFramePr/>
          <p:nvPr/>
        </p:nvGraphicFramePr>
        <p:xfrm>
          <a:off x="1162690" y="1158578"/>
          <a:ext cx="3691601" cy="3039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AFC45F5-711E-7645-B26D-0926867B92AB}"/>
              </a:ext>
            </a:extLst>
          </p:cNvPr>
          <p:cNvSpPr txBox="1"/>
          <p:nvPr/>
        </p:nvSpPr>
        <p:spPr>
          <a:xfrm>
            <a:off x="2295257" y="2262774"/>
            <a:ext cx="1426464" cy="830997"/>
          </a:xfrm>
          <a:prstGeom prst="rect">
            <a:avLst/>
          </a:prstGeom>
          <a:noFill/>
        </p:spPr>
        <p:txBody>
          <a:bodyPr wrap="square" rtlCol="0">
            <a:spAutoFit/>
          </a:bodyPr>
          <a:lstStyle/>
          <a:p>
            <a:pPr algn="ctr" defTabSz="914377"/>
            <a:r>
              <a:rPr lang="en-US" sz="4800">
                <a:solidFill>
                  <a:srgbClr val="3A3B3C"/>
                </a:solidFill>
                <a:latin typeface="Calibri" panose="020F0502020204030204"/>
              </a:rPr>
              <a:t>8%</a:t>
            </a:r>
          </a:p>
        </p:txBody>
      </p:sp>
      <p:sp>
        <p:nvSpPr>
          <p:cNvPr id="5" name="TextBox 4">
            <a:extLst>
              <a:ext uri="{FF2B5EF4-FFF2-40B4-BE49-F238E27FC236}">
                <a16:creationId xmlns:a16="http://schemas.microsoft.com/office/drawing/2014/main" id="{C0660408-2CBB-D444-A90E-DE41F30C794C}"/>
              </a:ext>
            </a:extLst>
          </p:cNvPr>
          <p:cNvSpPr txBox="1"/>
          <p:nvPr/>
        </p:nvSpPr>
        <p:spPr>
          <a:xfrm>
            <a:off x="1272142" y="4263016"/>
            <a:ext cx="3472695" cy="861967"/>
          </a:xfrm>
          <a:prstGeom prst="rect">
            <a:avLst/>
          </a:prstGeom>
          <a:noFill/>
        </p:spPr>
        <p:txBody>
          <a:bodyPr wrap="square" lIns="0" tIns="0" rIns="0" bIns="0" rtlCol="0">
            <a:spAutoFit/>
          </a:bodyPr>
          <a:lstStyle/>
          <a:p>
            <a:pPr algn="ctr" defTabSz="914377"/>
            <a:r>
              <a:rPr lang="en-US" sz="1867" dirty="0">
                <a:solidFill>
                  <a:srgbClr val="3A3B3C"/>
                </a:solidFill>
                <a:latin typeface="Calibri" panose="020F0502020204030204"/>
              </a:rPr>
              <a:t>Percentage of Humana Medicare Advantage veteran members have a transportation barrier</a:t>
            </a:r>
            <a:r>
              <a:rPr lang="en-US" sz="1867" baseline="30000" dirty="0">
                <a:solidFill>
                  <a:srgbClr val="3A3B3C"/>
                </a:solidFill>
                <a:latin typeface="Calibri" panose="020F0502020204030204"/>
              </a:rPr>
              <a:t>1</a:t>
            </a:r>
            <a:endParaRPr lang="en-US" sz="1867" dirty="0">
              <a:solidFill>
                <a:srgbClr val="3A3B3C"/>
              </a:solidFill>
              <a:latin typeface="Calibri" panose="020F0502020204030204"/>
            </a:endParaRPr>
          </a:p>
        </p:txBody>
      </p:sp>
      <p:sp>
        <p:nvSpPr>
          <p:cNvPr id="6" name="Rectangle 5">
            <a:extLst>
              <a:ext uri="{FF2B5EF4-FFF2-40B4-BE49-F238E27FC236}">
                <a16:creationId xmlns:a16="http://schemas.microsoft.com/office/drawing/2014/main" id="{C53AD5CB-1C22-D24A-8C5C-5651B3B2469F}"/>
              </a:ext>
            </a:extLst>
          </p:cNvPr>
          <p:cNvSpPr/>
          <p:nvPr/>
        </p:nvSpPr>
        <p:spPr>
          <a:xfrm>
            <a:off x="818616" y="5793873"/>
            <a:ext cx="11262096" cy="430695"/>
          </a:xfrm>
          <a:prstGeom prst="rect">
            <a:avLst/>
          </a:prstGeom>
        </p:spPr>
        <p:txBody>
          <a:bodyPr wrap="square" lIns="0" tIns="0" rIns="0" bIns="0" anchor="t">
            <a:spAutoFit/>
          </a:bodyPr>
          <a:lstStyle/>
          <a:p>
            <a:pPr marL="48259" indent="-48259" defTabSz="914377"/>
            <a:r>
              <a:rPr lang="en-US" sz="933" baseline="30000" dirty="0">
                <a:solidFill>
                  <a:srgbClr val="3A3B3C"/>
                </a:solidFill>
                <a:latin typeface="Calibri" panose="020F0502020204030204"/>
              </a:rPr>
              <a:t>1</a:t>
            </a:r>
            <a:r>
              <a:rPr lang="en-US" sz="933" dirty="0">
                <a:solidFill>
                  <a:srgbClr val="3A3B3C"/>
                </a:solidFill>
                <a:latin typeface="Calibri" panose="020F0502020204030204"/>
              </a:rPr>
              <a:t>Bold Goal Whole Health Toolkit for Medicare Agents for the 2022 Plan Year, last accessed April 4, 2022, </a:t>
            </a:r>
            <a:r>
              <a:rPr lang="en-US" sz="933" dirty="0">
                <a:solidFill>
                  <a:srgbClr val="3A3B3C"/>
                </a:solidFill>
                <a:latin typeface="Calibri" panose="020F0502020204030204"/>
                <a:hlinkClick r:id="rId4">
                  <a:extLst>
                    <a:ext uri="{A12FA001-AC4F-418D-AE19-62706E023703}">
                      <ahyp:hlinkClr xmlns:ahyp="http://schemas.microsoft.com/office/drawing/2018/hyperlinkcolor" val="tx"/>
                    </a:ext>
                  </a:extLst>
                </a:hlinkClick>
              </a:rPr>
              <a:t>https://ignitewithhumana.com/ed/playbooks/bold-goal/bold-goal-whole-health-toolkit/</a:t>
            </a:r>
            <a:endParaRPr lang="en-US" sz="933" baseline="30000" dirty="0">
              <a:solidFill>
                <a:srgbClr val="3A3B3C"/>
              </a:solidFill>
              <a:latin typeface="Calibri" panose="020F0502020204030204"/>
              <a:cs typeface="Calibri" panose="020F0502020204030204"/>
            </a:endParaRPr>
          </a:p>
          <a:p>
            <a:pPr marL="48259" indent="-48259" defTabSz="914377"/>
            <a:r>
              <a:rPr lang="en-US" sz="933" baseline="30000" dirty="0">
                <a:solidFill>
                  <a:srgbClr val="3A3B3C"/>
                </a:solidFill>
                <a:latin typeface="Calibri" panose="020F0502020204030204"/>
              </a:rPr>
              <a:t>5</a:t>
            </a:r>
            <a:r>
              <a:rPr lang="en-US" sz="933" dirty="0">
                <a:solidFill>
                  <a:srgbClr val="3A3B3C"/>
                </a:solidFill>
                <a:latin typeface="Calibri" panose="020F0502020204030204"/>
              </a:rPr>
              <a:t>Augustine MR, Mason T, </a:t>
            </a:r>
            <a:r>
              <a:rPr lang="en-US" sz="933" dirty="0" err="1">
                <a:solidFill>
                  <a:srgbClr val="3A3B3C"/>
                </a:solidFill>
                <a:latin typeface="Calibri" panose="020F0502020204030204"/>
              </a:rPr>
              <a:t>Baim</a:t>
            </a:r>
            <a:r>
              <a:rPr lang="en-US" sz="933" dirty="0">
                <a:solidFill>
                  <a:srgbClr val="3A3B3C"/>
                </a:solidFill>
                <a:latin typeface="Calibri" panose="020F0502020204030204"/>
              </a:rPr>
              <a:t>-Lance A, </a:t>
            </a:r>
            <a:r>
              <a:rPr lang="en-US" sz="933" dirty="0" err="1">
                <a:solidFill>
                  <a:srgbClr val="3A3B3C"/>
                </a:solidFill>
                <a:latin typeface="Calibri" panose="020F0502020204030204"/>
              </a:rPr>
              <a:t>Boockvar</a:t>
            </a:r>
            <a:r>
              <a:rPr lang="en-US" sz="933" dirty="0">
                <a:solidFill>
                  <a:srgbClr val="3A3B3C"/>
                </a:solidFill>
                <a:latin typeface="Calibri" panose="020F0502020204030204"/>
              </a:rPr>
              <a:t> K., “Reasons Older Veterans Use the Veterans Health Administration and Non-VHA Care in an Urban Environment.” </a:t>
            </a:r>
            <a:r>
              <a:rPr lang="en-US" sz="933" i="1" dirty="0">
                <a:solidFill>
                  <a:srgbClr val="3A3B3C"/>
                </a:solidFill>
                <a:latin typeface="Calibri" panose="020F0502020204030204"/>
              </a:rPr>
              <a:t>Journal of American Board of Family Medicine</a:t>
            </a:r>
            <a:r>
              <a:rPr lang="en-US" sz="933" dirty="0">
                <a:solidFill>
                  <a:srgbClr val="3A3B3C"/>
                </a:solidFill>
                <a:latin typeface="Calibri" panose="020F0502020204030204"/>
              </a:rPr>
              <a:t>. 2021 Mar-Apr; 34(2):291-300. </a:t>
            </a:r>
            <a:r>
              <a:rPr lang="en-US" sz="933" dirty="0" err="1">
                <a:solidFill>
                  <a:srgbClr val="3A3B3C"/>
                </a:solidFill>
                <a:latin typeface="Calibri" panose="020F0502020204030204"/>
              </a:rPr>
              <a:t>doi</a:t>
            </a:r>
            <a:r>
              <a:rPr lang="en-US" sz="933" dirty="0">
                <a:solidFill>
                  <a:srgbClr val="3A3B3C"/>
                </a:solidFill>
                <a:latin typeface="Calibri" panose="020F0502020204030204"/>
              </a:rPr>
              <a:t>: </a:t>
            </a:r>
            <a:r>
              <a:rPr lang="en-US" sz="933" dirty="0">
                <a:solidFill>
                  <a:srgbClr val="3A3B3C"/>
                </a:solidFill>
                <a:latin typeface="Calibri" panose="020F0502020204030204"/>
                <a:hlinkClick r:id="rId5">
                  <a:extLst>
                    <a:ext uri="{A12FA001-AC4F-418D-AE19-62706E023703}">
                      <ahyp:hlinkClr xmlns:ahyp="http://schemas.microsoft.com/office/drawing/2018/hyperlinkcolor" val="tx"/>
                    </a:ext>
                  </a:extLst>
                </a:hlinkClick>
              </a:rPr>
              <a:t>10.3122/jabfm.2021.02.200332</a:t>
            </a:r>
            <a:r>
              <a:rPr lang="en-US" sz="933" dirty="0">
                <a:solidFill>
                  <a:srgbClr val="3A3B3C"/>
                </a:solidFill>
                <a:latin typeface="Calibri" panose="020F0502020204030204"/>
              </a:rPr>
              <a:t>. PMID: 33832997</a:t>
            </a:r>
            <a:endParaRPr lang="en-US" sz="933" dirty="0">
              <a:solidFill>
                <a:srgbClr val="3A3B3C"/>
              </a:solidFill>
              <a:latin typeface="Calibri" panose="020F0502020204030204"/>
              <a:cs typeface="Calibri"/>
            </a:endParaRPr>
          </a:p>
        </p:txBody>
      </p:sp>
      <p:sp>
        <p:nvSpPr>
          <p:cNvPr id="10" name="TextBox 9">
            <a:extLst>
              <a:ext uri="{FF2B5EF4-FFF2-40B4-BE49-F238E27FC236}">
                <a16:creationId xmlns:a16="http://schemas.microsoft.com/office/drawing/2014/main" id="{D6001F6E-E305-224A-AF25-95B20B977A17}"/>
              </a:ext>
            </a:extLst>
          </p:cNvPr>
          <p:cNvSpPr txBox="1"/>
          <p:nvPr/>
        </p:nvSpPr>
        <p:spPr>
          <a:xfrm>
            <a:off x="7960856" y="2447384"/>
            <a:ext cx="3551853" cy="379656"/>
          </a:xfrm>
          <a:prstGeom prst="rect">
            <a:avLst/>
          </a:prstGeom>
          <a:noFill/>
        </p:spPr>
        <p:txBody>
          <a:bodyPr wrap="square" rtlCol="0">
            <a:spAutoFit/>
          </a:bodyPr>
          <a:lstStyle/>
          <a:p>
            <a:pPr defTabSz="914377"/>
            <a:r>
              <a:rPr lang="en-US" sz="1867">
                <a:solidFill>
                  <a:srgbClr val="3A3B3C"/>
                </a:solidFill>
                <a:latin typeface="Calibri" panose="020F0502020204030204"/>
              </a:rPr>
              <a:t>Distance to care</a:t>
            </a:r>
          </a:p>
        </p:txBody>
      </p:sp>
      <p:sp>
        <p:nvSpPr>
          <p:cNvPr id="13" name="TextBox 12">
            <a:extLst>
              <a:ext uri="{FF2B5EF4-FFF2-40B4-BE49-F238E27FC236}">
                <a16:creationId xmlns:a16="http://schemas.microsoft.com/office/drawing/2014/main" id="{08F91BA2-A2F2-A345-B49C-4F3D83B28C17}"/>
              </a:ext>
            </a:extLst>
          </p:cNvPr>
          <p:cNvSpPr txBox="1"/>
          <p:nvPr/>
        </p:nvSpPr>
        <p:spPr>
          <a:xfrm>
            <a:off x="7960856" y="3899909"/>
            <a:ext cx="3551853" cy="379656"/>
          </a:xfrm>
          <a:prstGeom prst="rect">
            <a:avLst/>
          </a:prstGeom>
          <a:noFill/>
        </p:spPr>
        <p:txBody>
          <a:bodyPr wrap="square" rtlCol="0">
            <a:spAutoFit/>
          </a:bodyPr>
          <a:lstStyle/>
          <a:p>
            <a:pPr defTabSz="914377"/>
            <a:r>
              <a:rPr lang="en-US" sz="1867">
                <a:solidFill>
                  <a:srgbClr val="3A3B3C"/>
                </a:solidFill>
                <a:latin typeface="Calibri" panose="020F0502020204030204"/>
              </a:rPr>
              <a:t>Relying on public transit</a:t>
            </a:r>
          </a:p>
        </p:txBody>
      </p:sp>
      <p:sp>
        <p:nvSpPr>
          <p:cNvPr id="14" name="TextBox 13">
            <a:extLst>
              <a:ext uri="{FF2B5EF4-FFF2-40B4-BE49-F238E27FC236}">
                <a16:creationId xmlns:a16="http://schemas.microsoft.com/office/drawing/2014/main" id="{47D35096-B285-4548-BBDB-0D5122E4BB6E}"/>
              </a:ext>
            </a:extLst>
          </p:cNvPr>
          <p:cNvSpPr txBox="1"/>
          <p:nvPr/>
        </p:nvSpPr>
        <p:spPr>
          <a:xfrm>
            <a:off x="5370551" y="1069270"/>
            <a:ext cx="6269077" cy="779572"/>
          </a:xfrm>
          <a:prstGeom prst="rect">
            <a:avLst/>
          </a:prstGeom>
          <a:solidFill>
            <a:schemeClr val="accent1"/>
          </a:solidFill>
        </p:spPr>
        <p:txBody>
          <a:bodyPr wrap="square" lIns="121920" tIns="60960" rIns="121920" bIns="60960" rtlCol="0" anchor="t">
            <a:spAutoFit/>
          </a:bodyPr>
          <a:lstStyle/>
          <a:p>
            <a:pPr algn="ctr" defTabSz="914377"/>
            <a:r>
              <a:rPr lang="en-US" sz="2133" b="1">
                <a:solidFill>
                  <a:srgbClr val="003057"/>
                </a:solidFill>
                <a:latin typeface="Calibri" panose="020F0502020204030204"/>
                <a:ea typeface="+mn-lt"/>
                <a:cs typeface="Calibri" panose="020F0502020204030204"/>
              </a:rPr>
              <a:t>Impacts  </a:t>
            </a:r>
            <a:br>
              <a:rPr lang="en-US" sz="2133" b="1">
                <a:solidFill>
                  <a:srgbClr val="003057"/>
                </a:solidFill>
                <a:latin typeface="Calibri" panose="020F0502020204030204"/>
                <a:ea typeface="+mn-lt"/>
                <a:cs typeface="Calibri" panose="020F0502020204030204"/>
              </a:rPr>
            </a:br>
            <a:r>
              <a:rPr lang="en-US" sz="2133" b="1">
                <a:solidFill>
                  <a:srgbClr val="003057"/>
                </a:solidFill>
                <a:latin typeface="Calibri" panose="020F0502020204030204"/>
                <a:ea typeface="+mn-lt"/>
                <a:cs typeface="Calibri" panose="020F0502020204030204"/>
              </a:rPr>
              <a:t>on transportation</a:t>
            </a:r>
            <a:r>
              <a:rPr lang="en-US" sz="1867" baseline="30000">
                <a:solidFill>
                  <a:srgbClr val="003057"/>
                </a:solidFill>
                <a:latin typeface="Calibri" panose="020F0502020204030204"/>
                <a:ea typeface="+mn-lt"/>
                <a:cs typeface="Calibri" panose="020F0502020204030204"/>
              </a:rPr>
              <a:t>5</a:t>
            </a:r>
            <a:endParaRPr lang="en-US" sz="1867">
              <a:solidFill>
                <a:srgbClr val="003057"/>
              </a:solidFill>
              <a:latin typeface="Calibri" panose="020F0502020204030204"/>
              <a:cs typeface="Calibri"/>
            </a:endParaRPr>
          </a:p>
        </p:txBody>
      </p:sp>
      <p:graphicFrame>
        <p:nvGraphicFramePr>
          <p:cNvPr id="19" name="Chart 18" title="Chart Placeholder">
            <a:extLst>
              <a:ext uri="{FF2B5EF4-FFF2-40B4-BE49-F238E27FC236}">
                <a16:creationId xmlns:a16="http://schemas.microsoft.com/office/drawing/2014/main" id="{E28B6170-28DA-9248-A4B9-B0945487AD06}"/>
              </a:ext>
            </a:extLst>
          </p:cNvPr>
          <p:cNvGraphicFramePr/>
          <p:nvPr/>
        </p:nvGraphicFramePr>
        <p:xfrm>
          <a:off x="1130030" y="1132874"/>
          <a:ext cx="3691601" cy="3039388"/>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7">
            <a:extLst>
              <a:ext uri="{FF2B5EF4-FFF2-40B4-BE49-F238E27FC236}">
                <a16:creationId xmlns:a16="http://schemas.microsoft.com/office/drawing/2014/main" id="{1BAA1939-1741-0943-9306-B0DC8C3F4D6B}"/>
              </a:ext>
            </a:extLst>
          </p:cNvPr>
          <p:cNvPicPr>
            <a:picLocks noChangeAspect="1"/>
          </p:cNvPicPr>
          <p:nvPr/>
        </p:nvPicPr>
        <p:blipFill>
          <a:blip r:embed="rId7"/>
          <a:stretch>
            <a:fillRect/>
          </a:stretch>
        </p:blipFill>
        <p:spPr>
          <a:xfrm>
            <a:off x="6580695" y="2209801"/>
            <a:ext cx="1196423" cy="1257553"/>
          </a:xfrm>
          <a:prstGeom prst="rect">
            <a:avLst/>
          </a:prstGeom>
        </p:spPr>
      </p:pic>
      <p:pic>
        <p:nvPicPr>
          <p:cNvPr id="11" name="Picture 10">
            <a:extLst>
              <a:ext uri="{FF2B5EF4-FFF2-40B4-BE49-F238E27FC236}">
                <a16:creationId xmlns:a16="http://schemas.microsoft.com/office/drawing/2014/main" id="{D005C79A-DCBA-1741-82C5-F7E7860405A3}"/>
              </a:ext>
            </a:extLst>
          </p:cNvPr>
          <p:cNvPicPr>
            <a:picLocks noChangeAspect="1"/>
          </p:cNvPicPr>
          <p:nvPr/>
        </p:nvPicPr>
        <p:blipFill>
          <a:blip r:embed="rId8"/>
          <a:stretch>
            <a:fillRect/>
          </a:stretch>
        </p:blipFill>
        <p:spPr>
          <a:xfrm>
            <a:off x="6639475" y="3745283"/>
            <a:ext cx="1124533" cy="1124533"/>
          </a:xfrm>
          <a:prstGeom prst="rect">
            <a:avLst/>
          </a:prstGeom>
        </p:spPr>
      </p:pic>
      <p:sp>
        <p:nvSpPr>
          <p:cNvPr id="15" name="Rectangle 14">
            <a:extLst>
              <a:ext uri="{FF2B5EF4-FFF2-40B4-BE49-F238E27FC236}">
                <a16:creationId xmlns:a16="http://schemas.microsoft.com/office/drawing/2014/main" id="{F8C3D0A2-6A39-4D70-94A0-440507407108}"/>
              </a:ext>
            </a:extLst>
          </p:cNvPr>
          <p:cNvSpPr/>
          <p:nvPr/>
        </p:nvSpPr>
        <p:spPr>
          <a:xfrm>
            <a:off x="672663" y="6280697"/>
            <a:ext cx="2346831" cy="43088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3135180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06D-550D-824B-AFBE-C4D39E92F07F}"/>
              </a:ext>
            </a:extLst>
          </p:cNvPr>
          <p:cNvSpPr>
            <a:spLocks noGrp="1"/>
          </p:cNvSpPr>
          <p:nvPr>
            <p:ph type="title"/>
          </p:nvPr>
        </p:nvSpPr>
        <p:spPr>
          <a:xfrm>
            <a:off x="734276" y="314427"/>
            <a:ext cx="11137392" cy="603504"/>
          </a:xfrm>
        </p:spPr>
        <p:txBody>
          <a:bodyPr/>
          <a:lstStyle/>
          <a:p>
            <a:r>
              <a:rPr lang="en-US"/>
              <a:t>Financial strain and veterans</a:t>
            </a:r>
          </a:p>
        </p:txBody>
      </p:sp>
      <p:graphicFrame>
        <p:nvGraphicFramePr>
          <p:cNvPr id="3" name="Chart 2" title="Chart Placeholder">
            <a:extLst>
              <a:ext uri="{FF2B5EF4-FFF2-40B4-BE49-F238E27FC236}">
                <a16:creationId xmlns:a16="http://schemas.microsoft.com/office/drawing/2014/main" id="{A0AE4C8E-77E0-0641-95EC-1AEF76E8B7D2}"/>
              </a:ext>
            </a:extLst>
          </p:cNvPr>
          <p:cNvGraphicFramePr/>
          <p:nvPr/>
        </p:nvGraphicFramePr>
        <p:xfrm>
          <a:off x="1160214" y="1136098"/>
          <a:ext cx="3691601" cy="3039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33E6744-36C2-BB46-B351-3FA78FADA924}"/>
              </a:ext>
            </a:extLst>
          </p:cNvPr>
          <p:cNvSpPr txBox="1"/>
          <p:nvPr/>
        </p:nvSpPr>
        <p:spPr>
          <a:xfrm>
            <a:off x="2292781" y="2240293"/>
            <a:ext cx="1426464" cy="830997"/>
          </a:xfrm>
          <a:prstGeom prst="rect">
            <a:avLst/>
          </a:prstGeom>
          <a:noFill/>
        </p:spPr>
        <p:txBody>
          <a:bodyPr wrap="square" rtlCol="0">
            <a:spAutoFit/>
          </a:bodyPr>
          <a:lstStyle/>
          <a:p>
            <a:pPr algn="ctr" defTabSz="914377"/>
            <a:r>
              <a:rPr lang="en-US" sz="4800">
                <a:solidFill>
                  <a:srgbClr val="3A3B3C"/>
                </a:solidFill>
                <a:latin typeface="Calibri" panose="020F0502020204030204"/>
              </a:rPr>
              <a:t>31%</a:t>
            </a:r>
          </a:p>
        </p:txBody>
      </p:sp>
      <p:sp>
        <p:nvSpPr>
          <p:cNvPr id="5" name="TextBox 4">
            <a:extLst>
              <a:ext uri="{FF2B5EF4-FFF2-40B4-BE49-F238E27FC236}">
                <a16:creationId xmlns:a16="http://schemas.microsoft.com/office/drawing/2014/main" id="{561737C2-8EDB-604F-A53D-C1E1DD9FBBCB}"/>
              </a:ext>
            </a:extLst>
          </p:cNvPr>
          <p:cNvSpPr txBox="1"/>
          <p:nvPr/>
        </p:nvSpPr>
        <p:spPr>
          <a:xfrm>
            <a:off x="1035363" y="4253212"/>
            <a:ext cx="3941301" cy="861967"/>
          </a:xfrm>
          <a:prstGeom prst="rect">
            <a:avLst/>
          </a:prstGeom>
          <a:noFill/>
        </p:spPr>
        <p:txBody>
          <a:bodyPr wrap="square" lIns="0" tIns="0" rIns="0" bIns="0" rtlCol="0" anchor="t">
            <a:spAutoFit/>
          </a:bodyPr>
          <a:lstStyle/>
          <a:p>
            <a:pPr algn="ctr" defTabSz="914377"/>
            <a:r>
              <a:rPr lang="en-US" sz="1867" dirty="0">
                <a:solidFill>
                  <a:srgbClr val="3A3B3C"/>
                </a:solidFill>
                <a:latin typeface="Calibri" panose="020F0502020204030204"/>
              </a:rPr>
              <a:t>Percentage of Humana Medicare Advantage veteran members have </a:t>
            </a:r>
          </a:p>
          <a:p>
            <a:pPr algn="ctr" defTabSz="914377"/>
            <a:r>
              <a:rPr lang="en-US" sz="1867" dirty="0">
                <a:solidFill>
                  <a:srgbClr val="3A3B3C"/>
                </a:solidFill>
                <a:latin typeface="Calibri" panose="020F0502020204030204"/>
              </a:rPr>
              <a:t>financial strain</a:t>
            </a:r>
            <a:r>
              <a:rPr lang="en-US" sz="1867" baseline="30000" dirty="0">
                <a:solidFill>
                  <a:srgbClr val="3A3B3C"/>
                </a:solidFill>
                <a:latin typeface="Calibri" panose="020F0502020204030204"/>
              </a:rPr>
              <a:t>1</a:t>
            </a:r>
            <a:endParaRPr lang="en-US" sz="1867" dirty="0">
              <a:solidFill>
                <a:srgbClr val="3A3B3C"/>
              </a:solidFill>
              <a:latin typeface="Calibri" panose="020F0502020204030204"/>
              <a:cs typeface="Calibri"/>
            </a:endParaRPr>
          </a:p>
        </p:txBody>
      </p:sp>
      <p:sp>
        <p:nvSpPr>
          <p:cNvPr id="6" name="Rectangle 5">
            <a:extLst>
              <a:ext uri="{FF2B5EF4-FFF2-40B4-BE49-F238E27FC236}">
                <a16:creationId xmlns:a16="http://schemas.microsoft.com/office/drawing/2014/main" id="{D2BF6277-CF75-3246-BCF1-80C12D50EBD7}"/>
              </a:ext>
            </a:extLst>
          </p:cNvPr>
          <p:cNvSpPr/>
          <p:nvPr/>
        </p:nvSpPr>
        <p:spPr>
          <a:xfrm>
            <a:off x="803083" y="5786647"/>
            <a:ext cx="11262096" cy="430695"/>
          </a:xfrm>
          <a:prstGeom prst="rect">
            <a:avLst/>
          </a:prstGeom>
        </p:spPr>
        <p:txBody>
          <a:bodyPr wrap="square" lIns="0" tIns="0" rIns="0" bIns="0" anchor="t">
            <a:spAutoFit/>
          </a:bodyPr>
          <a:lstStyle/>
          <a:p>
            <a:pPr marL="48259" indent="-48259" defTabSz="914377"/>
            <a:r>
              <a:rPr lang="en-US" sz="933" baseline="30000">
                <a:solidFill>
                  <a:srgbClr val="3A3B3C"/>
                </a:solidFill>
                <a:latin typeface="Calibri" panose="020F0502020204030204"/>
              </a:rPr>
              <a:t>1</a:t>
            </a:r>
            <a:r>
              <a:rPr lang="en-US" sz="933">
                <a:solidFill>
                  <a:srgbClr val="3A3B3C"/>
                </a:solidFill>
                <a:latin typeface="Calibri" panose="020F0502020204030204"/>
              </a:rPr>
              <a:t>Bold Goal Whole Health Toolkit for Medicare Agents for the 2022 Plan Year, last accessed April 4, 2022, </a:t>
            </a:r>
            <a:r>
              <a:rPr lang="en-US" sz="933">
                <a:solidFill>
                  <a:srgbClr val="3A3B3C"/>
                </a:solidFill>
                <a:latin typeface="Calibri" panose="020F0502020204030204"/>
                <a:hlinkClick r:id="rId4">
                  <a:extLst>
                    <a:ext uri="{A12FA001-AC4F-418D-AE19-62706E023703}">
                      <ahyp:hlinkClr xmlns:ahyp="http://schemas.microsoft.com/office/drawing/2018/hyperlinkcolor" val="tx"/>
                    </a:ext>
                  </a:extLst>
                </a:hlinkClick>
              </a:rPr>
              <a:t>https://ignitewithhumana.com/ed/playbooks/bold-goal/bold-goal-whole-health-toolkit/</a:t>
            </a:r>
            <a:endParaRPr lang="en-US" sz="933" baseline="30000">
              <a:solidFill>
                <a:srgbClr val="3A3B3C"/>
              </a:solidFill>
              <a:latin typeface="Calibri" panose="020F0502020204030204"/>
              <a:cs typeface="Calibri" panose="020F0502020204030204"/>
            </a:endParaRPr>
          </a:p>
          <a:p>
            <a:pPr marL="48259" indent="-48259" defTabSz="914377"/>
            <a:r>
              <a:rPr lang="en-US" sz="933" baseline="30000">
                <a:solidFill>
                  <a:srgbClr val="3A3B3C"/>
                </a:solidFill>
                <a:latin typeface="Calibri" panose="020F0502020204030204"/>
              </a:rPr>
              <a:t>6</a:t>
            </a:r>
            <a:r>
              <a:rPr lang="en-US" sz="933">
                <a:solidFill>
                  <a:srgbClr val="3A3B3C"/>
                </a:solidFill>
                <a:latin typeface="Calibri" panose="020F0502020204030204"/>
              </a:rPr>
              <a:t>Charles Liu, et al., “Improvements and Gaps in Financial Risk Protection Among Veterans Following the Affordable Care Act,” </a:t>
            </a:r>
            <a:r>
              <a:rPr lang="en-US" sz="933" i="1">
                <a:solidFill>
                  <a:srgbClr val="3A3B3C"/>
                </a:solidFill>
                <a:latin typeface="Calibri" panose="020F0502020204030204"/>
              </a:rPr>
              <a:t>Journal of General Internal Medicine</a:t>
            </a:r>
            <a:r>
              <a:rPr lang="en-US" sz="933">
                <a:solidFill>
                  <a:srgbClr val="3A3B3C"/>
                </a:solidFill>
                <a:latin typeface="Calibri" panose="020F0502020204030204"/>
              </a:rPr>
              <a:t>, 2022 Feb; 37(3): 573–581. Published online 2021 May 6. </a:t>
            </a:r>
            <a:r>
              <a:rPr lang="en-US" sz="933" err="1">
                <a:solidFill>
                  <a:srgbClr val="3A3B3C"/>
                </a:solidFill>
                <a:latin typeface="Calibri" panose="020F0502020204030204"/>
              </a:rPr>
              <a:t>doi</a:t>
            </a:r>
            <a:r>
              <a:rPr lang="en-US" sz="933">
                <a:solidFill>
                  <a:srgbClr val="3A3B3C"/>
                </a:solidFill>
                <a:latin typeface="Calibri" panose="020F0502020204030204"/>
              </a:rPr>
              <a:t>: </a:t>
            </a:r>
            <a:r>
              <a:rPr lang="en-US" sz="933" u="sng">
                <a:solidFill>
                  <a:srgbClr val="3A3B3C"/>
                </a:solidFill>
                <a:latin typeface="Calibri" panose="020F0502020204030204"/>
                <a:hlinkClick r:id="rId5">
                  <a:extLst>
                    <a:ext uri="{A12FA001-AC4F-418D-AE19-62706E023703}">
                      <ahyp:hlinkClr xmlns:ahyp="http://schemas.microsoft.com/office/drawing/2018/hyperlinkcolor" val="tx"/>
                    </a:ext>
                  </a:extLst>
                </a:hlinkClick>
              </a:rPr>
              <a:t>10.1007/s11606-021-06807-4</a:t>
            </a:r>
            <a:endParaRPr lang="en-US" sz="933">
              <a:solidFill>
                <a:srgbClr val="3A3B3C"/>
              </a:solidFill>
              <a:latin typeface="Calibri" panose="020F0502020204030204"/>
              <a:cs typeface="Calibri" panose="020F0502020204030204"/>
            </a:endParaRPr>
          </a:p>
        </p:txBody>
      </p:sp>
      <p:sp>
        <p:nvSpPr>
          <p:cNvPr id="15" name="TextBox 14">
            <a:extLst>
              <a:ext uri="{FF2B5EF4-FFF2-40B4-BE49-F238E27FC236}">
                <a16:creationId xmlns:a16="http://schemas.microsoft.com/office/drawing/2014/main" id="{9C88C34E-9C0E-0F44-89B9-C3D6AFF69A92}"/>
              </a:ext>
            </a:extLst>
          </p:cNvPr>
          <p:cNvSpPr txBox="1"/>
          <p:nvPr/>
        </p:nvSpPr>
        <p:spPr>
          <a:xfrm>
            <a:off x="6054231" y="4571557"/>
            <a:ext cx="1370159" cy="461665"/>
          </a:xfrm>
          <a:prstGeom prst="rect">
            <a:avLst/>
          </a:prstGeom>
          <a:noFill/>
        </p:spPr>
        <p:txBody>
          <a:bodyPr wrap="square" lIns="0" tIns="0" rIns="0" bIns="0" rtlCol="0">
            <a:spAutoFit/>
          </a:bodyPr>
          <a:lstStyle/>
          <a:p>
            <a:pPr algn="ctr" defTabSz="914377">
              <a:lnSpc>
                <a:spcPts val="1840"/>
              </a:lnSpc>
            </a:pPr>
            <a:r>
              <a:rPr lang="en-US" sz="1600">
                <a:solidFill>
                  <a:srgbClr val="3A3B3C"/>
                </a:solidFill>
                <a:latin typeface="Calibri" panose="020F0502020204030204"/>
              </a:rPr>
              <a:t>Dental care costs</a:t>
            </a:r>
          </a:p>
        </p:txBody>
      </p:sp>
      <p:sp>
        <p:nvSpPr>
          <p:cNvPr id="16" name="TextBox 15">
            <a:extLst>
              <a:ext uri="{FF2B5EF4-FFF2-40B4-BE49-F238E27FC236}">
                <a16:creationId xmlns:a16="http://schemas.microsoft.com/office/drawing/2014/main" id="{E4070372-2C36-4A40-B213-407E117BD8B0}"/>
              </a:ext>
            </a:extLst>
          </p:cNvPr>
          <p:cNvSpPr txBox="1"/>
          <p:nvPr/>
        </p:nvSpPr>
        <p:spPr>
          <a:xfrm>
            <a:off x="7865387" y="4574742"/>
            <a:ext cx="1370159" cy="461665"/>
          </a:xfrm>
          <a:prstGeom prst="rect">
            <a:avLst/>
          </a:prstGeom>
          <a:noFill/>
        </p:spPr>
        <p:txBody>
          <a:bodyPr wrap="square" lIns="0" tIns="0" rIns="0" bIns="0" rtlCol="0">
            <a:spAutoFit/>
          </a:bodyPr>
          <a:lstStyle/>
          <a:p>
            <a:pPr algn="ctr" defTabSz="914377">
              <a:lnSpc>
                <a:spcPts val="1840"/>
              </a:lnSpc>
            </a:pPr>
            <a:r>
              <a:rPr lang="en-US" sz="1600">
                <a:solidFill>
                  <a:srgbClr val="3A3B3C"/>
                </a:solidFill>
                <a:latin typeface="Calibri" panose="020F0502020204030204"/>
              </a:rPr>
              <a:t>Prescription drug costs</a:t>
            </a:r>
          </a:p>
        </p:txBody>
      </p:sp>
      <p:sp>
        <p:nvSpPr>
          <p:cNvPr id="17" name="TextBox 16">
            <a:extLst>
              <a:ext uri="{FF2B5EF4-FFF2-40B4-BE49-F238E27FC236}">
                <a16:creationId xmlns:a16="http://schemas.microsoft.com/office/drawing/2014/main" id="{6408A1C8-0E47-1D45-B8DD-21E850F454B7}"/>
              </a:ext>
            </a:extLst>
          </p:cNvPr>
          <p:cNvSpPr txBox="1"/>
          <p:nvPr/>
        </p:nvSpPr>
        <p:spPr>
          <a:xfrm>
            <a:off x="9676543" y="4572244"/>
            <a:ext cx="1370159" cy="461665"/>
          </a:xfrm>
          <a:prstGeom prst="rect">
            <a:avLst/>
          </a:prstGeom>
          <a:noFill/>
        </p:spPr>
        <p:txBody>
          <a:bodyPr wrap="square" lIns="0" tIns="0" rIns="0" bIns="0" rtlCol="0">
            <a:spAutoFit/>
          </a:bodyPr>
          <a:lstStyle/>
          <a:p>
            <a:pPr algn="ctr" defTabSz="914377">
              <a:lnSpc>
                <a:spcPts val="1840"/>
              </a:lnSpc>
            </a:pPr>
            <a:r>
              <a:rPr lang="en-US" sz="1600">
                <a:solidFill>
                  <a:srgbClr val="3A3B3C"/>
                </a:solidFill>
                <a:latin typeface="Calibri" panose="020F0502020204030204"/>
              </a:rPr>
              <a:t>Home healthcare costs</a:t>
            </a:r>
          </a:p>
        </p:txBody>
      </p:sp>
      <p:sp>
        <p:nvSpPr>
          <p:cNvPr id="18" name="TextBox 17">
            <a:extLst>
              <a:ext uri="{FF2B5EF4-FFF2-40B4-BE49-F238E27FC236}">
                <a16:creationId xmlns:a16="http://schemas.microsoft.com/office/drawing/2014/main" id="{E690BF2C-AA39-4D45-B6D7-5DFC0CDFCD17}"/>
              </a:ext>
            </a:extLst>
          </p:cNvPr>
          <p:cNvSpPr txBox="1"/>
          <p:nvPr/>
        </p:nvSpPr>
        <p:spPr>
          <a:xfrm>
            <a:off x="5370551" y="1069270"/>
            <a:ext cx="6269077" cy="748795"/>
          </a:xfrm>
          <a:prstGeom prst="rect">
            <a:avLst/>
          </a:prstGeom>
          <a:solidFill>
            <a:schemeClr val="accent1"/>
          </a:solidFill>
        </p:spPr>
        <p:txBody>
          <a:bodyPr wrap="square" rtlCol="0">
            <a:spAutoFit/>
          </a:bodyPr>
          <a:lstStyle/>
          <a:p>
            <a:pPr algn="ctr" defTabSz="914377"/>
            <a:r>
              <a:rPr lang="en-US" sz="2133" b="1">
                <a:solidFill>
                  <a:srgbClr val="003057"/>
                </a:solidFill>
                <a:latin typeface="Calibri" panose="020F0502020204030204" pitchFamily="34" charset="0"/>
                <a:cs typeface="Calibri" panose="020F0502020204030204" pitchFamily="34" charset="0"/>
              </a:rPr>
              <a:t>Catastrophic </a:t>
            </a:r>
            <a:br>
              <a:rPr lang="en-US" sz="2133" b="1">
                <a:solidFill>
                  <a:srgbClr val="003057"/>
                </a:solidFill>
                <a:latin typeface="Calibri" panose="020F0502020204030204" pitchFamily="34" charset="0"/>
                <a:cs typeface="Calibri" panose="020F0502020204030204" pitchFamily="34" charset="0"/>
              </a:rPr>
            </a:br>
            <a:r>
              <a:rPr lang="en-US" sz="2133" b="1">
                <a:solidFill>
                  <a:srgbClr val="003057"/>
                </a:solidFill>
                <a:latin typeface="Calibri" panose="020F0502020204030204" pitchFamily="34" charset="0"/>
                <a:cs typeface="Calibri" panose="020F0502020204030204" pitchFamily="34" charset="0"/>
              </a:rPr>
              <a:t>household spending</a:t>
            </a:r>
          </a:p>
        </p:txBody>
      </p:sp>
      <p:sp>
        <p:nvSpPr>
          <p:cNvPr id="23" name="TextBox 22">
            <a:extLst>
              <a:ext uri="{FF2B5EF4-FFF2-40B4-BE49-F238E27FC236}">
                <a16:creationId xmlns:a16="http://schemas.microsoft.com/office/drawing/2014/main" id="{6EB48F16-ECB8-3C41-A3CB-1AAF6CD3E06F}"/>
              </a:ext>
            </a:extLst>
          </p:cNvPr>
          <p:cNvSpPr txBox="1"/>
          <p:nvPr/>
        </p:nvSpPr>
        <p:spPr>
          <a:xfrm>
            <a:off x="5649945" y="2051729"/>
            <a:ext cx="5509580" cy="861967"/>
          </a:xfrm>
          <a:prstGeom prst="rect">
            <a:avLst/>
          </a:prstGeom>
          <a:noFill/>
        </p:spPr>
        <p:txBody>
          <a:bodyPr wrap="square" lIns="0" tIns="0" rIns="0" bIns="0" rtlCol="0">
            <a:spAutoFit/>
          </a:bodyPr>
          <a:lstStyle/>
          <a:p>
            <a:pPr defTabSz="914377"/>
            <a:r>
              <a:rPr lang="en-US" sz="1867">
                <a:solidFill>
                  <a:srgbClr val="3A3B3C"/>
                </a:solidFill>
                <a:latin typeface="Calibri Light" panose="020F0302020204030204"/>
                <a:cs typeface="Calibri" panose="020F0502020204030204" pitchFamily="34" charset="0"/>
              </a:rPr>
              <a:t>Over 1.2 million veterans 65+ experience catastrophic household spending due to out-of-pocket healthcare costs driven by:</a:t>
            </a:r>
            <a:r>
              <a:rPr lang="en-US" sz="1867" baseline="30000">
                <a:solidFill>
                  <a:srgbClr val="3A3B3C"/>
                </a:solidFill>
                <a:latin typeface="Calibri Light" panose="020F0302020204030204"/>
                <a:cs typeface="Calibri" panose="020F0502020204030204" pitchFamily="34" charset="0"/>
              </a:rPr>
              <a:t>6</a:t>
            </a:r>
            <a:endParaRPr lang="en-US" sz="1867">
              <a:solidFill>
                <a:srgbClr val="3A3B3C"/>
              </a:solidFill>
              <a:latin typeface="Calibri Light" panose="020F0302020204030204"/>
              <a:cs typeface="Calibri" panose="020F0502020204030204" pitchFamily="34" charset="0"/>
            </a:endParaRPr>
          </a:p>
        </p:txBody>
      </p:sp>
      <p:graphicFrame>
        <p:nvGraphicFramePr>
          <p:cNvPr id="24" name="Chart 23" title="Chart Placeholder">
            <a:extLst>
              <a:ext uri="{FF2B5EF4-FFF2-40B4-BE49-F238E27FC236}">
                <a16:creationId xmlns:a16="http://schemas.microsoft.com/office/drawing/2014/main" id="{8E76C036-2495-244E-9891-E78BBE868E8C}"/>
              </a:ext>
            </a:extLst>
          </p:cNvPr>
          <p:cNvGraphicFramePr/>
          <p:nvPr/>
        </p:nvGraphicFramePr>
        <p:xfrm>
          <a:off x="1130030" y="1136097"/>
          <a:ext cx="3691601" cy="3039388"/>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7">
            <a:extLst>
              <a:ext uri="{FF2B5EF4-FFF2-40B4-BE49-F238E27FC236}">
                <a16:creationId xmlns:a16="http://schemas.microsoft.com/office/drawing/2014/main" id="{4C32E715-5280-D94C-8761-CEEC87C9C3EB}"/>
              </a:ext>
            </a:extLst>
          </p:cNvPr>
          <p:cNvPicPr>
            <a:picLocks noChangeAspect="1"/>
          </p:cNvPicPr>
          <p:nvPr/>
        </p:nvPicPr>
        <p:blipFill>
          <a:blip r:embed="rId7"/>
          <a:stretch>
            <a:fillRect/>
          </a:stretch>
        </p:blipFill>
        <p:spPr>
          <a:xfrm>
            <a:off x="6228533" y="3282529"/>
            <a:ext cx="992081" cy="1202268"/>
          </a:xfrm>
          <a:prstGeom prst="rect">
            <a:avLst/>
          </a:prstGeom>
        </p:spPr>
      </p:pic>
      <p:pic>
        <p:nvPicPr>
          <p:cNvPr id="11" name="Picture 10">
            <a:extLst>
              <a:ext uri="{FF2B5EF4-FFF2-40B4-BE49-F238E27FC236}">
                <a16:creationId xmlns:a16="http://schemas.microsoft.com/office/drawing/2014/main" id="{D36F56D0-FB55-0B44-96EE-CD11E0D48E21}"/>
              </a:ext>
            </a:extLst>
          </p:cNvPr>
          <p:cNvPicPr>
            <a:picLocks noChangeAspect="1"/>
          </p:cNvPicPr>
          <p:nvPr/>
        </p:nvPicPr>
        <p:blipFill>
          <a:blip r:embed="rId8"/>
          <a:stretch>
            <a:fillRect/>
          </a:stretch>
        </p:blipFill>
        <p:spPr>
          <a:xfrm>
            <a:off x="8129380" y="3282529"/>
            <a:ext cx="831027" cy="1200372"/>
          </a:xfrm>
          <a:prstGeom prst="rect">
            <a:avLst/>
          </a:prstGeom>
        </p:spPr>
      </p:pic>
      <p:pic>
        <p:nvPicPr>
          <p:cNvPr id="13" name="Picture 12">
            <a:extLst>
              <a:ext uri="{FF2B5EF4-FFF2-40B4-BE49-F238E27FC236}">
                <a16:creationId xmlns:a16="http://schemas.microsoft.com/office/drawing/2014/main" id="{45FA38A1-E4B7-0A43-9BE4-05FF81026617}"/>
              </a:ext>
            </a:extLst>
          </p:cNvPr>
          <p:cNvPicPr>
            <a:picLocks noChangeAspect="1"/>
          </p:cNvPicPr>
          <p:nvPr/>
        </p:nvPicPr>
        <p:blipFill>
          <a:blip r:embed="rId9"/>
          <a:stretch>
            <a:fillRect/>
          </a:stretch>
        </p:blipFill>
        <p:spPr>
          <a:xfrm>
            <a:off x="9738080" y="3282528"/>
            <a:ext cx="1173208" cy="1156800"/>
          </a:xfrm>
          <a:prstGeom prst="rect">
            <a:avLst/>
          </a:prstGeom>
        </p:spPr>
      </p:pic>
      <p:sp>
        <p:nvSpPr>
          <p:cNvPr id="19" name="Rectangle 18">
            <a:extLst>
              <a:ext uri="{FF2B5EF4-FFF2-40B4-BE49-F238E27FC236}">
                <a16:creationId xmlns:a16="http://schemas.microsoft.com/office/drawing/2014/main" id="{94CE3A09-D7C3-4CCE-9908-4A47020CE0C4}"/>
              </a:ext>
            </a:extLst>
          </p:cNvPr>
          <p:cNvSpPr/>
          <p:nvPr/>
        </p:nvSpPr>
        <p:spPr>
          <a:xfrm>
            <a:off x="672663" y="6280696"/>
            <a:ext cx="2346831" cy="430888"/>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412166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EB1C-8468-634E-A232-A69277204A29}"/>
              </a:ext>
            </a:extLst>
          </p:cNvPr>
          <p:cNvSpPr>
            <a:spLocks noGrp="1"/>
          </p:cNvSpPr>
          <p:nvPr>
            <p:ph type="title"/>
          </p:nvPr>
        </p:nvSpPr>
        <p:spPr>
          <a:xfrm>
            <a:off x="759943" y="334893"/>
            <a:ext cx="11137392" cy="603504"/>
          </a:xfrm>
        </p:spPr>
        <p:txBody>
          <a:bodyPr/>
          <a:lstStyle/>
          <a:p>
            <a:r>
              <a:rPr lang="en-US"/>
              <a:t>Housing insecurity and veterans</a:t>
            </a:r>
          </a:p>
        </p:txBody>
      </p:sp>
      <p:graphicFrame>
        <p:nvGraphicFramePr>
          <p:cNvPr id="3" name="Chart 2" title="Chart Placeholder">
            <a:extLst>
              <a:ext uri="{FF2B5EF4-FFF2-40B4-BE49-F238E27FC236}">
                <a16:creationId xmlns:a16="http://schemas.microsoft.com/office/drawing/2014/main" id="{24DC206D-8EC0-BB45-AEF8-75008028350A}"/>
              </a:ext>
            </a:extLst>
          </p:cNvPr>
          <p:cNvGraphicFramePr/>
          <p:nvPr/>
        </p:nvGraphicFramePr>
        <p:xfrm>
          <a:off x="1142729" y="1139143"/>
          <a:ext cx="3691601" cy="30393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2FEDF85-7331-7843-AE90-810746FF8FFE}"/>
              </a:ext>
            </a:extLst>
          </p:cNvPr>
          <p:cNvSpPr txBox="1"/>
          <p:nvPr/>
        </p:nvSpPr>
        <p:spPr>
          <a:xfrm>
            <a:off x="2275297" y="2248393"/>
            <a:ext cx="1426464" cy="830997"/>
          </a:xfrm>
          <a:prstGeom prst="rect">
            <a:avLst/>
          </a:prstGeom>
          <a:noFill/>
        </p:spPr>
        <p:txBody>
          <a:bodyPr wrap="square" rtlCol="0">
            <a:spAutoFit/>
          </a:bodyPr>
          <a:lstStyle/>
          <a:p>
            <a:pPr algn="ctr" defTabSz="914377"/>
            <a:r>
              <a:rPr lang="en-US" sz="4800" dirty="0">
                <a:solidFill>
                  <a:srgbClr val="3A3B3C"/>
                </a:solidFill>
                <a:latin typeface="Calibri" panose="020F0502020204030204"/>
              </a:rPr>
              <a:t>18%</a:t>
            </a:r>
          </a:p>
        </p:txBody>
      </p:sp>
      <p:sp>
        <p:nvSpPr>
          <p:cNvPr id="5" name="TextBox 4">
            <a:extLst>
              <a:ext uri="{FF2B5EF4-FFF2-40B4-BE49-F238E27FC236}">
                <a16:creationId xmlns:a16="http://schemas.microsoft.com/office/drawing/2014/main" id="{45B8702A-8D69-E04B-A2C7-78414700C44E}"/>
              </a:ext>
            </a:extLst>
          </p:cNvPr>
          <p:cNvSpPr txBox="1"/>
          <p:nvPr/>
        </p:nvSpPr>
        <p:spPr>
          <a:xfrm>
            <a:off x="976849" y="4081320"/>
            <a:ext cx="4372699" cy="954300"/>
          </a:xfrm>
          <a:prstGeom prst="rect">
            <a:avLst/>
          </a:prstGeom>
          <a:noFill/>
        </p:spPr>
        <p:txBody>
          <a:bodyPr wrap="square" rtlCol="0">
            <a:spAutoFit/>
          </a:bodyPr>
          <a:lstStyle/>
          <a:p>
            <a:pPr algn="ctr" defTabSz="914377"/>
            <a:r>
              <a:rPr lang="en-US" sz="1867" dirty="0">
                <a:solidFill>
                  <a:srgbClr val="3A3B3C"/>
                </a:solidFill>
                <a:latin typeface="Calibri" panose="020F0502020204030204"/>
              </a:rPr>
              <a:t>Percentage of Humana Medicare Advantage veteran members report having one or more housing quality issues</a:t>
            </a:r>
            <a:r>
              <a:rPr lang="en-US" sz="1867" baseline="30000" dirty="0">
                <a:solidFill>
                  <a:srgbClr val="3A3B3C"/>
                </a:solidFill>
                <a:latin typeface="Calibri" panose="020F0502020204030204"/>
              </a:rPr>
              <a:t>1</a:t>
            </a:r>
            <a:endParaRPr lang="en-US" sz="1867" dirty="0">
              <a:solidFill>
                <a:srgbClr val="3A3B3C"/>
              </a:solidFill>
              <a:latin typeface="Calibri" panose="020F0502020204030204"/>
            </a:endParaRPr>
          </a:p>
        </p:txBody>
      </p:sp>
      <p:sp>
        <p:nvSpPr>
          <p:cNvPr id="6" name="Rectangle 5">
            <a:extLst>
              <a:ext uri="{FF2B5EF4-FFF2-40B4-BE49-F238E27FC236}">
                <a16:creationId xmlns:a16="http://schemas.microsoft.com/office/drawing/2014/main" id="{886D2F67-F6EE-8746-88B9-3095B46EE052}"/>
              </a:ext>
            </a:extLst>
          </p:cNvPr>
          <p:cNvSpPr/>
          <p:nvPr/>
        </p:nvSpPr>
        <p:spPr>
          <a:xfrm>
            <a:off x="811347" y="5953880"/>
            <a:ext cx="11262096" cy="287130"/>
          </a:xfrm>
          <a:prstGeom prst="rect">
            <a:avLst/>
          </a:prstGeom>
        </p:spPr>
        <p:txBody>
          <a:bodyPr wrap="square" lIns="0" tIns="0" rIns="0" bIns="0" anchor="t">
            <a:spAutoFit/>
          </a:bodyPr>
          <a:lstStyle/>
          <a:p>
            <a:pPr marL="48259" indent="-48259" defTabSz="914377"/>
            <a:r>
              <a:rPr lang="en-US" sz="933" baseline="30000">
                <a:solidFill>
                  <a:srgbClr val="3A3B3C"/>
                </a:solidFill>
                <a:latin typeface="Calibri" panose="020F0502020204030204"/>
              </a:rPr>
              <a:t>1</a:t>
            </a:r>
            <a:r>
              <a:rPr lang="en-US" sz="933">
                <a:solidFill>
                  <a:srgbClr val="3A3B3C"/>
                </a:solidFill>
                <a:latin typeface="Calibri" panose="020F0502020204030204"/>
              </a:rPr>
              <a:t>Bold Goal Whole Health Toolkit for Medicare Agents for the 2022 Plan Year, last accessed April 4, 2022, </a:t>
            </a:r>
            <a:r>
              <a:rPr lang="en-US" sz="933">
                <a:solidFill>
                  <a:srgbClr val="3A3B3C"/>
                </a:solidFill>
                <a:latin typeface="Calibri" panose="020F0502020204030204"/>
                <a:hlinkClick r:id="rId4">
                  <a:extLst>
                    <a:ext uri="{A12FA001-AC4F-418D-AE19-62706E023703}">
                      <ahyp:hlinkClr xmlns:ahyp="http://schemas.microsoft.com/office/drawing/2018/hyperlinkcolor" val="tx"/>
                    </a:ext>
                  </a:extLst>
                </a:hlinkClick>
              </a:rPr>
              <a:t>https://ignitewithhumana.com/ed/playbooks/bold-goal/bold-goal-whole-health-toolkit/</a:t>
            </a:r>
            <a:endParaRPr lang="en-US" sz="933" baseline="30000">
              <a:solidFill>
                <a:srgbClr val="3A3B3C"/>
              </a:solidFill>
              <a:latin typeface="Calibri" panose="020F0502020204030204"/>
              <a:cs typeface="Calibri" panose="020F0502020204030204"/>
            </a:endParaRPr>
          </a:p>
          <a:p>
            <a:pPr marL="48259" indent="-48259" defTabSz="914377"/>
            <a:r>
              <a:rPr lang="en-US" sz="933" baseline="30000">
                <a:solidFill>
                  <a:srgbClr val="3A3B3C"/>
                </a:solidFill>
                <a:latin typeface="Calibri" panose="020F0502020204030204"/>
              </a:rPr>
              <a:t>7</a:t>
            </a:r>
            <a:r>
              <a:rPr lang="en-US" sz="933">
                <a:solidFill>
                  <a:srgbClr val="3A3B3C"/>
                </a:solidFill>
                <a:latin typeface="Calibri" panose="020F0502020204030204"/>
              </a:rPr>
              <a:t>Eric </a:t>
            </a:r>
            <a:r>
              <a:rPr lang="en-US" sz="933" err="1">
                <a:solidFill>
                  <a:srgbClr val="3A3B3C"/>
                </a:solidFill>
                <a:latin typeface="Calibri" panose="020F0502020204030204"/>
              </a:rPr>
              <a:t>Jutkowitz</a:t>
            </a:r>
            <a:r>
              <a:rPr lang="en-US" sz="933">
                <a:solidFill>
                  <a:srgbClr val="3A3B3C"/>
                </a:solidFill>
                <a:latin typeface="Calibri" panose="020F0502020204030204"/>
              </a:rPr>
              <a:t>, et al., “Prevalence of Alzheimer's disease and related dementias among veterans experiencing housing insecurity,” </a:t>
            </a:r>
            <a:r>
              <a:rPr lang="en-US" sz="933" i="1">
                <a:solidFill>
                  <a:srgbClr val="3A3B3C"/>
                </a:solidFill>
                <a:latin typeface="Calibri" panose="020F0502020204030204"/>
              </a:rPr>
              <a:t>Journal of the Alzheimer’s Association</a:t>
            </a:r>
            <a:r>
              <a:rPr lang="en-US" sz="933">
                <a:solidFill>
                  <a:srgbClr val="3A3B3C"/>
                </a:solidFill>
                <a:latin typeface="Calibri" panose="020F0502020204030204"/>
              </a:rPr>
              <a:t>, November 2021, DOI:</a:t>
            </a:r>
            <a:r>
              <a:rPr lang="en-US" sz="933" u="sng">
                <a:solidFill>
                  <a:srgbClr val="3A3B3C"/>
                </a:solidFill>
                <a:latin typeface="Calibri" panose="020F0502020204030204"/>
                <a:hlinkClick r:id="rId5">
                  <a:extLst>
                    <a:ext uri="{A12FA001-AC4F-418D-AE19-62706E023703}">
                      <ahyp:hlinkClr xmlns:ahyp="http://schemas.microsoft.com/office/drawing/2018/hyperlinkcolor" val="tx"/>
                    </a:ext>
                  </a:extLst>
                </a:hlinkClick>
              </a:rPr>
              <a:t>10.1002/alz.12476</a:t>
            </a:r>
            <a:endParaRPr lang="en-US" sz="933">
              <a:solidFill>
                <a:srgbClr val="3A3B3C"/>
              </a:solidFill>
              <a:latin typeface="Calibri" panose="020F0502020204030204"/>
              <a:cs typeface="Calibri" panose="020F0502020204030204"/>
            </a:endParaRPr>
          </a:p>
        </p:txBody>
      </p:sp>
      <p:sp>
        <p:nvSpPr>
          <p:cNvPr id="8" name="TextBox 7">
            <a:extLst>
              <a:ext uri="{FF2B5EF4-FFF2-40B4-BE49-F238E27FC236}">
                <a16:creationId xmlns:a16="http://schemas.microsoft.com/office/drawing/2014/main" id="{7E8BE9BB-DDFC-2743-9A64-A07B260BC753}"/>
              </a:ext>
            </a:extLst>
          </p:cNvPr>
          <p:cNvSpPr txBox="1"/>
          <p:nvPr/>
        </p:nvSpPr>
        <p:spPr>
          <a:xfrm>
            <a:off x="8396928" y="2648171"/>
            <a:ext cx="2627819" cy="1999009"/>
          </a:xfrm>
          <a:prstGeom prst="rect">
            <a:avLst/>
          </a:prstGeom>
          <a:noFill/>
        </p:spPr>
        <p:txBody>
          <a:bodyPr wrap="square" rtlCol="0">
            <a:spAutoFit/>
          </a:bodyPr>
          <a:lstStyle/>
          <a:p>
            <a:pPr defTabSz="914377">
              <a:lnSpc>
                <a:spcPts val="2507"/>
              </a:lnSpc>
            </a:pPr>
            <a:r>
              <a:rPr lang="en-US" sz="1867">
                <a:solidFill>
                  <a:srgbClr val="3A3B3C"/>
                </a:solidFill>
                <a:latin typeface="Calibri" panose="020F0502020204030204"/>
              </a:rPr>
              <a:t>The prevalence of Alzheimer’s disease and related dementias is higher among housing insecure veterans than stably housed veterans</a:t>
            </a:r>
            <a:r>
              <a:rPr lang="en-US" sz="1867" baseline="30000">
                <a:solidFill>
                  <a:srgbClr val="3A3B3C"/>
                </a:solidFill>
                <a:latin typeface="Calibri" panose="020F0502020204030204"/>
              </a:rPr>
              <a:t>7</a:t>
            </a:r>
            <a:endParaRPr lang="en-US" sz="1867">
              <a:solidFill>
                <a:srgbClr val="3A3B3C"/>
              </a:solidFill>
              <a:latin typeface="Calibri" panose="020F0502020204030204"/>
            </a:endParaRPr>
          </a:p>
        </p:txBody>
      </p:sp>
      <p:pic>
        <p:nvPicPr>
          <p:cNvPr id="10" name="Graphic 9" descr="Arrow: Clockwise curve outline">
            <a:extLst>
              <a:ext uri="{FF2B5EF4-FFF2-40B4-BE49-F238E27FC236}">
                <a16:creationId xmlns:a16="http://schemas.microsoft.com/office/drawing/2014/main" id="{B3357AD3-7AD8-AB44-9CBA-044078062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9691" y="2514600"/>
            <a:ext cx="914400" cy="914400"/>
          </a:xfrm>
          <a:prstGeom prst="rect">
            <a:avLst/>
          </a:prstGeom>
        </p:spPr>
      </p:pic>
      <p:pic>
        <p:nvPicPr>
          <p:cNvPr id="14" name="Graphic 13" descr="Arrow: Rotate right outline">
            <a:extLst>
              <a:ext uri="{FF2B5EF4-FFF2-40B4-BE49-F238E27FC236}">
                <a16:creationId xmlns:a16="http://schemas.microsoft.com/office/drawing/2014/main" id="{2F398226-72D2-6F47-8618-8CD84E1503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35176" y="3810427"/>
            <a:ext cx="803429" cy="803429"/>
          </a:xfrm>
          <a:prstGeom prst="rect">
            <a:avLst/>
          </a:prstGeom>
        </p:spPr>
      </p:pic>
      <p:sp>
        <p:nvSpPr>
          <p:cNvPr id="13" name="TextBox 12">
            <a:extLst>
              <a:ext uri="{FF2B5EF4-FFF2-40B4-BE49-F238E27FC236}">
                <a16:creationId xmlns:a16="http://schemas.microsoft.com/office/drawing/2014/main" id="{65F65149-3337-2F48-B748-A25DFF32045D}"/>
              </a:ext>
            </a:extLst>
          </p:cNvPr>
          <p:cNvSpPr txBox="1"/>
          <p:nvPr/>
        </p:nvSpPr>
        <p:spPr>
          <a:xfrm>
            <a:off x="5370551" y="1069270"/>
            <a:ext cx="6269077" cy="748795"/>
          </a:xfrm>
          <a:prstGeom prst="rect">
            <a:avLst/>
          </a:prstGeom>
          <a:solidFill>
            <a:schemeClr val="accent1"/>
          </a:solidFill>
        </p:spPr>
        <p:txBody>
          <a:bodyPr wrap="square" rtlCol="0">
            <a:spAutoFit/>
          </a:bodyPr>
          <a:lstStyle/>
          <a:p>
            <a:pPr algn="ctr" defTabSz="914377"/>
            <a:r>
              <a:rPr lang="en-US" sz="2133" b="1">
                <a:solidFill>
                  <a:srgbClr val="003057"/>
                </a:solidFill>
                <a:latin typeface="Calibri" panose="020F0502020204030204" pitchFamily="34" charset="0"/>
                <a:cs typeface="Calibri" panose="020F0502020204030204" pitchFamily="34" charset="0"/>
              </a:rPr>
              <a:t>Housing insecurity and </a:t>
            </a:r>
            <a:br>
              <a:rPr lang="en-US" sz="2133" b="1">
                <a:solidFill>
                  <a:srgbClr val="003057"/>
                </a:solidFill>
                <a:latin typeface="Calibri" panose="020F0502020204030204" pitchFamily="34" charset="0"/>
                <a:cs typeface="Calibri" panose="020F0502020204030204" pitchFamily="34" charset="0"/>
              </a:rPr>
            </a:br>
            <a:r>
              <a:rPr lang="en-US" sz="2133" b="1">
                <a:solidFill>
                  <a:srgbClr val="003057"/>
                </a:solidFill>
                <a:latin typeface="Calibri" panose="020F0502020204030204" pitchFamily="34" charset="0"/>
                <a:cs typeface="Calibri" panose="020F0502020204030204" pitchFamily="34" charset="0"/>
              </a:rPr>
              <a:t>veteran memory loss</a:t>
            </a:r>
          </a:p>
        </p:txBody>
      </p:sp>
      <p:pic>
        <p:nvPicPr>
          <p:cNvPr id="9" name="Picture 8">
            <a:extLst>
              <a:ext uri="{FF2B5EF4-FFF2-40B4-BE49-F238E27FC236}">
                <a16:creationId xmlns:a16="http://schemas.microsoft.com/office/drawing/2014/main" id="{1B89A6AC-11EF-FD41-926C-754DBB56D721}"/>
              </a:ext>
            </a:extLst>
          </p:cNvPr>
          <p:cNvPicPr>
            <a:picLocks noChangeAspect="1"/>
          </p:cNvPicPr>
          <p:nvPr/>
        </p:nvPicPr>
        <p:blipFill>
          <a:blip r:embed="rId10"/>
          <a:stretch>
            <a:fillRect/>
          </a:stretch>
        </p:blipFill>
        <p:spPr>
          <a:xfrm>
            <a:off x="7130847" y="3708017"/>
            <a:ext cx="1073839" cy="1058820"/>
          </a:xfrm>
          <a:prstGeom prst="rect">
            <a:avLst/>
          </a:prstGeom>
        </p:spPr>
      </p:pic>
      <p:pic>
        <p:nvPicPr>
          <p:cNvPr id="15" name="Picture 14">
            <a:extLst>
              <a:ext uri="{FF2B5EF4-FFF2-40B4-BE49-F238E27FC236}">
                <a16:creationId xmlns:a16="http://schemas.microsoft.com/office/drawing/2014/main" id="{C2A8C0F8-97D6-8043-9BC7-8A6C6A3A2AB2}"/>
              </a:ext>
            </a:extLst>
          </p:cNvPr>
          <p:cNvPicPr>
            <a:picLocks noChangeAspect="1"/>
          </p:cNvPicPr>
          <p:nvPr/>
        </p:nvPicPr>
        <p:blipFill>
          <a:blip r:embed="rId11"/>
          <a:stretch>
            <a:fillRect/>
          </a:stretch>
        </p:blipFill>
        <p:spPr>
          <a:xfrm>
            <a:off x="7330411" y="2366263"/>
            <a:ext cx="674709" cy="1184856"/>
          </a:xfrm>
          <a:prstGeom prst="rect">
            <a:avLst/>
          </a:prstGeom>
        </p:spPr>
      </p:pic>
      <p:sp>
        <p:nvSpPr>
          <p:cNvPr id="16" name="Rectangle 15">
            <a:extLst>
              <a:ext uri="{FF2B5EF4-FFF2-40B4-BE49-F238E27FC236}">
                <a16:creationId xmlns:a16="http://schemas.microsoft.com/office/drawing/2014/main" id="{075034B6-18E5-4C83-80E4-624A0994F359}"/>
              </a:ext>
            </a:extLst>
          </p:cNvPr>
          <p:cNvSpPr/>
          <p:nvPr/>
        </p:nvSpPr>
        <p:spPr>
          <a:xfrm>
            <a:off x="672663" y="6253091"/>
            <a:ext cx="2346831" cy="458493"/>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Tree>
    <p:extLst>
      <p:ext uri="{BB962C8B-B14F-4D97-AF65-F5344CB8AC3E}">
        <p14:creationId xmlns:p14="http://schemas.microsoft.com/office/powerpoint/2010/main" val="48794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391B3A-FB3A-4E1B-98CE-3AABD07D1753}"/>
              </a:ext>
            </a:extLst>
          </p:cNvPr>
          <p:cNvSpPr/>
          <p:nvPr/>
        </p:nvSpPr>
        <p:spPr>
          <a:xfrm>
            <a:off x="972983" y="1836015"/>
            <a:ext cx="2834640" cy="4114800"/>
          </a:xfrm>
          <a:prstGeom prst="rect">
            <a:avLst/>
          </a:prstGeom>
          <a:no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defRPr/>
            </a:pPr>
            <a:endParaRPr lang="en-US" sz="2800">
              <a:solidFill>
                <a:srgbClr val="53575A"/>
              </a:solidFill>
              <a:latin typeface="Calibri" panose="020F0502020204030204"/>
            </a:endParaRPr>
          </a:p>
        </p:txBody>
      </p:sp>
      <p:sp>
        <p:nvSpPr>
          <p:cNvPr id="9" name="Rectangle 8">
            <a:extLst>
              <a:ext uri="{FF2B5EF4-FFF2-40B4-BE49-F238E27FC236}">
                <a16:creationId xmlns:a16="http://schemas.microsoft.com/office/drawing/2014/main" id="{8B65285A-6D45-417A-90D6-C831ECD3F76D}"/>
              </a:ext>
            </a:extLst>
          </p:cNvPr>
          <p:cNvSpPr/>
          <p:nvPr/>
        </p:nvSpPr>
        <p:spPr>
          <a:xfrm>
            <a:off x="3932230" y="1836015"/>
            <a:ext cx="2834640" cy="4114800"/>
          </a:xfrm>
          <a:prstGeom prst="rect">
            <a:avLst/>
          </a:prstGeom>
          <a:no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defRPr/>
            </a:pPr>
            <a:endParaRPr lang="en-US" sz="2800">
              <a:solidFill>
                <a:srgbClr val="53575A"/>
              </a:solidFill>
              <a:latin typeface="Calibri" panose="020F0502020204030204"/>
            </a:endParaRPr>
          </a:p>
        </p:txBody>
      </p:sp>
      <p:sp>
        <p:nvSpPr>
          <p:cNvPr id="10" name="Rectangle 9">
            <a:extLst>
              <a:ext uri="{FF2B5EF4-FFF2-40B4-BE49-F238E27FC236}">
                <a16:creationId xmlns:a16="http://schemas.microsoft.com/office/drawing/2014/main" id="{0019EFCB-E4BD-4E77-8C77-23D3369F058C}"/>
              </a:ext>
            </a:extLst>
          </p:cNvPr>
          <p:cNvSpPr/>
          <p:nvPr/>
        </p:nvSpPr>
        <p:spPr>
          <a:xfrm>
            <a:off x="6891477" y="1836015"/>
            <a:ext cx="2834640" cy="4114800"/>
          </a:xfrm>
          <a:prstGeom prst="rect">
            <a:avLst/>
          </a:prstGeom>
          <a:no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defRPr/>
            </a:pPr>
            <a:endParaRPr lang="en-US" sz="2800">
              <a:solidFill>
                <a:srgbClr val="53575A"/>
              </a:solidFill>
              <a:latin typeface="Calibri" panose="020F0502020204030204"/>
            </a:endParaRPr>
          </a:p>
        </p:txBody>
      </p:sp>
      <p:sp>
        <p:nvSpPr>
          <p:cNvPr id="11" name="Text Placeholder 17">
            <a:extLst>
              <a:ext uri="{FF2B5EF4-FFF2-40B4-BE49-F238E27FC236}">
                <a16:creationId xmlns:a16="http://schemas.microsoft.com/office/drawing/2014/main" id="{32F9F835-A69B-4E88-ADA8-B073FFD41109}"/>
              </a:ext>
            </a:extLst>
          </p:cNvPr>
          <p:cNvSpPr txBox="1">
            <a:spLocks/>
          </p:cNvSpPr>
          <p:nvPr/>
        </p:nvSpPr>
        <p:spPr>
          <a:xfrm>
            <a:off x="1018703" y="4457295"/>
            <a:ext cx="2743200" cy="1645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2"/>
                </a:solidFill>
              </a:rPr>
              <a:t>Darin Davis</a:t>
            </a:r>
          </a:p>
          <a:p>
            <a:pPr marL="0" indent="0" algn="ctr">
              <a:buNone/>
            </a:pPr>
            <a:r>
              <a:rPr lang="en-US" sz="1600" dirty="0">
                <a:solidFill>
                  <a:schemeClr val="bg2"/>
                </a:solidFill>
              </a:rPr>
              <a:t>Humana</a:t>
            </a:r>
            <a:br>
              <a:rPr lang="en-US" sz="1600" dirty="0">
                <a:solidFill>
                  <a:schemeClr val="bg2"/>
                </a:solidFill>
              </a:rPr>
            </a:br>
            <a:r>
              <a:rPr lang="en-US" sz="1600" dirty="0">
                <a:solidFill>
                  <a:schemeClr val="bg2"/>
                </a:solidFill>
              </a:rPr>
              <a:t>Regional Veteran Executive</a:t>
            </a:r>
            <a:br>
              <a:rPr lang="en-US" sz="1600" dirty="0">
                <a:solidFill>
                  <a:schemeClr val="bg2"/>
                </a:solidFill>
              </a:rPr>
            </a:br>
            <a:r>
              <a:rPr lang="en-US" sz="1600" dirty="0">
                <a:solidFill>
                  <a:schemeClr val="bg2"/>
                </a:solidFill>
              </a:rPr>
              <a:t>Northwest</a:t>
            </a:r>
          </a:p>
        </p:txBody>
      </p:sp>
      <p:sp>
        <p:nvSpPr>
          <p:cNvPr id="12" name="Text Placeholder 14">
            <a:extLst>
              <a:ext uri="{FF2B5EF4-FFF2-40B4-BE49-F238E27FC236}">
                <a16:creationId xmlns:a16="http://schemas.microsoft.com/office/drawing/2014/main" id="{1E9CE691-7D7C-432F-9146-0AFCFF70D6B6}"/>
              </a:ext>
            </a:extLst>
          </p:cNvPr>
          <p:cNvSpPr txBox="1">
            <a:spLocks/>
          </p:cNvSpPr>
          <p:nvPr/>
        </p:nvSpPr>
        <p:spPr>
          <a:xfrm>
            <a:off x="3977950" y="4457295"/>
            <a:ext cx="2743200" cy="1645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2"/>
                </a:solidFill>
              </a:rPr>
              <a:t>Scott Mathis</a:t>
            </a:r>
          </a:p>
          <a:p>
            <a:pPr marL="0" indent="0" algn="ctr">
              <a:buNone/>
            </a:pPr>
            <a:r>
              <a:rPr lang="en-US" sz="1600" dirty="0">
                <a:solidFill>
                  <a:schemeClr val="bg2"/>
                </a:solidFill>
              </a:rPr>
              <a:t>Humana</a:t>
            </a:r>
            <a:br>
              <a:rPr lang="en-US" sz="1600" dirty="0">
                <a:solidFill>
                  <a:schemeClr val="bg2"/>
                </a:solidFill>
              </a:rPr>
            </a:br>
            <a:r>
              <a:rPr lang="en-US" sz="1600" dirty="0">
                <a:solidFill>
                  <a:schemeClr val="bg2"/>
                </a:solidFill>
              </a:rPr>
              <a:t>Regional Veteran Executive</a:t>
            </a:r>
            <a:br>
              <a:rPr lang="en-US" sz="1600" dirty="0">
                <a:solidFill>
                  <a:schemeClr val="bg2"/>
                </a:solidFill>
              </a:rPr>
            </a:br>
            <a:r>
              <a:rPr lang="en-US" sz="1600" dirty="0">
                <a:solidFill>
                  <a:schemeClr val="bg2"/>
                </a:solidFill>
              </a:rPr>
              <a:t>Southwest</a:t>
            </a:r>
          </a:p>
          <a:p>
            <a:endParaRPr lang="en-US" sz="1600" dirty="0"/>
          </a:p>
          <a:p>
            <a:endParaRPr lang="en-US" sz="2400" dirty="0"/>
          </a:p>
        </p:txBody>
      </p:sp>
      <p:sp>
        <p:nvSpPr>
          <p:cNvPr id="13" name="Text Placeholder 14">
            <a:extLst>
              <a:ext uri="{FF2B5EF4-FFF2-40B4-BE49-F238E27FC236}">
                <a16:creationId xmlns:a16="http://schemas.microsoft.com/office/drawing/2014/main" id="{C3013FBA-FD36-49BC-8860-AAB07C808E4F}"/>
              </a:ext>
            </a:extLst>
          </p:cNvPr>
          <p:cNvSpPr txBox="1">
            <a:spLocks/>
          </p:cNvSpPr>
          <p:nvPr/>
        </p:nvSpPr>
        <p:spPr>
          <a:xfrm>
            <a:off x="6891477" y="4457295"/>
            <a:ext cx="2834640" cy="1645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2"/>
                </a:solidFill>
              </a:rPr>
              <a:t>Stephanie Muckey</a:t>
            </a:r>
          </a:p>
          <a:p>
            <a:pPr marL="0" indent="0" algn="ctr">
              <a:buNone/>
            </a:pPr>
            <a:r>
              <a:rPr lang="en-US" sz="1600" dirty="0">
                <a:solidFill>
                  <a:schemeClr val="bg2"/>
                </a:solidFill>
              </a:rPr>
              <a:t>Humana</a:t>
            </a:r>
            <a:br>
              <a:rPr lang="en-US" sz="1600" dirty="0">
                <a:solidFill>
                  <a:schemeClr val="bg2"/>
                </a:solidFill>
              </a:rPr>
            </a:br>
            <a:r>
              <a:rPr lang="en-US" sz="1600" dirty="0">
                <a:solidFill>
                  <a:schemeClr val="bg2"/>
                </a:solidFill>
              </a:rPr>
              <a:t>Population Health Strategy Lead</a:t>
            </a:r>
            <a:br>
              <a:rPr lang="en-US" sz="1600" dirty="0">
                <a:solidFill>
                  <a:schemeClr val="bg2"/>
                </a:solidFill>
              </a:rPr>
            </a:br>
            <a:r>
              <a:rPr lang="en-US" sz="1600" dirty="0">
                <a:solidFill>
                  <a:schemeClr val="bg2"/>
                </a:solidFill>
              </a:rPr>
              <a:t>Veteran Bold Goal</a:t>
            </a:r>
          </a:p>
        </p:txBody>
      </p:sp>
      <p:pic>
        <p:nvPicPr>
          <p:cNvPr id="14" name="Picture 13" descr="A person in a green shirt&#10;&#10;Description automatically generated">
            <a:extLst>
              <a:ext uri="{FF2B5EF4-FFF2-40B4-BE49-F238E27FC236}">
                <a16:creationId xmlns:a16="http://schemas.microsoft.com/office/drawing/2014/main" id="{86FF8246-555F-4A97-88EE-D56C4988BD54}"/>
              </a:ext>
            </a:extLst>
          </p:cNvPr>
          <p:cNvPicPr>
            <a:picLocks noChangeAspect="1"/>
          </p:cNvPicPr>
          <p:nvPr/>
        </p:nvPicPr>
        <p:blipFill>
          <a:blip r:embed="rId3"/>
          <a:stretch>
            <a:fillRect/>
          </a:stretch>
        </p:blipFill>
        <p:spPr>
          <a:xfrm>
            <a:off x="4433959" y="2204752"/>
            <a:ext cx="1755648" cy="2194561"/>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F81B11ED-B7DC-4ADC-A154-9A9F8B32B352}"/>
              </a:ext>
            </a:extLst>
          </p:cNvPr>
          <p:cNvPicPr>
            <a:picLocks noChangeAspect="1"/>
          </p:cNvPicPr>
          <p:nvPr/>
        </p:nvPicPr>
        <p:blipFill rotWithShape="1">
          <a:blip r:embed="rId4"/>
          <a:srcRect l="7352" t="4816" r="5826" b="8543"/>
          <a:stretch/>
        </p:blipFill>
        <p:spPr>
          <a:xfrm>
            <a:off x="1654579" y="2204752"/>
            <a:ext cx="1471449" cy="2194561"/>
          </a:xfrm>
          <a:prstGeom prst="rect">
            <a:avLst/>
          </a:prstGeom>
        </p:spPr>
      </p:pic>
      <p:pic>
        <p:nvPicPr>
          <p:cNvPr id="16" name="Picture 15" descr="A picture containing person, wall, indoor, posing&#10;&#10;Description automatically generated">
            <a:extLst>
              <a:ext uri="{FF2B5EF4-FFF2-40B4-BE49-F238E27FC236}">
                <a16:creationId xmlns:a16="http://schemas.microsoft.com/office/drawing/2014/main" id="{369AC71B-7135-468E-BB91-1A01CEB64A44}"/>
              </a:ext>
            </a:extLst>
          </p:cNvPr>
          <p:cNvPicPr>
            <a:picLocks noChangeAspect="1"/>
          </p:cNvPicPr>
          <p:nvPr/>
        </p:nvPicPr>
        <p:blipFill>
          <a:blip r:embed="rId5"/>
          <a:stretch>
            <a:fillRect/>
          </a:stretch>
        </p:blipFill>
        <p:spPr>
          <a:xfrm>
            <a:off x="7566173" y="2204751"/>
            <a:ext cx="1478349" cy="2191295"/>
          </a:xfrm>
          <a:prstGeom prst="rect">
            <a:avLst/>
          </a:prstGeom>
        </p:spPr>
      </p:pic>
      <p:sp>
        <p:nvSpPr>
          <p:cNvPr id="17" name="Title 11">
            <a:extLst>
              <a:ext uri="{FF2B5EF4-FFF2-40B4-BE49-F238E27FC236}">
                <a16:creationId xmlns:a16="http://schemas.microsoft.com/office/drawing/2014/main" id="{56C87767-81A9-4F45-A17C-10E7CF2B99B9}"/>
              </a:ext>
            </a:extLst>
          </p:cNvPr>
          <p:cNvSpPr txBox="1">
            <a:spLocks/>
          </p:cNvSpPr>
          <p:nvPr/>
        </p:nvSpPr>
        <p:spPr>
          <a:xfrm>
            <a:off x="872838" y="754785"/>
            <a:ext cx="11137392" cy="6035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2"/>
                </a:solidFill>
              </a:rPr>
              <a:t>Today’s Speakers</a:t>
            </a:r>
          </a:p>
        </p:txBody>
      </p:sp>
    </p:spTree>
    <p:extLst>
      <p:ext uri="{BB962C8B-B14F-4D97-AF65-F5344CB8AC3E}">
        <p14:creationId xmlns:p14="http://schemas.microsoft.com/office/powerpoint/2010/main" val="42030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89ED1FC3-CDBB-4522-9234-E6E502857FEE}"/>
              </a:ext>
            </a:extLst>
          </p:cNvPr>
          <p:cNvSpPr/>
          <p:nvPr/>
        </p:nvSpPr>
        <p:spPr>
          <a:xfrm>
            <a:off x="553867" y="3585564"/>
            <a:ext cx="2681076" cy="605069"/>
          </a:xfrm>
          <a:custGeom>
            <a:avLst/>
            <a:gdLst/>
            <a:ahLst/>
            <a:cxnLst/>
            <a:rect l="l" t="t" r="r" b="b"/>
            <a:pathLst>
              <a:path w="3336290" h="605155">
                <a:moveTo>
                  <a:pt x="3235198" y="0"/>
                </a:moveTo>
                <a:lnTo>
                  <a:pt x="100837" y="0"/>
                </a:lnTo>
                <a:lnTo>
                  <a:pt x="61588" y="7915"/>
                </a:lnTo>
                <a:lnTo>
                  <a:pt x="29535" y="29511"/>
                </a:lnTo>
                <a:lnTo>
                  <a:pt x="7924" y="61561"/>
                </a:lnTo>
                <a:lnTo>
                  <a:pt x="0" y="100837"/>
                </a:lnTo>
                <a:lnTo>
                  <a:pt x="0" y="504189"/>
                </a:lnTo>
                <a:lnTo>
                  <a:pt x="7924" y="543466"/>
                </a:lnTo>
                <a:lnTo>
                  <a:pt x="29535" y="575516"/>
                </a:lnTo>
                <a:lnTo>
                  <a:pt x="61588" y="597112"/>
                </a:lnTo>
                <a:lnTo>
                  <a:pt x="100837" y="605027"/>
                </a:lnTo>
                <a:lnTo>
                  <a:pt x="3235198" y="605027"/>
                </a:lnTo>
                <a:lnTo>
                  <a:pt x="3274474" y="597112"/>
                </a:lnTo>
                <a:lnTo>
                  <a:pt x="3306524" y="575516"/>
                </a:lnTo>
                <a:lnTo>
                  <a:pt x="3328120" y="543466"/>
                </a:lnTo>
                <a:lnTo>
                  <a:pt x="3336036" y="504189"/>
                </a:lnTo>
                <a:lnTo>
                  <a:pt x="3336036" y="100837"/>
                </a:lnTo>
                <a:lnTo>
                  <a:pt x="3328120" y="61561"/>
                </a:lnTo>
                <a:lnTo>
                  <a:pt x="3306524" y="29511"/>
                </a:lnTo>
                <a:lnTo>
                  <a:pt x="3274474" y="7915"/>
                </a:lnTo>
                <a:lnTo>
                  <a:pt x="3235198" y="0"/>
                </a:lnTo>
                <a:close/>
              </a:path>
            </a:pathLst>
          </a:custGeom>
          <a:solidFill>
            <a:srgbClr val="FF4F6C"/>
          </a:solidFill>
        </p:spPr>
        <p:txBody>
          <a:bodyPr wrap="square" lIns="0" tIns="0" rIns="0" bIns="0" rtlCol="0"/>
          <a:lstStyle/>
          <a:p>
            <a:pPr defTabSz="914292">
              <a:defRPr/>
            </a:pPr>
            <a:endParaRPr sz="2000">
              <a:solidFill>
                <a:prstClr val="black"/>
              </a:solidFill>
              <a:latin typeface="Calibri" panose="020F0502020204030204"/>
            </a:endParaRPr>
          </a:p>
        </p:txBody>
      </p:sp>
      <p:sp>
        <p:nvSpPr>
          <p:cNvPr id="6" name="object 12">
            <a:extLst>
              <a:ext uri="{FF2B5EF4-FFF2-40B4-BE49-F238E27FC236}">
                <a16:creationId xmlns:a16="http://schemas.microsoft.com/office/drawing/2014/main" id="{8A6436EA-5052-416C-AEA0-605660ABCAC7}"/>
              </a:ext>
            </a:extLst>
          </p:cNvPr>
          <p:cNvSpPr/>
          <p:nvPr/>
        </p:nvSpPr>
        <p:spPr>
          <a:xfrm>
            <a:off x="4484968" y="3598247"/>
            <a:ext cx="2685139" cy="605069"/>
          </a:xfrm>
          <a:custGeom>
            <a:avLst/>
            <a:gdLst/>
            <a:ahLst/>
            <a:cxnLst/>
            <a:rect l="l" t="t" r="r" b="b"/>
            <a:pathLst>
              <a:path w="3335020" h="605155">
                <a:moveTo>
                  <a:pt x="3233674" y="0"/>
                </a:moveTo>
                <a:lnTo>
                  <a:pt x="100837" y="0"/>
                </a:lnTo>
                <a:lnTo>
                  <a:pt x="61561" y="7915"/>
                </a:lnTo>
                <a:lnTo>
                  <a:pt x="29511" y="29511"/>
                </a:lnTo>
                <a:lnTo>
                  <a:pt x="7915" y="61561"/>
                </a:lnTo>
                <a:lnTo>
                  <a:pt x="0" y="100837"/>
                </a:lnTo>
                <a:lnTo>
                  <a:pt x="0" y="504189"/>
                </a:lnTo>
                <a:lnTo>
                  <a:pt x="7915" y="543466"/>
                </a:lnTo>
                <a:lnTo>
                  <a:pt x="29511" y="575516"/>
                </a:lnTo>
                <a:lnTo>
                  <a:pt x="61561" y="597112"/>
                </a:lnTo>
                <a:lnTo>
                  <a:pt x="100837" y="605027"/>
                </a:lnTo>
                <a:lnTo>
                  <a:pt x="3233674" y="605027"/>
                </a:lnTo>
                <a:lnTo>
                  <a:pt x="3272950" y="597112"/>
                </a:lnTo>
                <a:lnTo>
                  <a:pt x="3305000" y="575516"/>
                </a:lnTo>
                <a:lnTo>
                  <a:pt x="3326596" y="543466"/>
                </a:lnTo>
                <a:lnTo>
                  <a:pt x="3334511" y="504189"/>
                </a:lnTo>
                <a:lnTo>
                  <a:pt x="3334511" y="100837"/>
                </a:lnTo>
                <a:lnTo>
                  <a:pt x="3326596" y="61561"/>
                </a:lnTo>
                <a:lnTo>
                  <a:pt x="3305000" y="29511"/>
                </a:lnTo>
                <a:lnTo>
                  <a:pt x="3272950" y="7915"/>
                </a:lnTo>
                <a:lnTo>
                  <a:pt x="3233674" y="0"/>
                </a:lnTo>
                <a:close/>
              </a:path>
            </a:pathLst>
          </a:custGeom>
          <a:solidFill>
            <a:srgbClr val="66B9C4"/>
          </a:solidFill>
        </p:spPr>
        <p:txBody>
          <a:bodyPr wrap="square" lIns="0" tIns="0" rIns="0" bIns="0" rtlCol="0"/>
          <a:lstStyle/>
          <a:p>
            <a:pPr defTabSz="914292">
              <a:defRPr/>
            </a:pPr>
            <a:endParaRPr sz="2000">
              <a:solidFill>
                <a:prstClr val="black"/>
              </a:solidFill>
              <a:latin typeface="Calibri" panose="020F0502020204030204"/>
            </a:endParaRPr>
          </a:p>
        </p:txBody>
      </p:sp>
      <p:sp>
        <p:nvSpPr>
          <p:cNvPr id="7" name="object 16">
            <a:extLst>
              <a:ext uri="{FF2B5EF4-FFF2-40B4-BE49-F238E27FC236}">
                <a16:creationId xmlns:a16="http://schemas.microsoft.com/office/drawing/2014/main" id="{5DDAEBFD-4521-4B72-8B88-15C60A1F71E5}"/>
              </a:ext>
            </a:extLst>
          </p:cNvPr>
          <p:cNvSpPr/>
          <p:nvPr/>
        </p:nvSpPr>
        <p:spPr>
          <a:xfrm>
            <a:off x="8205066" y="3595060"/>
            <a:ext cx="2682495" cy="595573"/>
          </a:xfrm>
          <a:custGeom>
            <a:avLst/>
            <a:gdLst/>
            <a:ahLst/>
            <a:cxnLst/>
            <a:rect l="l" t="t" r="r" b="b"/>
            <a:pathLst>
              <a:path w="3335020" h="605155">
                <a:moveTo>
                  <a:pt x="3233674" y="0"/>
                </a:moveTo>
                <a:lnTo>
                  <a:pt x="100838" y="0"/>
                </a:lnTo>
                <a:lnTo>
                  <a:pt x="61561" y="7915"/>
                </a:lnTo>
                <a:lnTo>
                  <a:pt x="29511" y="29511"/>
                </a:lnTo>
                <a:lnTo>
                  <a:pt x="7915" y="61561"/>
                </a:lnTo>
                <a:lnTo>
                  <a:pt x="0" y="100837"/>
                </a:lnTo>
                <a:lnTo>
                  <a:pt x="0" y="504189"/>
                </a:lnTo>
                <a:lnTo>
                  <a:pt x="7915" y="543466"/>
                </a:lnTo>
                <a:lnTo>
                  <a:pt x="29511" y="575516"/>
                </a:lnTo>
                <a:lnTo>
                  <a:pt x="61561" y="597112"/>
                </a:lnTo>
                <a:lnTo>
                  <a:pt x="100838" y="605027"/>
                </a:lnTo>
                <a:lnTo>
                  <a:pt x="3233674" y="605027"/>
                </a:lnTo>
                <a:lnTo>
                  <a:pt x="3272897" y="597112"/>
                </a:lnTo>
                <a:lnTo>
                  <a:pt x="3304952" y="575516"/>
                </a:lnTo>
                <a:lnTo>
                  <a:pt x="3326578" y="543466"/>
                </a:lnTo>
                <a:lnTo>
                  <a:pt x="3334512" y="504189"/>
                </a:lnTo>
                <a:lnTo>
                  <a:pt x="3334512" y="100837"/>
                </a:lnTo>
                <a:lnTo>
                  <a:pt x="3326578" y="61561"/>
                </a:lnTo>
                <a:lnTo>
                  <a:pt x="3304952" y="29511"/>
                </a:lnTo>
                <a:lnTo>
                  <a:pt x="3272897" y="7915"/>
                </a:lnTo>
                <a:lnTo>
                  <a:pt x="3233674" y="0"/>
                </a:lnTo>
                <a:close/>
              </a:path>
            </a:pathLst>
          </a:custGeom>
          <a:solidFill>
            <a:srgbClr val="B3035C"/>
          </a:solidFill>
        </p:spPr>
        <p:txBody>
          <a:bodyPr wrap="square" lIns="0" tIns="0" rIns="0" bIns="0" rtlCol="0"/>
          <a:lstStyle/>
          <a:p>
            <a:pPr defTabSz="914292">
              <a:defRPr/>
            </a:pPr>
            <a:endParaRPr sz="2000">
              <a:solidFill>
                <a:prstClr val="black"/>
              </a:solidFill>
              <a:latin typeface="Calibri" panose="020F0502020204030204"/>
            </a:endParaRPr>
          </a:p>
        </p:txBody>
      </p:sp>
      <p:sp>
        <p:nvSpPr>
          <p:cNvPr id="8" name="object 21">
            <a:extLst>
              <a:ext uri="{FF2B5EF4-FFF2-40B4-BE49-F238E27FC236}">
                <a16:creationId xmlns:a16="http://schemas.microsoft.com/office/drawing/2014/main" id="{1636B939-28E7-401B-B33A-A0DB302452A8}"/>
              </a:ext>
            </a:extLst>
          </p:cNvPr>
          <p:cNvSpPr txBox="1"/>
          <p:nvPr/>
        </p:nvSpPr>
        <p:spPr>
          <a:xfrm>
            <a:off x="550395" y="4419477"/>
            <a:ext cx="2683107" cy="1243929"/>
          </a:xfrm>
          <a:prstGeom prst="rect">
            <a:avLst/>
          </a:prstGeom>
        </p:spPr>
        <p:txBody>
          <a:bodyPr vert="horz" wrap="square" lIns="0" tIns="12699" rIns="0" bIns="0" rtlCol="0">
            <a:spAutoFit/>
          </a:bodyPr>
          <a:lstStyle/>
          <a:p>
            <a:pPr algn="ctr" defTabSz="554453">
              <a:defRPr/>
            </a:pPr>
            <a:r>
              <a:rPr lang="en-US" sz="1600" dirty="0">
                <a:solidFill>
                  <a:prstClr val="white">
                    <a:lumMod val="50000"/>
                  </a:prstClr>
                </a:solidFill>
                <a:latin typeface="Calibri Light" panose="020F0302020204030204" pitchFamily="34" charset="0"/>
                <a:cs typeface="Calibri Light" panose="020F0302020204030204" pitchFamily="34" charset="0"/>
              </a:rPr>
              <a:t>We </a:t>
            </a:r>
            <a:r>
              <a:rPr lang="en-US" sz="1600" b="1" dirty="0">
                <a:solidFill>
                  <a:srgbClr val="FF4F6C"/>
                </a:solidFill>
                <a:latin typeface="Calibri Light" panose="020F0302020204030204" pitchFamily="34" charset="0"/>
                <a:cs typeface="Calibri Light" panose="020F0302020204030204" pitchFamily="34" charset="0"/>
              </a:rPr>
              <a:t>PARTNER</a:t>
            </a:r>
            <a:r>
              <a:rPr lang="en-US" sz="1600" dirty="0">
                <a:solidFill>
                  <a:prstClr val="white">
                    <a:lumMod val="50000"/>
                  </a:prstClr>
                </a:solidFill>
                <a:latin typeface="Calibri Light" panose="020F0302020204030204" pitchFamily="34" charset="0"/>
                <a:cs typeface="Calibri Light" panose="020F0302020204030204" pitchFamily="34" charset="0"/>
              </a:rPr>
              <a:t> with communities, national organizations, providers and clinicians to remove barriers to health and enable value-based population health.</a:t>
            </a:r>
          </a:p>
        </p:txBody>
      </p:sp>
      <p:sp>
        <p:nvSpPr>
          <p:cNvPr id="9" name="object 21">
            <a:extLst>
              <a:ext uri="{FF2B5EF4-FFF2-40B4-BE49-F238E27FC236}">
                <a16:creationId xmlns:a16="http://schemas.microsoft.com/office/drawing/2014/main" id="{F1B069BE-AA23-43EC-ACA1-A857E1BA5384}"/>
              </a:ext>
            </a:extLst>
          </p:cNvPr>
          <p:cNvSpPr txBox="1"/>
          <p:nvPr/>
        </p:nvSpPr>
        <p:spPr>
          <a:xfrm>
            <a:off x="551837" y="3751284"/>
            <a:ext cx="2683107" cy="320600"/>
          </a:xfrm>
          <a:prstGeom prst="rect">
            <a:avLst/>
          </a:prstGeom>
        </p:spPr>
        <p:txBody>
          <a:bodyPr vert="horz" wrap="square" lIns="0" tIns="12699" rIns="0" bIns="0" rtlCol="0">
            <a:spAutoFit/>
          </a:bodyPr>
          <a:lstStyle/>
          <a:p>
            <a:pPr marL="12698" marR="5080" algn="ctr" defTabSz="914292">
              <a:spcBef>
                <a:spcPts val="100"/>
              </a:spcBef>
              <a:defRPr/>
            </a:pPr>
            <a:r>
              <a:rPr lang="en-US" sz="2000" spc="-11">
                <a:solidFill>
                  <a:prstClr val="white"/>
                </a:solidFill>
                <a:latin typeface="Calibri" panose="020F0502020204030204"/>
                <a:cs typeface="Calibri Light" panose="020F0302020204030204" pitchFamily="34" charset="0"/>
              </a:rPr>
              <a:t>PARTNER in care</a:t>
            </a:r>
            <a:endParaRPr sz="2000">
              <a:solidFill>
                <a:prstClr val="white"/>
              </a:solidFill>
              <a:latin typeface="Calibri" panose="020F0502020204030204"/>
              <a:cs typeface="Calibri Light" panose="020F0302020204030204" pitchFamily="34" charset="0"/>
            </a:endParaRPr>
          </a:p>
        </p:txBody>
      </p:sp>
      <p:sp>
        <p:nvSpPr>
          <p:cNvPr id="10" name="object 21">
            <a:extLst>
              <a:ext uri="{FF2B5EF4-FFF2-40B4-BE49-F238E27FC236}">
                <a16:creationId xmlns:a16="http://schemas.microsoft.com/office/drawing/2014/main" id="{C2F622D8-57FB-45CB-98CF-6EDDD09293FE}"/>
              </a:ext>
            </a:extLst>
          </p:cNvPr>
          <p:cNvSpPr txBox="1"/>
          <p:nvPr/>
        </p:nvSpPr>
        <p:spPr>
          <a:xfrm>
            <a:off x="4484968" y="3763967"/>
            <a:ext cx="2685139" cy="320600"/>
          </a:xfrm>
          <a:prstGeom prst="rect">
            <a:avLst/>
          </a:prstGeom>
        </p:spPr>
        <p:txBody>
          <a:bodyPr vert="horz" wrap="square" lIns="0" tIns="12699" rIns="0" bIns="0" rtlCol="0">
            <a:spAutoFit/>
          </a:bodyPr>
          <a:lstStyle/>
          <a:p>
            <a:pPr marL="12698" marR="5080" algn="ctr" defTabSz="914292">
              <a:spcBef>
                <a:spcPts val="100"/>
              </a:spcBef>
              <a:defRPr/>
            </a:pPr>
            <a:r>
              <a:rPr lang="en-US" sz="2000" spc="-11" dirty="0">
                <a:solidFill>
                  <a:prstClr val="white"/>
                </a:solidFill>
                <a:latin typeface="Calibri" panose="020F0502020204030204"/>
                <a:cs typeface="Calibri Light" panose="020F0302020204030204" pitchFamily="34" charset="0"/>
              </a:rPr>
              <a:t>CONNECT to solutions</a:t>
            </a:r>
            <a:endParaRPr sz="2000" dirty="0">
              <a:solidFill>
                <a:prstClr val="white"/>
              </a:solidFill>
              <a:latin typeface="Calibri" panose="020F0502020204030204"/>
              <a:cs typeface="Calibri Light" panose="020F0302020204030204" pitchFamily="34" charset="0"/>
            </a:endParaRPr>
          </a:p>
        </p:txBody>
      </p:sp>
      <p:sp>
        <p:nvSpPr>
          <p:cNvPr id="11" name="object 21">
            <a:extLst>
              <a:ext uri="{FF2B5EF4-FFF2-40B4-BE49-F238E27FC236}">
                <a16:creationId xmlns:a16="http://schemas.microsoft.com/office/drawing/2014/main" id="{FD267338-5D37-46DF-98C7-6FD0C5F9B4D8}"/>
              </a:ext>
            </a:extLst>
          </p:cNvPr>
          <p:cNvSpPr txBox="1"/>
          <p:nvPr/>
        </p:nvSpPr>
        <p:spPr>
          <a:xfrm>
            <a:off x="8203034" y="3755587"/>
            <a:ext cx="2682495" cy="320600"/>
          </a:xfrm>
          <a:prstGeom prst="rect">
            <a:avLst/>
          </a:prstGeom>
        </p:spPr>
        <p:txBody>
          <a:bodyPr vert="horz" wrap="square" lIns="0" tIns="12699" rIns="0" bIns="0" rtlCol="0">
            <a:spAutoFit/>
          </a:bodyPr>
          <a:lstStyle/>
          <a:p>
            <a:pPr marL="12698" marR="5080" algn="ctr" defTabSz="914292">
              <a:spcBef>
                <a:spcPts val="100"/>
              </a:spcBef>
              <a:defRPr/>
            </a:pPr>
            <a:r>
              <a:rPr lang="en-US" sz="2000" spc="-11">
                <a:solidFill>
                  <a:prstClr val="white"/>
                </a:solidFill>
                <a:latin typeface="Calibri" panose="020F0502020204030204"/>
                <a:cs typeface="Calibri Light" panose="020F0302020204030204" pitchFamily="34" charset="0"/>
              </a:rPr>
              <a:t>ACHIEVE best health</a:t>
            </a:r>
            <a:endParaRPr sz="2000">
              <a:solidFill>
                <a:prstClr val="white"/>
              </a:solidFill>
              <a:latin typeface="Calibri" panose="020F0502020204030204"/>
              <a:cs typeface="Calibri Light" panose="020F0302020204030204" pitchFamily="34" charset="0"/>
            </a:endParaRPr>
          </a:p>
        </p:txBody>
      </p:sp>
      <p:sp>
        <p:nvSpPr>
          <p:cNvPr id="12" name="object 19">
            <a:extLst>
              <a:ext uri="{FF2B5EF4-FFF2-40B4-BE49-F238E27FC236}">
                <a16:creationId xmlns:a16="http://schemas.microsoft.com/office/drawing/2014/main" id="{B1424C4C-44DB-477D-AAA3-6020DC4209A0}"/>
              </a:ext>
            </a:extLst>
          </p:cNvPr>
          <p:cNvSpPr/>
          <p:nvPr/>
        </p:nvSpPr>
        <p:spPr>
          <a:xfrm>
            <a:off x="3894306" y="3100602"/>
            <a:ext cx="45716" cy="2180063"/>
          </a:xfrm>
          <a:custGeom>
            <a:avLst/>
            <a:gdLst/>
            <a:ahLst/>
            <a:cxnLst/>
            <a:rect l="l" t="t" r="r" b="b"/>
            <a:pathLst>
              <a:path h="4069079">
                <a:moveTo>
                  <a:pt x="0" y="0"/>
                </a:moveTo>
                <a:lnTo>
                  <a:pt x="0" y="4069080"/>
                </a:lnTo>
              </a:path>
            </a:pathLst>
          </a:custGeom>
          <a:ln w="12700" cap="rnd">
            <a:solidFill>
              <a:srgbClr val="C7C7C7"/>
            </a:solidFill>
            <a:prstDash val="dash"/>
          </a:ln>
        </p:spPr>
        <p:txBody>
          <a:bodyPr wrap="square" lIns="0" tIns="0" rIns="0" bIns="0" rtlCol="0"/>
          <a:lstStyle/>
          <a:p>
            <a:pPr defTabSz="914292">
              <a:defRPr/>
            </a:pPr>
            <a:endParaRPr>
              <a:solidFill>
                <a:prstClr val="black"/>
              </a:solidFill>
              <a:latin typeface="Calibri"/>
            </a:endParaRPr>
          </a:p>
        </p:txBody>
      </p:sp>
      <p:sp>
        <p:nvSpPr>
          <p:cNvPr id="13" name="object 20">
            <a:extLst>
              <a:ext uri="{FF2B5EF4-FFF2-40B4-BE49-F238E27FC236}">
                <a16:creationId xmlns:a16="http://schemas.microsoft.com/office/drawing/2014/main" id="{A1E5C038-3F48-4CBA-BB46-75A8EB9FEE1E}"/>
              </a:ext>
            </a:extLst>
          </p:cNvPr>
          <p:cNvSpPr/>
          <p:nvPr/>
        </p:nvSpPr>
        <p:spPr>
          <a:xfrm flipH="1">
            <a:off x="7661242" y="3161989"/>
            <a:ext cx="45716" cy="2209827"/>
          </a:xfrm>
          <a:custGeom>
            <a:avLst/>
            <a:gdLst/>
            <a:ahLst/>
            <a:cxnLst/>
            <a:rect l="l" t="t" r="r" b="b"/>
            <a:pathLst>
              <a:path h="4069079">
                <a:moveTo>
                  <a:pt x="0" y="0"/>
                </a:moveTo>
                <a:lnTo>
                  <a:pt x="0" y="4069080"/>
                </a:lnTo>
              </a:path>
            </a:pathLst>
          </a:custGeom>
          <a:ln w="12700" cap="rnd">
            <a:solidFill>
              <a:srgbClr val="C7C7C7"/>
            </a:solidFill>
            <a:prstDash val="dash"/>
          </a:ln>
        </p:spPr>
        <p:txBody>
          <a:bodyPr wrap="square" lIns="0" tIns="0" rIns="0" bIns="0" rtlCol="0"/>
          <a:lstStyle/>
          <a:p>
            <a:pPr defTabSz="914292">
              <a:defRPr/>
            </a:pPr>
            <a:endParaRPr>
              <a:solidFill>
                <a:prstClr val="black"/>
              </a:solidFill>
              <a:latin typeface="Calibri"/>
            </a:endParaRPr>
          </a:p>
        </p:txBody>
      </p:sp>
      <p:sp>
        <p:nvSpPr>
          <p:cNvPr id="14" name="object 23">
            <a:extLst>
              <a:ext uri="{FF2B5EF4-FFF2-40B4-BE49-F238E27FC236}">
                <a16:creationId xmlns:a16="http://schemas.microsoft.com/office/drawing/2014/main" id="{DA759863-E00F-477E-B873-941235DFA9F5}"/>
              </a:ext>
            </a:extLst>
          </p:cNvPr>
          <p:cNvSpPr txBox="1"/>
          <p:nvPr/>
        </p:nvSpPr>
        <p:spPr>
          <a:xfrm>
            <a:off x="4484968" y="4419480"/>
            <a:ext cx="2685139" cy="997708"/>
          </a:xfrm>
          <a:prstGeom prst="rect">
            <a:avLst/>
          </a:prstGeom>
        </p:spPr>
        <p:txBody>
          <a:bodyPr vert="horz" wrap="square" lIns="0" tIns="12699" rIns="0" bIns="0" rtlCol="0">
            <a:spAutoFit/>
          </a:bodyPr>
          <a:lstStyle/>
          <a:p>
            <a:pPr marL="12698" marR="5080" algn="ctr" defTabSz="914292">
              <a:spcBef>
                <a:spcPts val="100"/>
              </a:spcBef>
              <a:defRPr/>
            </a:pPr>
            <a:r>
              <a:rPr lang="en-US" sz="1600" spc="-11" dirty="0">
                <a:solidFill>
                  <a:prstClr val="white">
                    <a:lumMod val="50000"/>
                  </a:prstClr>
                </a:solidFill>
                <a:latin typeface="Calibri Light" panose="020F0302020204030204" pitchFamily="34" charset="0"/>
                <a:cs typeface="Calibri Light" panose="020F0302020204030204" pitchFamily="34" charset="0"/>
              </a:rPr>
              <a:t>We </a:t>
            </a:r>
            <a:r>
              <a:rPr lang="en-US" sz="1600" b="1" spc="-11" dirty="0">
                <a:solidFill>
                  <a:srgbClr val="66B9C4"/>
                </a:solidFill>
                <a:latin typeface="Calibri Light" panose="020F0302020204030204" pitchFamily="34" charset="0"/>
                <a:cs typeface="Calibri Light" panose="020F0302020204030204" pitchFamily="34" charset="0"/>
              </a:rPr>
              <a:t>CONNECT</a:t>
            </a:r>
            <a:r>
              <a:rPr lang="en-US" sz="1600" spc="-11" dirty="0">
                <a:solidFill>
                  <a:prstClr val="white">
                    <a:lumMod val="50000"/>
                  </a:prstClr>
                </a:solidFill>
                <a:latin typeface="Calibri Light" panose="020F0302020204030204" pitchFamily="34" charset="0"/>
                <a:cs typeface="Calibri Light" panose="020F0302020204030204" pitchFamily="34" charset="0"/>
              </a:rPr>
              <a:t> our members to solutions that enable best health - leveraging technology, insights, products and interventions.</a:t>
            </a:r>
          </a:p>
        </p:txBody>
      </p:sp>
      <p:sp>
        <p:nvSpPr>
          <p:cNvPr id="15" name="object 25">
            <a:extLst>
              <a:ext uri="{FF2B5EF4-FFF2-40B4-BE49-F238E27FC236}">
                <a16:creationId xmlns:a16="http://schemas.microsoft.com/office/drawing/2014/main" id="{30531E6A-E7C4-4815-B397-DBA2E95B8447}"/>
              </a:ext>
            </a:extLst>
          </p:cNvPr>
          <p:cNvSpPr txBox="1"/>
          <p:nvPr/>
        </p:nvSpPr>
        <p:spPr>
          <a:xfrm>
            <a:off x="8143682" y="4419478"/>
            <a:ext cx="2678431" cy="1490151"/>
          </a:xfrm>
          <a:prstGeom prst="rect">
            <a:avLst/>
          </a:prstGeom>
        </p:spPr>
        <p:txBody>
          <a:bodyPr vert="horz" wrap="square" lIns="0" tIns="12699" rIns="0" bIns="0" rtlCol="0">
            <a:spAutoFit/>
          </a:bodyPr>
          <a:lstStyle/>
          <a:p>
            <a:pPr algn="ctr" defTabSz="554453">
              <a:defRPr/>
            </a:pPr>
            <a:r>
              <a:rPr lang="en-US" sz="1600" dirty="0">
                <a:solidFill>
                  <a:prstClr val="white">
                    <a:lumMod val="50000"/>
                  </a:prstClr>
                </a:solidFill>
                <a:latin typeface="Calibri Light" panose="020F0302020204030204" pitchFamily="34" charset="0"/>
                <a:cs typeface="Calibri Light" panose="020F0302020204030204" pitchFamily="34" charset="0"/>
              </a:rPr>
              <a:t>We </a:t>
            </a:r>
            <a:r>
              <a:rPr lang="en-US" sz="1600" b="1" dirty="0">
                <a:solidFill>
                  <a:srgbClr val="B3035C"/>
                </a:solidFill>
                <a:latin typeface="Calibri Light" panose="020F0302020204030204" pitchFamily="34" charset="0"/>
                <a:cs typeface="Calibri Light" panose="020F0302020204030204" pitchFamily="34" charset="0"/>
              </a:rPr>
              <a:t>ACHIEVE</a:t>
            </a:r>
            <a:r>
              <a:rPr lang="en-US" sz="1600" dirty="0">
                <a:solidFill>
                  <a:prstClr val="white">
                    <a:lumMod val="50000"/>
                  </a:prstClr>
                </a:solidFill>
                <a:latin typeface="Calibri Light" panose="020F0302020204030204" pitchFamily="34" charset="0"/>
                <a:cs typeface="Calibri Light" panose="020F0302020204030204" pitchFamily="34" charset="0"/>
              </a:rPr>
              <a:t> positive health outcomes for our members, patients and communities, promoting scalable and sustainable industry-wide improvements in health.</a:t>
            </a:r>
          </a:p>
        </p:txBody>
      </p:sp>
      <p:sp>
        <p:nvSpPr>
          <p:cNvPr id="16" name="TextBox 15">
            <a:extLst>
              <a:ext uri="{FF2B5EF4-FFF2-40B4-BE49-F238E27FC236}">
                <a16:creationId xmlns:a16="http://schemas.microsoft.com/office/drawing/2014/main" id="{BC42F5D1-082E-4EC5-8CB5-B1D81CE64190}"/>
              </a:ext>
            </a:extLst>
          </p:cNvPr>
          <p:cNvSpPr txBox="1"/>
          <p:nvPr/>
        </p:nvSpPr>
        <p:spPr>
          <a:xfrm>
            <a:off x="336086" y="323816"/>
            <a:ext cx="9536245" cy="1323439"/>
          </a:xfrm>
          <a:prstGeom prst="rect">
            <a:avLst/>
          </a:prstGeom>
          <a:noFill/>
        </p:spPr>
        <p:txBody>
          <a:bodyPr wrap="square" rtlCol="0">
            <a:spAutoFit/>
          </a:bodyPr>
          <a:lstStyle/>
          <a:p>
            <a:pPr defTabSz="1507518">
              <a:defRPr/>
            </a:pPr>
            <a:r>
              <a:rPr lang="en-US" sz="1600" dirty="0">
                <a:solidFill>
                  <a:srgbClr val="134B22"/>
                </a:solidFill>
                <a:latin typeface="Calibri Light" panose="020F0302020204030204"/>
              </a:rPr>
              <a:t>TRANSFORMING HEALTHCARE</a:t>
            </a:r>
          </a:p>
          <a:p>
            <a:pPr defTabSz="1507518">
              <a:defRPr/>
            </a:pPr>
            <a:r>
              <a:rPr lang="en-US" sz="3200" dirty="0">
                <a:solidFill>
                  <a:srgbClr val="5B991A"/>
                </a:solidFill>
                <a:latin typeface="Calibri" panose="020F0502020204030204"/>
              </a:rPr>
              <a:t>Removing barriers to care to make it easier for members </a:t>
            </a:r>
            <a:br>
              <a:rPr lang="en-US" sz="3200" dirty="0">
                <a:solidFill>
                  <a:srgbClr val="5B991A"/>
                </a:solidFill>
                <a:latin typeface="Calibri" panose="020F0502020204030204"/>
              </a:rPr>
            </a:br>
            <a:r>
              <a:rPr lang="en-US" sz="3200" dirty="0">
                <a:solidFill>
                  <a:srgbClr val="5B991A"/>
                </a:solidFill>
                <a:latin typeface="Calibri" panose="020F0502020204030204"/>
              </a:rPr>
              <a:t>to achieve their best health</a:t>
            </a:r>
          </a:p>
        </p:txBody>
      </p:sp>
      <p:grpSp>
        <p:nvGrpSpPr>
          <p:cNvPr id="17" name="Group 200" title="Handshake Heart icon">
            <a:extLst>
              <a:ext uri="{FF2B5EF4-FFF2-40B4-BE49-F238E27FC236}">
                <a16:creationId xmlns:a16="http://schemas.microsoft.com/office/drawing/2014/main" id="{8ADB29E1-1BB8-4131-B6B0-5975B3625AB1}"/>
              </a:ext>
            </a:extLst>
          </p:cNvPr>
          <p:cNvGrpSpPr>
            <a:grpSpLocks noChangeAspect="1"/>
          </p:cNvGrpSpPr>
          <p:nvPr/>
        </p:nvGrpSpPr>
        <p:grpSpPr bwMode="auto">
          <a:xfrm>
            <a:off x="1225845" y="2213580"/>
            <a:ext cx="1332209" cy="1186795"/>
            <a:chOff x="1707" y="3510"/>
            <a:chExt cx="568" cy="506"/>
          </a:xfrm>
          <a:solidFill>
            <a:srgbClr val="FF4F6C"/>
          </a:solidFill>
        </p:grpSpPr>
        <p:sp>
          <p:nvSpPr>
            <p:cNvPr id="18" name="Freeform 201">
              <a:extLst>
                <a:ext uri="{FF2B5EF4-FFF2-40B4-BE49-F238E27FC236}">
                  <a16:creationId xmlns:a16="http://schemas.microsoft.com/office/drawing/2014/main" id="{D4EAC154-AE9A-4147-AED2-80BAF2540907}"/>
                </a:ext>
              </a:extLst>
            </p:cNvPr>
            <p:cNvSpPr>
              <a:spLocks noEditPoints="1"/>
            </p:cNvSpPr>
            <p:nvPr/>
          </p:nvSpPr>
          <p:spPr bwMode="auto">
            <a:xfrm>
              <a:off x="1871" y="3522"/>
              <a:ext cx="404" cy="277"/>
            </a:xfrm>
            <a:custGeom>
              <a:avLst/>
              <a:gdLst>
                <a:gd name="T0" fmla="*/ 114 w 136"/>
                <a:gd name="T1" fmla="*/ 93 h 93"/>
                <a:gd name="T2" fmla="*/ 111 w 136"/>
                <a:gd name="T3" fmla="*/ 92 h 93"/>
                <a:gd name="T4" fmla="*/ 61 w 136"/>
                <a:gd name="T5" fmla="*/ 42 h 93"/>
                <a:gd name="T6" fmla="*/ 39 w 136"/>
                <a:gd name="T7" fmla="*/ 63 h 93"/>
                <a:gd name="T8" fmla="*/ 24 w 136"/>
                <a:gd name="T9" fmla="*/ 70 h 93"/>
                <a:gd name="T10" fmla="*/ 1 w 136"/>
                <a:gd name="T11" fmla="*/ 59 h 93"/>
                <a:gd name="T12" fmla="*/ 1 w 136"/>
                <a:gd name="T13" fmla="*/ 53 h 93"/>
                <a:gd name="T14" fmla="*/ 38 w 136"/>
                <a:gd name="T15" fmla="*/ 17 h 93"/>
                <a:gd name="T16" fmla="*/ 80 w 136"/>
                <a:gd name="T17" fmla="*/ 0 h 93"/>
                <a:gd name="T18" fmla="*/ 117 w 136"/>
                <a:gd name="T19" fmla="*/ 14 h 93"/>
                <a:gd name="T20" fmla="*/ 136 w 136"/>
                <a:gd name="T21" fmla="*/ 56 h 93"/>
                <a:gd name="T22" fmla="*/ 115 w 136"/>
                <a:gd name="T23" fmla="*/ 93 h 93"/>
                <a:gd name="T24" fmla="*/ 114 w 136"/>
                <a:gd name="T25" fmla="*/ 93 h 93"/>
                <a:gd name="T26" fmla="*/ 61 w 136"/>
                <a:gd name="T27" fmla="*/ 32 h 93"/>
                <a:gd name="T28" fmla="*/ 63 w 136"/>
                <a:gd name="T29" fmla="*/ 34 h 93"/>
                <a:gd name="T30" fmla="*/ 114 w 136"/>
                <a:gd name="T31" fmla="*/ 85 h 93"/>
                <a:gd name="T32" fmla="*/ 128 w 136"/>
                <a:gd name="T33" fmla="*/ 56 h 93"/>
                <a:gd name="T34" fmla="*/ 80 w 136"/>
                <a:gd name="T35" fmla="*/ 7 h 93"/>
                <a:gd name="T36" fmla="*/ 44 w 136"/>
                <a:gd name="T37" fmla="*/ 23 h 93"/>
                <a:gd name="T38" fmla="*/ 10 w 136"/>
                <a:gd name="T39" fmla="*/ 56 h 93"/>
                <a:gd name="T40" fmla="*/ 24 w 136"/>
                <a:gd name="T41" fmla="*/ 62 h 93"/>
                <a:gd name="T42" fmla="*/ 34 w 136"/>
                <a:gd name="T43" fmla="*/ 57 h 93"/>
                <a:gd name="T44" fmla="*/ 58 w 136"/>
                <a:gd name="T45" fmla="*/ 34 h 93"/>
                <a:gd name="T46" fmla="*/ 61 w 136"/>
                <a:gd name="T47"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93">
                  <a:moveTo>
                    <a:pt x="114" y="93"/>
                  </a:moveTo>
                  <a:cubicBezTo>
                    <a:pt x="113" y="93"/>
                    <a:pt x="112" y="93"/>
                    <a:pt x="111" y="92"/>
                  </a:cubicBezTo>
                  <a:cubicBezTo>
                    <a:pt x="61" y="42"/>
                    <a:pt x="61" y="42"/>
                    <a:pt x="61" y="42"/>
                  </a:cubicBezTo>
                  <a:cubicBezTo>
                    <a:pt x="39" y="63"/>
                    <a:pt x="39" y="63"/>
                    <a:pt x="39" y="63"/>
                  </a:cubicBezTo>
                  <a:cubicBezTo>
                    <a:pt x="39" y="63"/>
                    <a:pt x="33" y="69"/>
                    <a:pt x="24" y="70"/>
                  </a:cubicBezTo>
                  <a:cubicBezTo>
                    <a:pt x="16" y="70"/>
                    <a:pt x="9" y="66"/>
                    <a:pt x="1" y="59"/>
                  </a:cubicBezTo>
                  <a:cubicBezTo>
                    <a:pt x="0" y="57"/>
                    <a:pt x="0" y="55"/>
                    <a:pt x="1" y="53"/>
                  </a:cubicBezTo>
                  <a:cubicBezTo>
                    <a:pt x="38" y="17"/>
                    <a:pt x="38" y="17"/>
                    <a:pt x="38" y="17"/>
                  </a:cubicBezTo>
                  <a:cubicBezTo>
                    <a:pt x="39" y="16"/>
                    <a:pt x="57" y="0"/>
                    <a:pt x="80" y="0"/>
                  </a:cubicBezTo>
                  <a:cubicBezTo>
                    <a:pt x="93" y="0"/>
                    <a:pt x="107" y="5"/>
                    <a:pt x="117" y="14"/>
                  </a:cubicBezTo>
                  <a:cubicBezTo>
                    <a:pt x="126" y="21"/>
                    <a:pt x="136" y="35"/>
                    <a:pt x="136" y="56"/>
                  </a:cubicBezTo>
                  <a:cubicBezTo>
                    <a:pt x="136" y="57"/>
                    <a:pt x="136" y="83"/>
                    <a:pt x="115" y="93"/>
                  </a:cubicBezTo>
                  <a:cubicBezTo>
                    <a:pt x="115" y="93"/>
                    <a:pt x="114" y="93"/>
                    <a:pt x="114" y="93"/>
                  </a:cubicBezTo>
                  <a:close/>
                  <a:moveTo>
                    <a:pt x="61" y="32"/>
                  </a:moveTo>
                  <a:cubicBezTo>
                    <a:pt x="62" y="32"/>
                    <a:pt x="63" y="33"/>
                    <a:pt x="63" y="34"/>
                  </a:cubicBezTo>
                  <a:cubicBezTo>
                    <a:pt x="114" y="85"/>
                    <a:pt x="114" y="85"/>
                    <a:pt x="114" y="85"/>
                  </a:cubicBezTo>
                  <a:cubicBezTo>
                    <a:pt x="128" y="76"/>
                    <a:pt x="128" y="56"/>
                    <a:pt x="128" y="56"/>
                  </a:cubicBezTo>
                  <a:cubicBezTo>
                    <a:pt x="128" y="24"/>
                    <a:pt x="100" y="7"/>
                    <a:pt x="80" y="7"/>
                  </a:cubicBezTo>
                  <a:cubicBezTo>
                    <a:pt x="60" y="7"/>
                    <a:pt x="44" y="22"/>
                    <a:pt x="44" y="23"/>
                  </a:cubicBezTo>
                  <a:cubicBezTo>
                    <a:pt x="10" y="56"/>
                    <a:pt x="10" y="56"/>
                    <a:pt x="10" y="56"/>
                  </a:cubicBezTo>
                  <a:cubicBezTo>
                    <a:pt x="14" y="60"/>
                    <a:pt x="19" y="62"/>
                    <a:pt x="24" y="62"/>
                  </a:cubicBezTo>
                  <a:cubicBezTo>
                    <a:pt x="30" y="62"/>
                    <a:pt x="34" y="58"/>
                    <a:pt x="34" y="57"/>
                  </a:cubicBezTo>
                  <a:cubicBezTo>
                    <a:pt x="58" y="34"/>
                    <a:pt x="58" y="34"/>
                    <a:pt x="58" y="34"/>
                  </a:cubicBezTo>
                  <a:cubicBezTo>
                    <a:pt x="59" y="33"/>
                    <a:pt x="60" y="32"/>
                    <a:pt x="6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19" name="Freeform 202">
              <a:extLst>
                <a:ext uri="{FF2B5EF4-FFF2-40B4-BE49-F238E27FC236}">
                  <a16:creationId xmlns:a16="http://schemas.microsoft.com/office/drawing/2014/main" id="{55B2338C-2BDF-4F24-ADB5-D2D81D1F9434}"/>
                </a:ext>
              </a:extLst>
            </p:cNvPr>
            <p:cNvSpPr>
              <a:spLocks/>
            </p:cNvSpPr>
            <p:nvPr/>
          </p:nvSpPr>
          <p:spPr bwMode="auto">
            <a:xfrm>
              <a:off x="1707" y="3510"/>
              <a:ext cx="306" cy="336"/>
            </a:xfrm>
            <a:custGeom>
              <a:avLst/>
              <a:gdLst>
                <a:gd name="T0" fmla="*/ 33 w 103"/>
                <a:gd name="T1" fmla="*/ 113 h 113"/>
                <a:gd name="T2" fmla="*/ 31 w 103"/>
                <a:gd name="T3" fmla="*/ 113 h 113"/>
                <a:gd name="T4" fmla="*/ 0 w 103"/>
                <a:gd name="T5" fmla="*/ 60 h 113"/>
                <a:gd name="T6" fmla="*/ 59 w 103"/>
                <a:gd name="T7" fmla="*/ 0 h 113"/>
                <a:gd name="T8" fmla="*/ 102 w 103"/>
                <a:gd name="T9" fmla="*/ 18 h 113"/>
                <a:gd name="T10" fmla="*/ 102 w 103"/>
                <a:gd name="T11" fmla="*/ 24 h 113"/>
                <a:gd name="T12" fmla="*/ 96 w 103"/>
                <a:gd name="T13" fmla="*/ 24 h 113"/>
                <a:gd name="T14" fmla="*/ 59 w 103"/>
                <a:gd name="T15" fmla="*/ 8 h 113"/>
                <a:gd name="T16" fmla="*/ 7 w 103"/>
                <a:gd name="T17" fmla="*/ 60 h 113"/>
                <a:gd name="T18" fmla="*/ 35 w 103"/>
                <a:gd name="T19" fmla="*/ 106 h 113"/>
                <a:gd name="T20" fmla="*/ 37 w 103"/>
                <a:gd name="T21" fmla="*/ 111 h 113"/>
                <a:gd name="T22" fmla="*/ 33 w 103"/>
                <a:gd name="T2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113">
                  <a:moveTo>
                    <a:pt x="33" y="113"/>
                  </a:moveTo>
                  <a:cubicBezTo>
                    <a:pt x="33" y="113"/>
                    <a:pt x="32" y="113"/>
                    <a:pt x="31" y="113"/>
                  </a:cubicBezTo>
                  <a:cubicBezTo>
                    <a:pt x="12" y="102"/>
                    <a:pt x="0" y="82"/>
                    <a:pt x="0" y="60"/>
                  </a:cubicBezTo>
                  <a:cubicBezTo>
                    <a:pt x="0" y="27"/>
                    <a:pt x="26" y="0"/>
                    <a:pt x="59" y="0"/>
                  </a:cubicBezTo>
                  <a:cubicBezTo>
                    <a:pt x="75" y="0"/>
                    <a:pt x="90" y="7"/>
                    <a:pt x="102" y="18"/>
                  </a:cubicBezTo>
                  <a:cubicBezTo>
                    <a:pt x="103" y="20"/>
                    <a:pt x="103" y="22"/>
                    <a:pt x="102" y="24"/>
                  </a:cubicBezTo>
                  <a:cubicBezTo>
                    <a:pt x="100" y="25"/>
                    <a:pt x="98" y="25"/>
                    <a:pt x="96" y="24"/>
                  </a:cubicBezTo>
                  <a:cubicBezTo>
                    <a:pt x="86" y="14"/>
                    <a:pt x="73" y="8"/>
                    <a:pt x="59" y="8"/>
                  </a:cubicBezTo>
                  <a:cubicBezTo>
                    <a:pt x="30" y="8"/>
                    <a:pt x="7" y="31"/>
                    <a:pt x="7" y="60"/>
                  </a:cubicBezTo>
                  <a:cubicBezTo>
                    <a:pt x="7" y="79"/>
                    <a:pt x="18" y="97"/>
                    <a:pt x="35" y="106"/>
                  </a:cubicBezTo>
                  <a:cubicBezTo>
                    <a:pt x="37" y="107"/>
                    <a:pt x="38" y="109"/>
                    <a:pt x="37" y="111"/>
                  </a:cubicBezTo>
                  <a:cubicBezTo>
                    <a:pt x="36" y="112"/>
                    <a:pt x="35" y="113"/>
                    <a:pt x="3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0" name="Freeform 203">
              <a:extLst>
                <a:ext uri="{FF2B5EF4-FFF2-40B4-BE49-F238E27FC236}">
                  <a16:creationId xmlns:a16="http://schemas.microsoft.com/office/drawing/2014/main" id="{F31A931B-CDB4-438B-A6E4-9CEA4BD5FA26}"/>
                </a:ext>
              </a:extLst>
            </p:cNvPr>
            <p:cNvSpPr>
              <a:spLocks noEditPoints="1"/>
            </p:cNvSpPr>
            <p:nvPr/>
          </p:nvSpPr>
          <p:spPr bwMode="auto">
            <a:xfrm>
              <a:off x="1793" y="3739"/>
              <a:ext cx="131" cy="131"/>
            </a:xfrm>
            <a:custGeom>
              <a:avLst/>
              <a:gdLst>
                <a:gd name="T0" fmla="*/ 15 w 44"/>
                <a:gd name="T1" fmla="*/ 44 h 44"/>
                <a:gd name="T2" fmla="*/ 4 w 44"/>
                <a:gd name="T3" fmla="*/ 39 h 44"/>
                <a:gd name="T4" fmla="*/ 0 w 44"/>
                <a:gd name="T5" fmla="*/ 28 h 44"/>
                <a:gd name="T6" fmla="*/ 4 w 44"/>
                <a:gd name="T7" fmla="*/ 18 h 44"/>
                <a:gd name="T8" fmla="*/ 16 w 44"/>
                <a:gd name="T9" fmla="*/ 6 h 44"/>
                <a:gd name="T10" fmla="*/ 38 w 44"/>
                <a:gd name="T11" fmla="*/ 6 h 44"/>
                <a:gd name="T12" fmla="*/ 38 w 44"/>
                <a:gd name="T13" fmla="*/ 27 h 44"/>
                <a:gd name="T14" fmla="*/ 26 w 44"/>
                <a:gd name="T15" fmla="*/ 39 h 44"/>
                <a:gd name="T16" fmla="*/ 15 w 44"/>
                <a:gd name="T17" fmla="*/ 44 h 44"/>
                <a:gd name="T18" fmla="*/ 27 w 44"/>
                <a:gd name="T19" fmla="*/ 9 h 44"/>
                <a:gd name="T20" fmla="*/ 22 w 44"/>
                <a:gd name="T21" fmla="*/ 11 h 44"/>
                <a:gd name="T22" fmla="*/ 10 w 44"/>
                <a:gd name="T23" fmla="*/ 23 h 44"/>
                <a:gd name="T24" fmla="*/ 7 w 44"/>
                <a:gd name="T25" fmla="*/ 28 h 44"/>
                <a:gd name="T26" fmla="*/ 10 w 44"/>
                <a:gd name="T27" fmla="*/ 34 h 44"/>
                <a:gd name="T28" fmla="*/ 21 w 44"/>
                <a:gd name="T29" fmla="*/ 34 h 44"/>
                <a:gd name="T30" fmla="*/ 33 w 44"/>
                <a:gd name="T31" fmla="*/ 22 h 44"/>
                <a:gd name="T32" fmla="*/ 33 w 44"/>
                <a:gd name="T33" fmla="*/ 11 h 44"/>
                <a:gd name="T34" fmla="*/ 27 w 44"/>
                <a:gd name="T3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15" y="44"/>
                  </a:moveTo>
                  <a:cubicBezTo>
                    <a:pt x="11" y="44"/>
                    <a:pt x="7" y="42"/>
                    <a:pt x="4" y="39"/>
                  </a:cubicBezTo>
                  <a:cubicBezTo>
                    <a:pt x="1" y="36"/>
                    <a:pt x="0" y="32"/>
                    <a:pt x="0" y="28"/>
                  </a:cubicBezTo>
                  <a:cubicBezTo>
                    <a:pt x="0" y="24"/>
                    <a:pt x="1" y="21"/>
                    <a:pt x="4" y="18"/>
                  </a:cubicBezTo>
                  <a:cubicBezTo>
                    <a:pt x="16" y="6"/>
                    <a:pt x="16" y="6"/>
                    <a:pt x="16" y="6"/>
                  </a:cubicBezTo>
                  <a:cubicBezTo>
                    <a:pt x="22" y="0"/>
                    <a:pt x="32" y="0"/>
                    <a:pt x="38" y="6"/>
                  </a:cubicBezTo>
                  <a:cubicBezTo>
                    <a:pt x="44" y="12"/>
                    <a:pt x="44" y="21"/>
                    <a:pt x="38" y="27"/>
                  </a:cubicBezTo>
                  <a:cubicBezTo>
                    <a:pt x="26" y="39"/>
                    <a:pt x="26" y="39"/>
                    <a:pt x="26" y="39"/>
                  </a:cubicBezTo>
                  <a:cubicBezTo>
                    <a:pt x="23" y="42"/>
                    <a:pt x="19" y="44"/>
                    <a:pt x="15" y="44"/>
                  </a:cubicBezTo>
                  <a:close/>
                  <a:moveTo>
                    <a:pt x="27" y="9"/>
                  </a:moveTo>
                  <a:cubicBezTo>
                    <a:pt x="25" y="9"/>
                    <a:pt x="23" y="10"/>
                    <a:pt x="22" y="11"/>
                  </a:cubicBezTo>
                  <a:cubicBezTo>
                    <a:pt x="10" y="23"/>
                    <a:pt x="10" y="23"/>
                    <a:pt x="10" y="23"/>
                  </a:cubicBezTo>
                  <a:cubicBezTo>
                    <a:pt x="8" y="24"/>
                    <a:pt x="7" y="26"/>
                    <a:pt x="7" y="28"/>
                  </a:cubicBezTo>
                  <a:cubicBezTo>
                    <a:pt x="7" y="30"/>
                    <a:pt x="8" y="32"/>
                    <a:pt x="10" y="34"/>
                  </a:cubicBezTo>
                  <a:cubicBezTo>
                    <a:pt x="13" y="37"/>
                    <a:pt x="18" y="37"/>
                    <a:pt x="21" y="34"/>
                  </a:cubicBezTo>
                  <a:cubicBezTo>
                    <a:pt x="33" y="22"/>
                    <a:pt x="33" y="22"/>
                    <a:pt x="33" y="22"/>
                  </a:cubicBezTo>
                  <a:cubicBezTo>
                    <a:pt x="35" y="19"/>
                    <a:pt x="35" y="14"/>
                    <a:pt x="33" y="11"/>
                  </a:cubicBezTo>
                  <a:cubicBezTo>
                    <a:pt x="31" y="10"/>
                    <a:pt x="29" y="9"/>
                    <a:pt x="2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1" name="Freeform 204">
              <a:extLst>
                <a:ext uri="{FF2B5EF4-FFF2-40B4-BE49-F238E27FC236}">
                  <a16:creationId xmlns:a16="http://schemas.microsoft.com/office/drawing/2014/main" id="{B72ADBF5-C645-4576-AA3E-49B24C24ABDC}"/>
                </a:ext>
              </a:extLst>
            </p:cNvPr>
            <p:cNvSpPr>
              <a:spLocks noEditPoints="1"/>
            </p:cNvSpPr>
            <p:nvPr/>
          </p:nvSpPr>
          <p:spPr bwMode="auto">
            <a:xfrm>
              <a:off x="1841" y="3787"/>
              <a:ext cx="128" cy="131"/>
            </a:xfrm>
            <a:custGeom>
              <a:avLst/>
              <a:gdLst>
                <a:gd name="T0" fmla="*/ 16 w 43"/>
                <a:gd name="T1" fmla="*/ 44 h 44"/>
                <a:gd name="T2" fmla="*/ 5 w 43"/>
                <a:gd name="T3" fmla="*/ 40 h 44"/>
                <a:gd name="T4" fmla="*/ 0 w 43"/>
                <a:gd name="T5" fmla="*/ 29 h 44"/>
                <a:gd name="T6" fmla="*/ 5 w 43"/>
                <a:gd name="T7" fmla="*/ 18 h 44"/>
                <a:gd name="T8" fmla="*/ 17 w 43"/>
                <a:gd name="T9" fmla="*/ 6 h 44"/>
                <a:gd name="T10" fmla="*/ 17 w 43"/>
                <a:gd name="T11" fmla="*/ 6 h 44"/>
                <a:gd name="T12" fmla="*/ 38 w 43"/>
                <a:gd name="T13" fmla="*/ 6 h 44"/>
                <a:gd name="T14" fmla="*/ 43 w 43"/>
                <a:gd name="T15" fmla="*/ 17 h 44"/>
                <a:gd name="T16" fmla="*/ 38 w 43"/>
                <a:gd name="T17" fmla="*/ 28 h 44"/>
                <a:gd name="T18" fmla="*/ 26 w 43"/>
                <a:gd name="T19" fmla="*/ 40 h 44"/>
                <a:gd name="T20" fmla="*/ 16 w 43"/>
                <a:gd name="T21" fmla="*/ 44 h 44"/>
                <a:gd name="T22" fmla="*/ 22 w 43"/>
                <a:gd name="T23" fmla="*/ 11 h 44"/>
                <a:gd name="T24" fmla="*/ 10 w 43"/>
                <a:gd name="T25" fmla="*/ 23 h 44"/>
                <a:gd name="T26" fmla="*/ 8 w 43"/>
                <a:gd name="T27" fmla="*/ 29 h 44"/>
                <a:gd name="T28" fmla="*/ 10 w 43"/>
                <a:gd name="T29" fmla="*/ 34 h 44"/>
                <a:gd name="T30" fmla="*/ 21 w 43"/>
                <a:gd name="T31" fmla="*/ 34 h 44"/>
                <a:gd name="T32" fmla="*/ 33 w 43"/>
                <a:gd name="T33" fmla="*/ 22 h 44"/>
                <a:gd name="T34" fmla="*/ 35 w 43"/>
                <a:gd name="T35" fmla="*/ 17 h 44"/>
                <a:gd name="T36" fmla="*/ 33 w 43"/>
                <a:gd name="T37" fmla="*/ 12 h 44"/>
                <a:gd name="T38" fmla="*/ 22 w 43"/>
                <a:gd name="T39"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4">
                  <a:moveTo>
                    <a:pt x="16" y="44"/>
                  </a:moveTo>
                  <a:cubicBezTo>
                    <a:pt x="11" y="44"/>
                    <a:pt x="8" y="43"/>
                    <a:pt x="5" y="40"/>
                  </a:cubicBezTo>
                  <a:cubicBezTo>
                    <a:pt x="2" y="37"/>
                    <a:pt x="0" y="33"/>
                    <a:pt x="0" y="29"/>
                  </a:cubicBezTo>
                  <a:cubicBezTo>
                    <a:pt x="0" y="25"/>
                    <a:pt x="2" y="21"/>
                    <a:pt x="5" y="18"/>
                  </a:cubicBezTo>
                  <a:cubicBezTo>
                    <a:pt x="17" y="6"/>
                    <a:pt x="17" y="6"/>
                    <a:pt x="17" y="6"/>
                  </a:cubicBezTo>
                  <a:cubicBezTo>
                    <a:pt x="17" y="6"/>
                    <a:pt x="17" y="6"/>
                    <a:pt x="17" y="6"/>
                  </a:cubicBezTo>
                  <a:cubicBezTo>
                    <a:pt x="22" y="0"/>
                    <a:pt x="32" y="0"/>
                    <a:pt x="38" y="6"/>
                  </a:cubicBezTo>
                  <a:cubicBezTo>
                    <a:pt x="41" y="9"/>
                    <a:pt x="43" y="13"/>
                    <a:pt x="43" y="17"/>
                  </a:cubicBezTo>
                  <a:cubicBezTo>
                    <a:pt x="43" y="21"/>
                    <a:pt x="41" y="25"/>
                    <a:pt x="38" y="28"/>
                  </a:cubicBezTo>
                  <a:cubicBezTo>
                    <a:pt x="26" y="40"/>
                    <a:pt x="26" y="40"/>
                    <a:pt x="26" y="40"/>
                  </a:cubicBezTo>
                  <a:cubicBezTo>
                    <a:pt x="23" y="43"/>
                    <a:pt x="20" y="44"/>
                    <a:pt x="16" y="44"/>
                  </a:cubicBezTo>
                  <a:close/>
                  <a:moveTo>
                    <a:pt x="22" y="11"/>
                  </a:moveTo>
                  <a:cubicBezTo>
                    <a:pt x="10" y="23"/>
                    <a:pt x="10" y="23"/>
                    <a:pt x="10" y="23"/>
                  </a:cubicBezTo>
                  <a:cubicBezTo>
                    <a:pt x="9" y="25"/>
                    <a:pt x="8" y="27"/>
                    <a:pt x="8" y="29"/>
                  </a:cubicBezTo>
                  <a:cubicBezTo>
                    <a:pt x="8" y="31"/>
                    <a:pt x="9" y="33"/>
                    <a:pt x="10" y="34"/>
                  </a:cubicBezTo>
                  <a:cubicBezTo>
                    <a:pt x="13" y="37"/>
                    <a:pt x="18" y="37"/>
                    <a:pt x="21" y="34"/>
                  </a:cubicBezTo>
                  <a:cubicBezTo>
                    <a:pt x="33" y="22"/>
                    <a:pt x="33" y="22"/>
                    <a:pt x="33" y="22"/>
                  </a:cubicBezTo>
                  <a:cubicBezTo>
                    <a:pt x="34" y="21"/>
                    <a:pt x="35" y="19"/>
                    <a:pt x="35" y="17"/>
                  </a:cubicBezTo>
                  <a:cubicBezTo>
                    <a:pt x="35" y="15"/>
                    <a:pt x="34" y="13"/>
                    <a:pt x="33" y="12"/>
                  </a:cubicBezTo>
                  <a:cubicBezTo>
                    <a:pt x="30" y="8"/>
                    <a:pt x="25" y="9"/>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2" name="Freeform 205">
              <a:extLst>
                <a:ext uri="{FF2B5EF4-FFF2-40B4-BE49-F238E27FC236}">
                  <a16:creationId xmlns:a16="http://schemas.microsoft.com/office/drawing/2014/main" id="{EBB80A03-3606-461E-A216-91CFE8F4E079}"/>
                </a:ext>
              </a:extLst>
            </p:cNvPr>
            <p:cNvSpPr>
              <a:spLocks noEditPoints="1"/>
            </p:cNvSpPr>
            <p:nvPr/>
          </p:nvSpPr>
          <p:spPr bwMode="auto">
            <a:xfrm>
              <a:off x="1888" y="3837"/>
              <a:ext cx="128" cy="128"/>
            </a:xfrm>
            <a:custGeom>
              <a:avLst/>
              <a:gdLst>
                <a:gd name="T0" fmla="*/ 16 w 43"/>
                <a:gd name="T1" fmla="*/ 43 h 43"/>
                <a:gd name="T2" fmla="*/ 5 w 43"/>
                <a:gd name="T3" fmla="*/ 39 h 43"/>
                <a:gd name="T4" fmla="*/ 0 w 43"/>
                <a:gd name="T5" fmla="*/ 28 h 43"/>
                <a:gd name="T6" fmla="*/ 5 w 43"/>
                <a:gd name="T7" fmla="*/ 17 h 43"/>
                <a:gd name="T8" fmla="*/ 17 w 43"/>
                <a:gd name="T9" fmla="*/ 5 h 43"/>
                <a:gd name="T10" fmla="*/ 17 w 43"/>
                <a:gd name="T11" fmla="*/ 5 h 43"/>
                <a:gd name="T12" fmla="*/ 38 w 43"/>
                <a:gd name="T13" fmla="*/ 5 h 43"/>
                <a:gd name="T14" fmla="*/ 43 w 43"/>
                <a:gd name="T15" fmla="*/ 16 h 43"/>
                <a:gd name="T16" fmla="*/ 39 w 43"/>
                <a:gd name="T17" fmla="*/ 27 h 43"/>
                <a:gd name="T18" fmla="*/ 27 w 43"/>
                <a:gd name="T19" fmla="*/ 39 h 43"/>
                <a:gd name="T20" fmla="*/ 16 w 43"/>
                <a:gd name="T21" fmla="*/ 43 h 43"/>
                <a:gd name="T22" fmla="*/ 22 w 43"/>
                <a:gd name="T23" fmla="*/ 11 h 43"/>
                <a:gd name="T24" fmla="*/ 10 w 43"/>
                <a:gd name="T25" fmla="*/ 23 h 43"/>
                <a:gd name="T26" fmla="*/ 8 w 43"/>
                <a:gd name="T27" fmla="*/ 28 h 43"/>
                <a:gd name="T28" fmla="*/ 10 w 43"/>
                <a:gd name="T29" fmla="*/ 33 h 43"/>
                <a:gd name="T30" fmla="*/ 21 w 43"/>
                <a:gd name="T31" fmla="*/ 34 h 43"/>
                <a:gd name="T32" fmla="*/ 33 w 43"/>
                <a:gd name="T33" fmla="*/ 22 h 43"/>
                <a:gd name="T34" fmla="*/ 35 w 43"/>
                <a:gd name="T35" fmla="*/ 16 h 43"/>
                <a:gd name="T36" fmla="*/ 33 w 43"/>
                <a:gd name="T37" fmla="*/ 11 h 43"/>
                <a:gd name="T38" fmla="*/ 22 w 43"/>
                <a:gd name="T39"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3">
                  <a:moveTo>
                    <a:pt x="16" y="43"/>
                  </a:moveTo>
                  <a:cubicBezTo>
                    <a:pt x="12" y="43"/>
                    <a:pt x="8" y="42"/>
                    <a:pt x="5" y="39"/>
                  </a:cubicBezTo>
                  <a:cubicBezTo>
                    <a:pt x="2" y="36"/>
                    <a:pt x="0" y="32"/>
                    <a:pt x="0" y="28"/>
                  </a:cubicBezTo>
                  <a:cubicBezTo>
                    <a:pt x="0" y="24"/>
                    <a:pt x="2" y="20"/>
                    <a:pt x="5" y="17"/>
                  </a:cubicBezTo>
                  <a:cubicBezTo>
                    <a:pt x="17" y="5"/>
                    <a:pt x="17" y="5"/>
                    <a:pt x="17" y="5"/>
                  </a:cubicBezTo>
                  <a:cubicBezTo>
                    <a:pt x="17" y="5"/>
                    <a:pt x="17" y="5"/>
                    <a:pt x="17" y="5"/>
                  </a:cubicBezTo>
                  <a:cubicBezTo>
                    <a:pt x="23" y="0"/>
                    <a:pt x="33" y="0"/>
                    <a:pt x="38" y="5"/>
                  </a:cubicBezTo>
                  <a:cubicBezTo>
                    <a:pt x="41" y="8"/>
                    <a:pt x="43" y="12"/>
                    <a:pt x="43" y="16"/>
                  </a:cubicBezTo>
                  <a:cubicBezTo>
                    <a:pt x="43" y="20"/>
                    <a:pt x="41" y="24"/>
                    <a:pt x="39" y="27"/>
                  </a:cubicBezTo>
                  <a:cubicBezTo>
                    <a:pt x="27" y="39"/>
                    <a:pt x="27" y="39"/>
                    <a:pt x="27" y="39"/>
                  </a:cubicBezTo>
                  <a:cubicBezTo>
                    <a:pt x="24" y="42"/>
                    <a:pt x="20" y="43"/>
                    <a:pt x="16" y="43"/>
                  </a:cubicBezTo>
                  <a:close/>
                  <a:moveTo>
                    <a:pt x="22" y="11"/>
                  </a:moveTo>
                  <a:cubicBezTo>
                    <a:pt x="10" y="23"/>
                    <a:pt x="10" y="23"/>
                    <a:pt x="10" y="23"/>
                  </a:cubicBezTo>
                  <a:cubicBezTo>
                    <a:pt x="9" y="24"/>
                    <a:pt x="8" y="26"/>
                    <a:pt x="8" y="28"/>
                  </a:cubicBezTo>
                  <a:cubicBezTo>
                    <a:pt x="8" y="30"/>
                    <a:pt x="9" y="32"/>
                    <a:pt x="10" y="33"/>
                  </a:cubicBezTo>
                  <a:cubicBezTo>
                    <a:pt x="13" y="37"/>
                    <a:pt x="18" y="36"/>
                    <a:pt x="21" y="34"/>
                  </a:cubicBezTo>
                  <a:cubicBezTo>
                    <a:pt x="33" y="22"/>
                    <a:pt x="33" y="22"/>
                    <a:pt x="33" y="22"/>
                  </a:cubicBezTo>
                  <a:cubicBezTo>
                    <a:pt x="35" y="20"/>
                    <a:pt x="35" y="18"/>
                    <a:pt x="35" y="16"/>
                  </a:cubicBezTo>
                  <a:cubicBezTo>
                    <a:pt x="35" y="14"/>
                    <a:pt x="35" y="12"/>
                    <a:pt x="33" y="11"/>
                  </a:cubicBezTo>
                  <a:cubicBezTo>
                    <a:pt x="30" y="8"/>
                    <a:pt x="25" y="8"/>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3" name="Freeform 206">
              <a:extLst>
                <a:ext uri="{FF2B5EF4-FFF2-40B4-BE49-F238E27FC236}">
                  <a16:creationId xmlns:a16="http://schemas.microsoft.com/office/drawing/2014/main" id="{333C6C01-6DDF-4BB6-A38B-2D24DEA740F8}"/>
                </a:ext>
              </a:extLst>
            </p:cNvPr>
            <p:cNvSpPr>
              <a:spLocks noEditPoints="1"/>
            </p:cNvSpPr>
            <p:nvPr/>
          </p:nvSpPr>
          <p:spPr bwMode="auto">
            <a:xfrm>
              <a:off x="1933" y="3885"/>
              <a:ext cx="131" cy="131"/>
            </a:xfrm>
            <a:custGeom>
              <a:avLst/>
              <a:gdLst>
                <a:gd name="T0" fmla="*/ 17 w 44"/>
                <a:gd name="T1" fmla="*/ 44 h 44"/>
                <a:gd name="T2" fmla="*/ 6 w 44"/>
                <a:gd name="T3" fmla="*/ 39 h 44"/>
                <a:gd name="T4" fmla="*/ 6 w 44"/>
                <a:gd name="T5" fmla="*/ 18 h 44"/>
                <a:gd name="T6" fmla="*/ 18 w 44"/>
                <a:gd name="T7" fmla="*/ 6 h 44"/>
                <a:gd name="T8" fmla="*/ 40 w 44"/>
                <a:gd name="T9" fmla="*/ 6 h 44"/>
                <a:gd name="T10" fmla="*/ 44 w 44"/>
                <a:gd name="T11" fmla="*/ 17 h 44"/>
                <a:gd name="T12" fmla="*/ 40 w 44"/>
                <a:gd name="T13" fmla="*/ 27 h 44"/>
                <a:gd name="T14" fmla="*/ 28 w 44"/>
                <a:gd name="T15" fmla="*/ 39 h 44"/>
                <a:gd name="T16" fmla="*/ 17 w 44"/>
                <a:gd name="T17" fmla="*/ 44 h 44"/>
                <a:gd name="T18" fmla="*/ 29 w 44"/>
                <a:gd name="T19" fmla="*/ 9 h 44"/>
                <a:gd name="T20" fmla="*/ 23 w 44"/>
                <a:gd name="T21" fmla="*/ 11 h 44"/>
                <a:gd name="T22" fmla="*/ 12 w 44"/>
                <a:gd name="T23" fmla="*/ 23 h 44"/>
                <a:gd name="T24" fmla="*/ 12 w 44"/>
                <a:gd name="T25" fmla="*/ 34 h 44"/>
                <a:gd name="T26" fmla="*/ 22 w 44"/>
                <a:gd name="T27" fmla="*/ 34 h 44"/>
                <a:gd name="T28" fmla="*/ 34 w 44"/>
                <a:gd name="T29" fmla="*/ 22 h 44"/>
                <a:gd name="T30" fmla="*/ 37 w 44"/>
                <a:gd name="T31" fmla="*/ 17 h 44"/>
                <a:gd name="T32" fmla="*/ 34 w 44"/>
                <a:gd name="T33" fmla="*/ 11 h 44"/>
                <a:gd name="T34" fmla="*/ 29 w 44"/>
                <a:gd name="T3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17" y="44"/>
                  </a:moveTo>
                  <a:cubicBezTo>
                    <a:pt x="13" y="44"/>
                    <a:pt x="9" y="42"/>
                    <a:pt x="6" y="39"/>
                  </a:cubicBezTo>
                  <a:cubicBezTo>
                    <a:pt x="0" y="33"/>
                    <a:pt x="0" y="23"/>
                    <a:pt x="6" y="18"/>
                  </a:cubicBezTo>
                  <a:cubicBezTo>
                    <a:pt x="18" y="6"/>
                    <a:pt x="18" y="6"/>
                    <a:pt x="18" y="6"/>
                  </a:cubicBezTo>
                  <a:cubicBezTo>
                    <a:pt x="24" y="0"/>
                    <a:pt x="34" y="0"/>
                    <a:pt x="40" y="6"/>
                  </a:cubicBezTo>
                  <a:cubicBezTo>
                    <a:pt x="43" y="9"/>
                    <a:pt x="44" y="12"/>
                    <a:pt x="44" y="17"/>
                  </a:cubicBezTo>
                  <a:cubicBezTo>
                    <a:pt x="44" y="21"/>
                    <a:pt x="43" y="24"/>
                    <a:pt x="40" y="27"/>
                  </a:cubicBezTo>
                  <a:cubicBezTo>
                    <a:pt x="28" y="39"/>
                    <a:pt x="28" y="39"/>
                    <a:pt x="28" y="39"/>
                  </a:cubicBezTo>
                  <a:cubicBezTo>
                    <a:pt x="25" y="42"/>
                    <a:pt x="21" y="44"/>
                    <a:pt x="17" y="44"/>
                  </a:cubicBezTo>
                  <a:close/>
                  <a:moveTo>
                    <a:pt x="29" y="9"/>
                  </a:moveTo>
                  <a:cubicBezTo>
                    <a:pt x="27" y="9"/>
                    <a:pt x="25" y="10"/>
                    <a:pt x="23" y="11"/>
                  </a:cubicBezTo>
                  <a:cubicBezTo>
                    <a:pt x="12" y="23"/>
                    <a:pt x="12" y="23"/>
                    <a:pt x="12" y="23"/>
                  </a:cubicBezTo>
                  <a:cubicBezTo>
                    <a:pt x="9" y="26"/>
                    <a:pt x="9" y="31"/>
                    <a:pt x="12" y="34"/>
                  </a:cubicBezTo>
                  <a:cubicBezTo>
                    <a:pt x="15" y="37"/>
                    <a:pt x="19" y="37"/>
                    <a:pt x="22" y="34"/>
                  </a:cubicBezTo>
                  <a:cubicBezTo>
                    <a:pt x="34" y="22"/>
                    <a:pt x="34" y="22"/>
                    <a:pt x="34" y="22"/>
                  </a:cubicBezTo>
                  <a:cubicBezTo>
                    <a:pt x="36" y="20"/>
                    <a:pt x="37" y="19"/>
                    <a:pt x="37" y="17"/>
                  </a:cubicBezTo>
                  <a:cubicBezTo>
                    <a:pt x="37" y="14"/>
                    <a:pt x="36" y="13"/>
                    <a:pt x="34" y="11"/>
                  </a:cubicBezTo>
                  <a:cubicBezTo>
                    <a:pt x="33" y="10"/>
                    <a:pt x="31" y="9"/>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4" name="Freeform 207">
              <a:extLst>
                <a:ext uri="{FF2B5EF4-FFF2-40B4-BE49-F238E27FC236}">
                  <a16:creationId xmlns:a16="http://schemas.microsoft.com/office/drawing/2014/main" id="{AE8EAB33-A59B-47B6-9242-9BE14CF7AD0C}"/>
                </a:ext>
              </a:extLst>
            </p:cNvPr>
            <p:cNvSpPr>
              <a:spLocks/>
            </p:cNvSpPr>
            <p:nvPr/>
          </p:nvSpPr>
          <p:spPr bwMode="auto">
            <a:xfrm>
              <a:off x="1990" y="3620"/>
              <a:ext cx="237" cy="235"/>
            </a:xfrm>
            <a:custGeom>
              <a:avLst/>
              <a:gdLst>
                <a:gd name="T0" fmla="*/ 63 w 80"/>
                <a:gd name="T1" fmla="*/ 79 h 79"/>
                <a:gd name="T2" fmla="*/ 53 w 80"/>
                <a:gd name="T3" fmla="*/ 75 h 79"/>
                <a:gd name="T4" fmla="*/ 2 w 80"/>
                <a:gd name="T5" fmla="*/ 24 h 79"/>
                <a:gd name="T6" fmla="*/ 2 w 80"/>
                <a:gd name="T7" fmla="*/ 18 h 79"/>
                <a:gd name="T8" fmla="*/ 7 w 80"/>
                <a:gd name="T9" fmla="*/ 18 h 79"/>
                <a:gd name="T10" fmla="*/ 58 w 80"/>
                <a:gd name="T11" fmla="*/ 69 h 79"/>
                <a:gd name="T12" fmla="*/ 68 w 80"/>
                <a:gd name="T13" fmla="*/ 69 h 79"/>
                <a:gd name="T14" fmla="*/ 69 w 80"/>
                <a:gd name="T15" fmla="*/ 67 h 79"/>
                <a:gd name="T16" fmla="*/ 69 w 80"/>
                <a:gd name="T17" fmla="*/ 58 h 79"/>
                <a:gd name="T18" fmla="*/ 18 w 80"/>
                <a:gd name="T19" fmla="*/ 7 h 79"/>
                <a:gd name="T20" fmla="*/ 18 w 80"/>
                <a:gd name="T21" fmla="*/ 2 h 79"/>
                <a:gd name="T22" fmla="*/ 23 w 80"/>
                <a:gd name="T23" fmla="*/ 2 h 79"/>
                <a:gd name="T24" fmla="*/ 75 w 80"/>
                <a:gd name="T25" fmla="*/ 53 h 79"/>
                <a:gd name="T26" fmla="*/ 75 w 80"/>
                <a:gd name="T27" fmla="*/ 73 h 79"/>
                <a:gd name="T28" fmla="*/ 73 w 80"/>
                <a:gd name="T29" fmla="*/ 75 h 79"/>
                <a:gd name="T30" fmla="*/ 63 w 80"/>
                <a:gd name="T3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79">
                  <a:moveTo>
                    <a:pt x="63" y="79"/>
                  </a:moveTo>
                  <a:cubicBezTo>
                    <a:pt x="59" y="79"/>
                    <a:pt x="56" y="77"/>
                    <a:pt x="53" y="75"/>
                  </a:cubicBezTo>
                  <a:cubicBezTo>
                    <a:pt x="2" y="24"/>
                    <a:pt x="2" y="24"/>
                    <a:pt x="2" y="24"/>
                  </a:cubicBezTo>
                  <a:cubicBezTo>
                    <a:pt x="0" y="22"/>
                    <a:pt x="0" y="20"/>
                    <a:pt x="2" y="18"/>
                  </a:cubicBezTo>
                  <a:cubicBezTo>
                    <a:pt x="3" y="17"/>
                    <a:pt x="6" y="17"/>
                    <a:pt x="7" y="18"/>
                  </a:cubicBezTo>
                  <a:cubicBezTo>
                    <a:pt x="58" y="69"/>
                    <a:pt x="58" y="69"/>
                    <a:pt x="58" y="69"/>
                  </a:cubicBezTo>
                  <a:cubicBezTo>
                    <a:pt x="61" y="72"/>
                    <a:pt x="65" y="72"/>
                    <a:pt x="68" y="69"/>
                  </a:cubicBezTo>
                  <a:cubicBezTo>
                    <a:pt x="69" y="67"/>
                    <a:pt x="69" y="67"/>
                    <a:pt x="69" y="67"/>
                  </a:cubicBezTo>
                  <a:cubicBezTo>
                    <a:pt x="72" y="65"/>
                    <a:pt x="72" y="61"/>
                    <a:pt x="69" y="58"/>
                  </a:cubicBezTo>
                  <a:cubicBezTo>
                    <a:pt x="18" y="7"/>
                    <a:pt x="18" y="7"/>
                    <a:pt x="18" y="7"/>
                  </a:cubicBezTo>
                  <a:cubicBezTo>
                    <a:pt x="17" y="6"/>
                    <a:pt x="17" y="3"/>
                    <a:pt x="18" y="2"/>
                  </a:cubicBezTo>
                  <a:cubicBezTo>
                    <a:pt x="20" y="0"/>
                    <a:pt x="22" y="0"/>
                    <a:pt x="23" y="2"/>
                  </a:cubicBezTo>
                  <a:cubicBezTo>
                    <a:pt x="75" y="53"/>
                    <a:pt x="75" y="53"/>
                    <a:pt x="75" y="53"/>
                  </a:cubicBezTo>
                  <a:cubicBezTo>
                    <a:pt x="80" y="58"/>
                    <a:pt x="80" y="67"/>
                    <a:pt x="75" y="73"/>
                  </a:cubicBezTo>
                  <a:cubicBezTo>
                    <a:pt x="73" y="75"/>
                    <a:pt x="73" y="75"/>
                    <a:pt x="73" y="75"/>
                  </a:cubicBezTo>
                  <a:cubicBezTo>
                    <a:pt x="70" y="77"/>
                    <a:pt x="67" y="79"/>
                    <a:pt x="6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5" name="Freeform 208">
              <a:extLst>
                <a:ext uri="{FF2B5EF4-FFF2-40B4-BE49-F238E27FC236}">
                  <a16:creationId xmlns:a16="http://schemas.microsoft.com/office/drawing/2014/main" id="{89F50BFB-ECC6-44ED-988B-670EF74E49B7}"/>
                </a:ext>
              </a:extLst>
            </p:cNvPr>
            <p:cNvSpPr>
              <a:spLocks/>
            </p:cNvSpPr>
            <p:nvPr/>
          </p:nvSpPr>
          <p:spPr bwMode="auto">
            <a:xfrm>
              <a:off x="1927" y="3671"/>
              <a:ext cx="253" cy="232"/>
            </a:xfrm>
            <a:custGeom>
              <a:avLst/>
              <a:gdLst>
                <a:gd name="T0" fmla="*/ 67 w 85"/>
                <a:gd name="T1" fmla="*/ 78 h 78"/>
                <a:gd name="T2" fmla="*/ 57 w 85"/>
                <a:gd name="T3" fmla="*/ 74 h 78"/>
                <a:gd name="T4" fmla="*/ 2 w 85"/>
                <a:gd name="T5" fmla="*/ 19 h 78"/>
                <a:gd name="T6" fmla="*/ 2 w 85"/>
                <a:gd name="T7" fmla="*/ 13 h 78"/>
                <a:gd name="T8" fmla="*/ 7 w 85"/>
                <a:gd name="T9" fmla="*/ 13 h 78"/>
                <a:gd name="T10" fmla="*/ 63 w 85"/>
                <a:gd name="T11" fmla="*/ 69 h 78"/>
                <a:gd name="T12" fmla="*/ 72 w 85"/>
                <a:gd name="T13" fmla="*/ 69 h 78"/>
                <a:gd name="T14" fmla="*/ 74 w 85"/>
                <a:gd name="T15" fmla="*/ 67 h 78"/>
                <a:gd name="T16" fmla="*/ 74 w 85"/>
                <a:gd name="T17" fmla="*/ 58 h 78"/>
                <a:gd name="T18" fmla="*/ 23 w 85"/>
                <a:gd name="T19" fmla="*/ 7 h 78"/>
                <a:gd name="T20" fmla="*/ 23 w 85"/>
                <a:gd name="T21" fmla="*/ 1 h 78"/>
                <a:gd name="T22" fmla="*/ 28 w 85"/>
                <a:gd name="T23" fmla="*/ 1 h 78"/>
                <a:gd name="T24" fmla="*/ 79 w 85"/>
                <a:gd name="T25" fmla="*/ 52 h 78"/>
                <a:gd name="T26" fmla="*/ 79 w 85"/>
                <a:gd name="T27" fmla="*/ 72 h 78"/>
                <a:gd name="T28" fmla="*/ 77 w 85"/>
                <a:gd name="T29" fmla="*/ 74 h 78"/>
                <a:gd name="T30" fmla="*/ 67 w 85"/>
                <a:gd name="T3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8">
                  <a:moveTo>
                    <a:pt x="67" y="78"/>
                  </a:moveTo>
                  <a:cubicBezTo>
                    <a:pt x="64" y="78"/>
                    <a:pt x="60" y="77"/>
                    <a:pt x="57" y="74"/>
                  </a:cubicBezTo>
                  <a:cubicBezTo>
                    <a:pt x="2" y="19"/>
                    <a:pt x="2" y="19"/>
                    <a:pt x="2" y="19"/>
                  </a:cubicBezTo>
                  <a:cubicBezTo>
                    <a:pt x="0" y="17"/>
                    <a:pt x="0" y="15"/>
                    <a:pt x="2" y="13"/>
                  </a:cubicBezTo>
                  <a:cubicBezTo>
                    <a:pt x="3" y="12"/>
                    <a:pt x="6" y="12"/>
                    <a:pt x="7" y="13"/>
                  </a:cubicBezTo>
                  <a:cubicBezTo>
                    <a:pt x="63" y="69"/>
                    <a:pt x="63" y="69"/>
                    <a:pt x="63" y="69"/>
                  </a:cubicBezTo>
                  <a:cubicBezTo>
                    <a:pt x="65" y="71"/>
                    <a:pt x="70" y="71"/>
                    <a:pt x="72" y="69"/>
                  </a:cubicBezTo>
                  <a:cubicBezTo>
                    <a:pt x="74" y="67"/>
                    <a:pt x="74" y="67"/>
                    <a:pt x="74" y="67"/>
                  </a:cubicBezTo>
                  <a:cubicBezTo>
                    <a:pt x="76" y="64"/>
                    <a:pt x="76" y="60"/>
                    <a:pt x="74" y="58"/>
                  </a:cubicBezTo>
                  <a:cubicBezTo>
                    <a:pt x="23" y="7"/>
                    <a:pt x="23" y="7"/>
                    <a:pt x="23" y="7"/>
                  </a:cubicBezTo>
                  <a:cubicBezTo>
                    <a:pt x="22" y="5"/>
                    <a:pt x="22" y="3"/>
                    <a:pt x="23" y="1"/>
                  </a:cubicBezTo>
                  <a:cubicBezTo>
                    <a:pt x="25" y="0"/>
                    <a:pt x="27" y="0"/>
                    <a:pt x="28" y="1"/>
                  </a:cubicBezTo>
                  <a:cubicBezTo>
                    <a:pt x="79" y="52"/>
                    <a:pt x="79" y="52"/>
                    <a:pt x="79" y="52"/>
                  </a:cubicBezTo>
                  <a:cubicBezTo>
                    <a:pt x="85" y="58"/>
                    <a:pt x="85" y="67"/>
                    <a:pt x="79" y="72"/>
                  </a:cubicBezTo>
                  <a:cubicBezTo>
                    <a:pt x="77" y="74"/>
                    <a:pt x="77" y="74"/>
                    <a:pt x="77" y="74"/>
                  </a:cubicBezTo>
                  <a:cubicBezTo>
                    <a:pt x="75" y="77"/>
                    <a:pt x="71" y="78"/>
                    <a:pt x="67"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6" name="Freeform 209">
              <a:extLst>
                <a:ext uri="{FF2B5EF4-FFF2-40B4-BE49-F238E27FC236}">
                  <a16:creationId xmlns:a16="http://schemas.microsoft.com/office/drawing/2014/main" id="{3F4C80AE-21F9-455B-9355-17AB3A3B884C}"/>
                </a:ext>
              </a:extLst>
            </p:cNvPr>
            <p:cNvSpPr>
              <a:spLocks/>
            </p:cNvSpPr>
            <p:nvPr/>
          </p:nvSpPr>
          <p:spPr bwMode="auto">
            <a:xfrm>
              <a:off x="1927" y="3706"/>
              <a:ext cx="202" cy="248"/>
            </a:xfrm>
            <a:custGeom>
              <a:avLst/>
              <a:gdLst>
                <a:gd name="T0" fmla="*/ 51 w 68"/>
                <a:gd name="T1" fmla="*/ 83 h 83"/>
                <a:gd name="T2" fmla="*/ 41 w 68"/>
                <a:gd name="T3" fmla="*/ 78 h 83"/>
                <a:gd name="T4" fmla="*/ 40 w 68"/>
                <a:gd name="T5" fmla="*/ 77 h 83"/>
                <a:gd name="T6" fmla="*/ 40 w 68"/>
                <a:gd name="T7" fmla="*/ 72 h 83"/>
                <a:gd name="T8" fmla="*/ 45 w 68"/>
                <a:gd name="T9" fmla="*/ 72 h 83"/>
                <a:gd name="T10" fmla="*/ 46 w 68"/>
                <a:gd name="T11" fmla="*/ 73 h 83"/>
                <a:gd name="T12" fmla="*/ 56 w 68"/>
                <a:gd name="T13" fmla="*/ 73 h 83"/>
                <a:gd name="T14" fmla="*/ 57 w 68"/>
                <a:gd name="T15" fmla="*/ 71 h 83"/>
                <a:gd name="T16" fmla="*/ 57 w 68"/>
                <a:gd name="T17" fmla="*/ 62 h 83"/>
                <a:gd name="T18" fmla="*/ 2 w 68"/>
                <a:gd name="T19" fmla="*/ 7 h 83"/>
                <a:gd name="T20" fmla="*/ 2 w 68"/>
                <a:gd name="T21" fmla="*/ 1 h 83"/>
                <a:gd name="T22" fmla="*/ 7 w 68"/>
                <a:gd name="T23" fmla="*/ 1 h 83"/>
                <a:gd name="T24" fmla="*/ 63 w 68"/>
                <a:gd name="T25" fmla="*/ 57 h 83"/>
                <a:gd name="T26" fmla="*/ 63 w 68"/>
                <a:gd name="T27" fmla="*/ 77 h 83"/>
                <a:gd name="T28" fmla="*/ 61 w 68"/>
                <a:gd name="T29" fmla="*/ 78 h 83"/>
                <a:gd name="T30" fmla="*/ 51 w 68"/>
                <a:gd name="T3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83">
                  <a:moveTo>
                    <a:pt x="51" y="83"/>
                  </a:moveTo>
                  <a:cubicBezTo>
                    <a:pt x="47" y="83"/>
                    <a:pt x="44" y="81"/>
                    <a:pt x="41" y="78"/>
                  </a:cubicBezTo>
                  <a:cubicBezTo>
                    <a:pt x="40" y="77"/>
                    <a:pt x="40" y="77"/>
                    <a:pt x="40" y="77"/>
                  </a:cubicBezTo>
                  <a:cubicBezTo>
                    <a:pt x="38" y="76"/>
                    <a:pt x="38" y="73"/>
                    <a:pt x="40" y="72"/>
                  </a:cubicBezTo>
                  <a:cubicBezTo>
                    <a:pt x="41" y="70"/>
                    <a:pt x="44" y="70"/>
                    <a:pt x="45" y="72"/>
                  </a:cubicBezTo>
                  <a:cubicBezTo>
                    <a:pt x="46" y="73"/>
                    <a:pt x="46" y="73"/>
                    <a:pt x="46" y="73"/>
                  </a:cubicBezTo>
                  <a:cubicBezTo>
                    <a:pt x="49" y="75"/>
                    <a:pt x="53" y="76"/>
                    <a:pt x="56" y="73"/>
                  </a:cubicBezTo>
                  <a:cubicBezTo>
                    <a:pt x="57" y="71"/>
                    <a:pt x="57" y="71"/>
                    <a:pt x="57" y="71"/>
                  </a:cubicBezTo>
                  <a:cubicBezTo>
                    <a:pt x="60" y="69"/>
                    <a:pt x="60" y="65"/>
                    <a:pt x="57" y="62"/>
                  </a:cubicBezTo>
                  <a:cubicBezTo>
                    <a:pt x="2" y="7"/>
                    <a:pt x="2" y="7"/>
                    <a:pt x="2" y="7"/>
                  </a:cubicBezTo>
                  <a:cubicBezTo>
                    <a:pt x="0" y="5"/>
                    <a:pt x="0" y="3"/>
                    <a:pt x="2" y="1"/>
                  </a:cubicBezTo>
                  <a:cubicBezTo>
                    <a:pt x="3" y="0"/>
                    <a:pt x="6" y="0"/>
                    <a:pt x="7" y="1"/>
                  </a:cubicBezTo>
                  <a:cubicBezTo>
                    <a:pt x="63" y="57"/>
                    <a:pt x="63" y="57"/>
                    <a:pt x="63" y="57"/>
                  </a:cubicBezTo>
                  <a:cubicBezTo>
                    <a:pt x="68" y="62"/>
                    <a:pt x="68" y="71"/>
                    <a:pt x="63" y="77"/>
                  </a:cubicBezTo>
                  <a:cubicBezTo>
                    <a:pt x="61" y="78"/>
                    <a:pt x="61" y="78"/>
                    <a:pt x="61" y="78"/>
                  </a:cubicBezTo>
                  <a:cubicBezTo>
                    <a:pt x="58" y="81"/>
                    <a:pt x="55" y="83"/>
                    <a:pt x="5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grpSp>
      <p:grpSp>
        <p:nvGrpSpPr>
          <p:cNvPr id="27" name="Group 194" title="360 Heart icon">
            <a:extLst>
              <a:ext uri="{FF2B5EF4-FFF2-40B4-BE49-F238E27FC236}">
                <a16:creationId xmlns:a16="http://schemas.microsoft.com/office/drawing/2014/main" id="{728BD9DA-E519-48F2-8715-5F8FDB7BC18A}"/>
              </a:ext>
            </a:extLst>
          </p:cNvPr>
          <p:cNvGrpSpPr>
            <a:grpSpLocks noChangeAspect="1"/>
          </p:cNvGrpSpPr>
          <p:nvPr/>
        </p:nvGrpSpPr>
        <p:grpSpPr bwMode="auto">
          <a:xfrm>
            <a:off x="8965505" y="2190470"/>
            <a:ext cx="1342103" cy="1201549"/>
            <a:chOff x="761" y="3504"/>
            <a:chExt cx="592" cy="530"/>
          </a:xfrm>
          <a:solidFill>
            <a:srgbClr val="B3035C"/>
          </a:solidFill>
        </p:grpSpPr>
        <p:sp>
          <p:nvSpPr>
            <p:cNvPr id="28" name="Freeform 195">
              <a:extLst>
                <a:ext uri="{FF2B5EF4-FFF2-40B4-BE49-F238E27FC236}">
                  <a16:creationId xmlns:a16="http://schemas.microsoft.com/office/drawing/2014/main" id="{5550CDCE-71AB-462E-805B-DEADBD6CD683}"/>
                </a:ext>
              </a:extLst>
            </p:cNvPr>
            <p:cNvSpPr>
              <a:spLocks/>
            </p:cNvSpPr>
            <p:nvPr/>
          </p:nvSpPr>
          <p:spPr bwMode="auto">
            <a:xfrm>
              <a:off x="761" y="3504"/>
              <a:ext cx="530" cy="530"/>
            </a:xfrm>
            <a:custGeom>
              <a:avLst/>
              <a:gdLst>
                <a:gd name="T0" fmla="*/ 90 w 179"/>
                <a:gd name="T1" fmla="*/ 179 h 179"/>
                <a:gd name="T2" fmla="*/ 0 w 179"/>
                <a:gd name="T3" fmla="*/ 89 h 179"/>
                <a:gd name="T4" fmla="*/ 90 w 179"/>
                <a:gd name="T5" fmla="*/ 0 h 179"/>
                <a:gd name="T6" fmla="*/ 179 w 179"/>
                <a:gd name="T7" fmla="*/ 89 h 179"/>
                <a:gd name="T8" fmla="*/ 175 w 179"/>
                <a:gd name="T9" fmla="*/ 93 h 179"/>
                <a:gd name="T10" fmla="*/ 172 w 179"/>
                <a:gd name="T11" fmla="*/ 89 h 179"/>
                <a:gd name="T12" fmla="*/ 90 w 179"/>
                <a:gd name="T13" fmla="*/ 7 h 179"/>
                <a:gd name="T14" fmla="*/ 8 w 179"/>
                <a:gd name="T15" fmla="*/ 89 h 179"/>
                <a:gd name="T16" fmla="*/ 90 w 179"/>
                <a:gd name="T17" fmla="*/ 171 h 179"/>
                <a:gd name="T18" fmla="*/ 168 w 179"/>
                <a:gd name="T19" fmla="*/ 114 h 179"/>
                <a:gd name="T20" fmla="*/ 172 w 179"/>
                <a:gd name="T21" fmla="*/ 112 h 179"/>
                <a:gd name="T22" fmla="*/ 175 w 179"/>
                <a:gd name="T23" fmla="*/ 116 h 179"/>
                <a:gd name="T24" fmla="*/ 90 w 179"/>
                <a:gd name="T25"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79">
                  <a:moveTo>
                    <a:pt x="90" y="179"/>
                  </a:moveTo>
                  <a:cubicBezTo>
                    <a:pt x="40" y="179"/>
                    <a:pt x="0" y="138"/>
                    <a:pt x="0" y="89"/>
                  </a:cubicBezTo>
                  <a:cubicBezTo>
                    <a:pt x="0" y="40"/>
                    <a:pt x="40" y="0"/>
                    <a:pt x="90" y="0"/>
                  </a:cubicBezTo>
                  <a:cubicBezTo>
                    <a:pt x="139" y="0"/>
                    <a:pt x="179" y="40"/>
                    <a:pt x="179" y="89"/>
                  </a:cubicBezTo>
                  <a:cubicBezTo>
                    <a:pt x="179" y="91"/>
                    <a:pt x="177" y="93"/>
                    <a:pt x="175" y="93"/>
                  </a:cubicBezTo>
                  <a:cubicBezTo>
                    <a:pt x="173" y="93"/>
                    <a:pt x="172" y="91"/>
                    <a:pt x="172" y="89"/>
                  </a:cubicBezTo>
                  <a:cubicBezTo>
                    <a:pt x="172" y="44"/>
                    <a:pt x="135" y="7"/>
                    <a:pt x="90" y="7"/>
                  </a:cubicBezTo>
                  <a:cubicBezTo>
                    <a:pt x="45" y="7"/>
                    <a:pt x="8" y="44"/>
                    <a:pt x="8" y="89"/>
                  </a:cubicBezTo>
                  <a:cubicBezTo>
                    <a:pt x="8" y="134"/>
                    <a:pt x="45" y="171"/>
                    <a:pt x="90" y="171"/>
                  </a:cubicBezTo>
                  <a:cubicBezTo>
                    <a:pt x="126" y="171"/>
                    <a:pt x="157" y="148"/>
                    <a:pt x="168" y="114"/>
                  </a:cubicBezTo>
                  <a:cubicBezTo>
                    <a:pt x="168" y="112"/>
                    <a:pt x="170" y="111"/>
                    <a:pt x="172" y="112"/>
                  </a:cubicBezTo>
                  <a:cubicBezTo>
                    <a:pt x="174" y="112"/>
                    <a:pt x="175" y="114"/>
                    <a:pt x="175" y="116"/>
                  </a:cubicBezTo>
                  <a:cubicBezTo>
                    <a:pt x="163" y="154"/>
                    <a:pt x="129" y="179"/>
                    <a:pt x="90" y="179"/>
                  </a:cubicBezTo>
                  <a:close/>
                </a:path>
              </a:pathLst>
            </a:custGeom>
            <a:grpFill/>
            <a:ln w="9525">
              <a:noFill/>
              <a:round/>
              <a:headEnd/>
              <a:tailEnd/>
            </a:ln>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29" name="Freeform 196">
              <a:extLst>
                <a:ext uri="{FF2B5EF4-FFF2-40B4-BE49-F238E27FC236}">
                  <a16:creationId xmlns:a16="http://schemas.microsoft.com/office/drawing/2014/main" id="{8A4DFD6F-7F60-4D73-90FC-085419B65189}"/>
                </a:ext>
              </a:extLst>
            </p:cNvPr>
            <p:cNvSpPr>
              <a:spLocks/>
            </p:cNvSpPr>
            <p:nvPr/>
          </p:nvSpPr>
          <p:spPr bwMode="auto">
            <a:xfrm>
              <a:off x="1178" y="3679"/>
              <a:ext cx="175" cy="112"/>
            </a:xfrm>
            <a:custGeom>
              <a:avLst/>
              <a:gdLst>
                <a:gd name="T0" fmla="*/ 34 w 59"/>
                <a:gd name="T1" fmla="*/ 38 h 38"/>
                <a:gd name="T2" fmla="*/ 31 w 59"/>
                <a:gd name="T3" fmla="*/ 37 h 38"/>
                <a:gd name="T4" fmla="*/ 1 w 59"/>
                <a:gd name="T5" fmla="*/ 7 h 38"/>
                <a:gd name="T6" fmla="*/ 1 w 59"/>
                <a:gd name="T7" fmla="*/ 1 h 38"/>
                <a:gd name="T8" fmla="*/ 6 w 59"/>
                <a:gd name="T9" fmla="*/ 1 h 38"/>
                <a:gd name="T10" fmla="*/ 33 w 59"/>
                <a:gd name="T11" fmla="*/ 28 h 38"/>
                <a:gd name="T12" fmla="*/ 51 w 59"/>
                <a:gd name="T13" fmla="*/ 2 h 38"/>
                <a:gd name="T14" fmla="*/ 56 w 59"/>
                <a:gd name="T15" fmla="*/ 1 h 38"/>
                <a:gd name="T16" fmla="*/ 57 w 59"/>
                <a:gd name="T17" fmla="*/ 6 h 38"/>
                <a:gd name="T18" fmla="*/ 37 w 59"/>
                <a:gd name="T19" fmla="*/ 36 h 38"/>
                <a:gd name="T20" fmla="*/ 34 w 59"/>
                <a:gd name="T21" fmla="*/ 38 h 38"/>
                <a:gd name="T22" fmla="*/ 34 w 59"/>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34" y="38"/>
                  </a:moveTo>
                  <a:cubicBezTo>
                    <a:pt x="33" y="38"/>
                    <a:pt x="32" y="37"/>
                    <a:pt x="31" y="37"/>
                  </a:cubicBezTo>
                  <a:cubicBezTo>
                    <a:pt x="1" y="7"/>
                    <a:pt x="1" y="7"/>
                    <a:pt x="1" y="7"/>
                  </a:cubicBezTo>
                  <a:cubicBezTo>
                    <a:pt x="0" y="5"/>
                    <a:pt x="0" y="3"/>
                    <a:pt x="1" y="1"/>
                  </a:cubicBezTo>
                  <a:cubicBezTo>
                    <a:pt x="3" y="0"/>
                    <a:pt x="5" y="0"/>
                    <a:pt x="6" y="1"/>
                  </a:cubicBezTo>
                  <a:cubicBezTo>
                    <a:pt x="33" y="28"/>
                    <a:pt x="33" y="28"/>
                    <a:pt x="33" y="28"/>
                  </a:cubicBezTo>
                  <a:cubicBezTo>
                    <a:pt x="51" y="2"/>
                    <a:pt x="51" y="2"/>
                    <a:pt x="51" y="2"/>
                  </a:cubicBezTo>
                  <a:cubicBezTo>
                    <a:pt x="52" y="0"/>
                    <a:pt x="55" y="0"/>
                    <a:pt x="56" y="1"/>
                  </a:cubicBezTo>
                  <a:cubicBezTo>
                    <a:pt x="58" y="2"/>
                    <a:pt x="59" y="5"/>
                    <a:pt x="57" y="6"/>
                  </a:cubicBezTo>
                  <a:cubicBezTo>
                    <a:pt x="37" y="36"/>
                    <a:pt x="37" y="36"/>
                    <a:pt x="37" y="36"/>
                  </a:cubicBezTo>
                  <a:cubicBezTo>
                    <a:pt x="36" y="37"/>
                    <a:pt x="35" y="38"/>
                    <a:pt x="34" y="38"/>
                  </a:cubicBezTo>
                  <a:cubicBezTo>
                    <a:pt x="34" y="38"/>
                    <a:pt x="34" y="38"/>
                    <a:pt x="34" y="38"/>
                  </a:cubicBezTo>
                  <a:close/>
                </a:path>
              </a:pathLst>
            </a:custGeom>
            <a:grpFill/>
            <a:ln w="9525">
              <a:noFill/>
              <a:round/>
              <a:headEnd/>
              <a:tailEnd/>
            </a:ln>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30" name="Freeform 197">
              <a:extLst>
                <a:ext uri="{FF2B5EF4-FFF2-40B4-BE49-F238E27FC236}">
                  <a16:creationId xmlns:a16="http://schemas.microsoft.com/office/drawing/2014/main" id="{157BC282-7305-4194-B01D-26B93A3217DF}"/>
                </a:ext>
              </a:extLst>
            </p:cNvPr>
            <p:cNvSpPr>
              <a:spLocks noEditPoints="1"/>
            </p:cNvSpPr>
            <p:nvPr/>
          </p:nvSpPr>
          <p:spPr bwMode="auto">
            <a:xfrm>
              <a:off x="894" y="3670"/>
              <a:ext cx="267" cy="234"/>
            </a:xfrm>
            <a:custGeom>
              <a:avLst/>
              <a:gdLst>
                <a:gd name="T0" fmla="*/ 45 w 90"/>
                <a:gd name="T1" fmla="*/ 79 h 79"/>
                <a:gd name="T2" fmla="*/ 42 w 90"/>
                <a:gd name="T3" fmla="*/ 78 h 79"/>
                <a:gd name="T4" fmla="*/ 9 w 90"/>
                <a:gd name="T5" fmla="*/ 45 h 79"/>
                <a:gd name="T6" fmla="*/ 9 w 90"/>
                <a:gd name="T7" fmla="*/ 10 h 79"/>
                <a:gd name="T8" fmla="*/ 44 w 90"/>
                <a:gd name="T9" fmla="*/ 10 h 79"/>
                <a:gd name="T10" fmla="*/ 45 w 90"/>
                <a:gd name="T11" fmla="*/ 10 h 79"/>
                <a:gd name="T12" fmla="*/ 45 w 90"/>
                <a:gd name="T13" fmla="*/ 10 h 79"/>
                <a:gd name="T14" fmla="*/ 80 w 90"/>
                <a:gd name="T15" fmla="*/ 10 h 79"/>
                <a:gd name="T16" fmla="*/ 80 w 90"/>
                <a:gd name="T17" fmla="*/ 45 h 79"/>
                <a:gd name="T18" fmla="*/ 47 w 90"/>
                <a:gd name="T19" fmla="*/ 78 h 79"/>
                <a:gd name="T20" fmla="*/ 45 w 90"/>
                <a:gd name="T21" fmla="*/ 79 h 79"/>
                <a:gd name="T22" fmla="*/ 27 w 90"/>
                <a:gd name="T23" fmla="*/ 10 h 79"/>
                <a:gd name="T24" fmla="*/ 15 w 90"/>
                <a:gd name="T25" fmla="*/ 15 h 79"/>
                <a:gd name="T26" fmla="*/ 15 w 90"/>
                <a:gd name="T27" fmla="*/ 39 h 79"/>
                <a:gd name="T28" fmla="*/ 45 w 90"/>
                <a:gd name="T29" fmla="*/ 70 h 79"/>
                <a:gd name="T30" fmla="*/ 75 w 90"/>
                <a:gd name="T31" fmla="*/ 39 h 79"/>
                <a:gd name="T32" fmla="*/ 75 w 90"/>
                <a:gd name="T33" fmla="*/ 39 h 79"/>
                <a:gd name="T34" fmla="*/ 75 w 90"/>
                <a:gd name="T35" fmla="*/ 15 h 79"/>
                <a:gd name="T36" fmla="*/ 50 w 90"/>
                <a:gd name="T37" fmla="*/ 15 h 79"/>
                <a:gd name="T38" fmla="*/ 47 w 90"/>
                <a:gd name="T39" fmla="*/ 18 h 79"/>
                <a:gd name="T40" fmla="*/ 42 w 90"/>
                <a:gd name="T41" fmla="*/ 18 h 79"/>
                <a:gd name="T42" fmla="*/ 39 w 90"/>
                <a:gd name="T43" fmla="*/ 15 h 79"/>
                <a:gd name="T44" fmla="*/ 27 w 90"/>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79">
                  <a:moveTo>
                    <a:pt x="45" y="79"/>
                  </a:moveTo>
                  <a:cubicBezTo>
                    <a:pt x="44" y="79"/>
                    <a:pt x="43" y="78"/>
                    <a:pt x="42" y="78"/>
                  </a:cubicBezTo>
                  <a:cubicBezTo>
                    <a:pt x="9" y="45"/>
                    <a:pt x="9" y="45"/>
                    <a:pt x="9" y="45"/>
                  </a:cubicBezTo>
                  <a:cubicBezTo>
                    <a:pt x="0" y="35"/>
                    <a:pt x="0" y="19"/>
                    <a:pt x="9" y="10"/>
                  </a:cubicBezTo>
                  <a:cubicBezTo>
                    <a:pt x="19" y="0"/>
                    <a:pt x="35" y="0"/>
                    <a:pt x="44" y="10"/>
                  </a:cubicBezTo>
                  <a:cubicBezTo>
                    <a:pt x="45" y="10"/>
                    <a:pt x="45" y="10"/>
                    <a:pt x="45" y="10"/>
                  </a:cubicBezTo>
                  <a:cubicBezTo>
                    <a:pt x="45" y="10"/>
                    <a:pt x="45" y="10"/>
                    <a:pt x="45" y="10"/>
                  </a:cubicBezTo>
                  <a:cubicBezTo>
                    <a:pt x="55" y="0"/>
                    <a:pt x="70" y="0"/>
                    <a:pt x="80" y="10"/>
                  </a:cubicBezTo>
                  <a:cubicBezTo>
                    <a:pt x="90" y="19"/>
                    <a:pt x="90" y="35"/>
                    <a:pt x="80" y="45"/>
                  </a:cubicBezTo>
                  <a:cubicBezTo>
                    <a:pt x="47" y="78"/>
                    <a:pt x="47" y="78"/>
                    <a:pt x="47" y="78"/>
                  </a:cubicBezTo>
                  <a:cubicBezTo>
                    <a:pt x="47" y="78"/>
                    <a:pt x="46" y="79"/>
                    <a:pt x="45" y="79"/>
                  </a:cubicBezTo>
                  <a:close/>
                  <a:moveTo>
                    <a:pt x="27" y="10"/>
                  </a:moveTo>
                  <a:cubicBezTo>
                    <a:pt x="22" y="10"/>
                    <a:pt x="18" y="12"/>
                    <a:pt x="15" y="15"/>
                  </a:cubicBezTo>
                  <a:cubicBezTo>
                    <a:pt x="8" y="22"/>
                    <a:pt x="8" y="33"/>
                    <a:pt x="15" y="39"/>
                  </a:cubicBezTo>
                  <a:cubicBezTo>
                    <a:pt x="45" y="70"/>
                    <a:pt x="45" y="70"/>
                    <a:pt x="45" y="70"/>
                  </a:cubicBezTo>
                  <a:cubicBezTo>
                    <a:pt x="75" y="39"/>
                    <a:pt x="75" y="39"/>
                    <a:pt x="75" y="39"/>
                  </a:cubicBezTo>
                  <a:cubicBezTo>
                    <a:pt x="75" y="39"/>
                    <a:pt x="75" y="39"/>
                    <a:pt x="75" y="39"/>
                  </a:cubicBezTo>
                  <a:cubicBezTo>
                    <a:pt x="81" y="33"/>
                    <a:pt x="81" y="22"/>
                    <a:pt x="75" y="15"/>
                  </a:cubicBezTo>
                  <a:cubicBezTo>
                    <a:pt x="68" y="8"/>
                    <a:pt x="57" y="8"/>
                    <a:pt x="50" y="15"/>
                  </a:cubicBezTo>
                  <a:cubicBezTo>
                    <a:pt x="47" y="18"/>
                    <a:pt x="47" y="18"/>
                    <a:pt x="47" y="18"/>
                  </a:cubicBezTo>
                  <a:cubicBezTo>
                    <a:pt x="46" y="19"/>
                    <a:pt x="44" y="19"/>
                    <a:pt x="42" y="18"/>
                  </a:cubicBezTo>
                  <a:cubicBezTo>
                    <a:pt x="39" y="15"/>
                    <a:pt x="39" y="15"/>
                    <a:pt x="39" y="15"/>
                  </a:cubicBezTo>
                  <a:cubicBezTo>
                    <a:pt x="36" y="12"/>
                    <a:pt x="31" y="10"/>
                    <a:pt x="27" y="10"/>
                  </a:cubicBezTo>
                  <a:close/>
                </a:path>
              </a:pathLst>
            </a:custGeom>
            <a:grpFill/>
            <a:ln w="9525">
              <a:noFill/>
              <a:round/>
              <a:headEnd/>
              <a:tailEnd/>
            </a:ln>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grpSp>
      <p:grpSp>
        <p:nvGrpSpPr>
          <p:cNvPr id="31" name="Group 444" title="User Network Circle icon">
            <a:extLst>
              <a:ext uri="{FF2B5EF4-FFF2-40B4-BE49-F238E27FC236}">
                <a16:creationId xmlns:a16="http://schemas.microsoft.com/office/drawing/2014/main" id="{793B70EB-5C52-479C-BCA6-6F0AF16ED164}"/>
              </a:ext>
            </a:extLst>
          </p:cNvPr>
          <p:cNvGrpSpPr>
            <a:grpSpLocks noChangeAspect="1"/>
          </p:cNvGrpSpPr>
          <p:nvPr/>
        </p:nvGrpSpPr>
        <p:grpSpPr bwMode="auto">
          <a:xfrm>
            <a:off x="5218145" y="2256345"/>
            <a:ext cx="1218785" cy="1098451"/>
            <a:chOff x="683" y="5546"/>
            <a:chExt cx="709" cy="639"/>
          </a:xfrm>
          <a:solidFill>
            <a:srgbClr val="66B9C4"/>
          </a:solidFill>
        </p:grpSpPr>
        <p:sp>
          <p:nvSpPr>
            <p:cNvPr id="32" name="Freeform 445">
              <a:extLst>
                <a:ext uri="{FF2B5EF4-FFF2-40B4-BE49-F238E27FC236}">
                  <a16:creationId xmlns:a16="http://schemas.microsoft.com/office/drawing/2014/main" id="{EF1CE489-B5E0-4BEE-8156-0D46EDE4BF88}"/>
                </a:ext>
              </a:extLst>
            </p:cNvPr>
            <p:cNvSpPr>
              <a:spLocks noEditPoints="1"/>
            </p:cNvSpPr>
            <p:nvPr/>
          </p:nvSpPr>
          <p:spPr bwMode="auto">
            <a:xfrm>
              <a:off x="968" y="5926"/>
              <a:ext cx="139" cy="176"/>
            </a:xfrm>
            <a:custGeom>
              <a:avLst/>
              <a:gdLst>
                <a:gd name="T0" fmla="*/ 23 w 47"/>
                <a:gd name="T1" fmla="*/ 59 h 59"/>
                <a:gd name="T2" fmla="*/ 0 w 47"/>
                <a:gd name="T3" fmla="*/ 28 h 59"/>
                <a:gd name="T4" fmla="*/ 23 w 47"/>
                <a:gd name="T5" fmla="*/ 0 h 59"/>
                <a:gd name="T6" fmla="*/ 47 w 47"/>
                <a:gd name="T7" fmla="*/ 28 h 59"/>
                <a:gd name="T8" fmla="*/ 23 w 47"/>
                <a:gd name="T9" fmla="*/ 59 h 59"/>
                <a:gd name="T10" fmla="*/ 23 w 47"/>
                <a:gd name="T11" fmla="*/ 7 h 59"/>
                <a:gd name="T12" fmla="*/ 7 w 47"/>
                <a:gd name="T13" fmla="*/ 28 h 59"/>
                <a:gd name="T14" fmla="*/ 23 w 47"/>
                <a:gd name="T15" fmla="*/ 52 h 59"/>
                <a:gd name="T16" fmla="*/ 40 w 47"/>
                <a:gd name="T17" fmla="*/ 28 h 59"/>
                <a:gd name="T18" fmla="*/ 23 w 47"/>
                <a:gd name="T19"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59">
                  <a:moveTo>
                    <a:pt x="23" y="59"/>
                  </a:moveTo>
                  <a:cubicBezTo>
                    <a:pt x="7" y="59"/>
                    <a:pt x="0" y="41"/>
                    <a:pt x="0" y="28"/>
                  </a:cubicBezTo>
                  <a:cubicBezTo>
                    <a:pt x="0" y="10"/>
                    <a:pt x="8" y="0"/>
                    <a:pt x="23" y="0"/>
                  </a:cubicBezTo>
                  <a:cubicBezTo>
                    <a:pt x="39" y="0"/>
                    <a:pt x="47" y="10"/>
                    <a:pt x="47" y="28"/>
                  </a:cubicBezTo>
                  <a:cubicBezTo>
                    <a:pt x="47" y="41"/>
                    <a:pt x="40" y="59"/>
                    <a:pt x="23" y="59"/>
                  </a:cubicBezTo>
                  <a:close/>
                  <a:moveTo>
                    <a:pt x="23" y="7"/>
                  </a:moveTo>
                  <a:cubicBezTo>
                    <a:pt x="19" y="7"/>
                    <a:pt x="7" y="7"/>
                    <a:pt x="7" y="28"/>
                  </a:cubicBezTo>
                  <a:cubicBezTo>
                    <a:pt x="7" y="37"/>
                    <a:pt x="12" y="52"/>
                    <a:pt x="23" y="52"/>
                  </a:cubicBezTo>
                  <a:cubicBezTo>
                    <a:pt x="35" y="52"/>
                    <a:pt x="40" y="37"/>
                    <a:pt x="40" y="28"/>
                  </a:cubicBezTo>
                  <a:cubicBezTo>
                    <a:pt x="40" y="7"/>
                    <a:pt x="27"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34" name="Freeform 446">
              <a:extLst>
                <a:ext uri="{FF2B5EF4-FFF2-40B4-BE49-F238E27FC236}">
                  <a16:creationId xmlns:a16="http://schemas.microsoft.com/office/drawing/2014/main" id="{C931916C-23C6-44C8-B7EF-4BF0EF7D8E83}"/>
                </a:ext>
              </a:extLst>
            </p:cNvPr>
            <p:cNvSpPr>
              <a:spLocks/>
            </p:cNvSpPr>
            <p:nvPr/>
          </p:nvSpPr>
          <p:spPr bwMode="auto">
            <a:xfrm>
              <a:off x="897" y="6078"/>
              <a:ext cx="281" cy="107"/>
            </a:xfrm>
            <a:custGeom>
              <a:avLst/>
              <a:gdLst>
                <a:gd name="T0" fmla="*/ 47 w 95"/>
                <a:gd name="T1" fmla="*/ 36 h 36"/>
                <a:gd name="T2" fmla="*/ 0 w 95"/>
                <a:gd name="T3" fmla="*/ 24 h 36"/>
                <a:gd name="T4" fmla="*/ 0 w 95"/>
                <a:gd name="T5" fmla="*/ 24 h 36"/>
                <a:gd name="T6" fmla="*/ 23 w 95"/>
                <a:gd name="T7" fmla="*/ 1 h 36"/>
                <a:gd name="T8" fmla="*/ 27 w 95"/>
                <a:gd name="T9" fmla="*/ 4 h 36"/>
                <a:gd name="T10" fmla="*/ 24 w 95"/>
                <a:gd name="T11" fmla="*/ 8 h 36"/>
                <a:gd name="T12" fmla="*/ 7 w 95"/>
                <a:gd name="T13" fmla="*/ 24 h 36"/>
                <a:gd name="T14" fmla="*/ 47 w 95"/>
                <a:gd name="T15" fmla="*/ 29 h 36"/>
                <a:gd name="T16" fmla="*/ 88 w 95"/>
                <a:gd name="T17" fmla="*/ 24 h 36"/>
                <a:gd name="T18" fmla="*/ 71 w 95"/>
                <a:gd name="T19" fmla="*/ 8 h 36"/>
                <a:gd name="T20" fmla="*/ 68 w 95"/>
                <a:gd name="T21" fmla="*/ 4 h 36"/>
                <a:gd name="T22" fmla="*/ 72 w 95"/>
                <a:gd name="T23" fmla="*/ 1 h 36"/>
                <a:gd name="T24" fmla="*/ 95 w 95"/>
                <a:gd name="T25" fmla="*/ 24 h 36"/>
                <a:gd name="T26" fmla="*/ 95 w 95"/>
                <a:gd name="T27" fmla="*/ 24 h 36"/>
                <a:gd name="T28" fmla="*/ 47 w 95"/>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36">
                  <a:moveTo>
                    <a:pt x="47" y="36"/>
                  </a:moveTo>
                  <a:cubicBezTo>
                    <a:pt x="8" y="36"/>
                    <a:pt x="0" y="30"/>
                    <a:pt x="0" y="24"/>
                  </a:cubicBezTo>
                  <a:cubicBezTo>
                    <a:pt x="0" y="24"/>
                    <a:pt x="0" y="24"/>
                    <a:pt x="0" y="24"/>
                  </a:cubicBezTo>
                  <a:cubicBezTo>
                    <a:pt x="2" y="8"/>
                    <a:pt x="7" y="4"/>
                    <a:pt x="23" y="1"/>
                  </a:cubicBezTo>
                  <a:cubicBezTo>
                    <a:pt x="25" y="0"/>
                    <a:pt x="27" y="2"/>
                    <a:pt x="27" y="4"/>
                  </a:cubicBezTo>
                  <a:cubicBezTo>
                    <a:pt x="27" y="6"/>
                    <a:pt x="26" y="7"/>
                    <a:pt x="24" y="8"/>
                  </a:cubicBezTo>
                  <a:cubicBezTo>
                    <a:pt x="11" y="11"/>
                    <a:pt x="9" y="12"/>
                    <a:pt x="7" y="24"/>
                  </a:cubicBezTo>
                  <a:cubicBezTo>
                    <a:pt x="10" y="26"/>
                    <a:pt x="22" y="29"/>
                    <a:pt x="47" y="29"/>
                  </a:cubicBezTo>
                  <a:cubicBezTo>
                    <a:pt x="73" y="29"/>
                    <a:pt x="85" y="26"/>
                    <a:pt x="88" y="24"/>
                  </a:cubicBezTo>
                  <a:cubicBezTo>
                    <a:pt x="86" y="12"/>
                    <a:pt x="84" y="11"/>
                    <a:pt x="71" y="8"/>
                  </a:cubicBezTo>
                  <a:cubicBezTo>
                    <a:pt x="69" y="7"/>
                    <a:pt x="67" y="6"/>
                    <a:pt x="68" y="4"/>
                  </a:cubicBezTo>
                  <a:cubicBezTo>
                    <a:pt x="68" y="2"/>
                    <a:pt x="70" y="0"/>
                    <a:pt x="72" y="1"/>
                  </a:cubicBezTo>
                  <a:cubicBezTo>
                    <a:pt x="88" y="4"/>
                    <a:pt x="93" y="8"/>
                    <a:pt x="95" y="24"/>
                  </a:cubicBezTo>
                  <a:cubicBezTo>
                    <a:pt x="95" y="24"/>
                    <a:pt x="95" y="24"/>
                    <a:pt x="95" y="24"/>
                  </a:cubicBezTo>
                  <a:cubicBezTo>
                    <a:pt x="95" y="30"/>
                    <a:pt x="87" y="36"/>
                    <a:pt x="4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37" name="Freeform 447">
              <a:extLst>
                <a:ext uri="{FF2B5EF4-FFF2-40B4-BE49-F238E27FC236}">
                  <a16:creationId xmlns:a16="http://schemas.microsoft.com/office/drawing/2014/main" id="{EB338B6B-E92D-422D-A1E0-C9DF0FB6A9C2}"/>
                </a:ext>
              </a:extLst>
            </p:cNvPr>
            <p:cNvSpPr>
              <a:spLocks noEditPoints="1"/>
            </p:cNvSpPr>
            <p:nvPr/>
          </p:nvSpPr>
          <p:spPr bwMode="auto">
            <a:xfrm>
              <a:off x="754" y="5546"/>
              <a:ext cx="140" cy="175"/>
            </a:xfrm>
            <a:custGeom>
              <a:avLst/>
              <a:gdLst>
                <a:gd name="T0" fmla="*/ 24 w 47"/>
                <a:gd name="T1" fmla="*/ 59 h 59"/>
                <a:gd name="T2" fmla="*/ 0 w 47"/>
                <a:gd name="T3" fmla="*/ 28 h 59"/>
                <a:gd name="T4" fmla="*/ 24 w 47"/>
                <a:gd name="T5" fmla="*/ 0 h 59"/>
                <a:gd name="T6" fmla="*/ 47 w 47"/>
                <a:gd name="T7" fmla="*/ 28 h 59"/>
                <a:gd name="T8" fmla="*/ 24 w 47"/>
                <a:gd name="T9" fmla="*/ 59 h 59"/>
                <a:gd name="T10" fmla="*/ 24 w 47"/>
                <a:gd name="T11" fmla="*/ 7 h 59"/>
                <a:gd name="T12" fmla="*/ 7 w 47"/>
                <a:gd name="T13" fmla="*/ 28 h 59"/>
                <a:gd name="T14" fmla="*/ 24 w 47"/>
                <a:gd name="T15" fmla="*/ 52 h 59"/>
                <a:gd name="T16" fmla="*/ 40 w 47"/>
                <a:gd name="T17" fmla="*/ 28 h 59"/>
                <a:gd name="T18" fmla="*/ 24 w 47"/>
                <a:gd name="T19"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59">
                  <a:moveTo>
                    <a:pt x="24" y="59"/>
                  </a:moveTo>
                  <a:cubicBezTo>
                    <a:pt x="7" y="59"/>
                    <a:pt x="0" y="41"/>
                    <a:pt x="0" y="28"/>
                  </a:cubicBezTo>
                  <a:cubicBezTo>
                    <a:pt x="0" y="10"/>
                    <a:pt x="8" y="0"/>
                    <a:pt x="24" y="0"/>
                  </a:cubicBezTo>
                  <a:cubicBezTo>
                    <a:pt x="39" y="0"/>
                    <a:pt x="47" y="10"/>
                    <a:pt x="47" y="28"/>
                  </a:cubicBezTo>
                  <a:cubicBezTo>
                    <a:pt x="47" y="41"/>
                    <a:pt x="40" y="59"/>
                    <a:pt x="24" y="59"/>
                  </a:cubicBezTo>
                  <a:close/>
                  <a:moveTo>
                    <a:pt x="24" y="7"/>
                  </a:moveTo>
                  <a:cubicBezTo>
                    <a:pt x="19" y="7"/>
                    <a:pt x="7" y="7"/>
                    <a:pt x="7" y="28"/>
                  </a:cubicBezTo>
                  <a:cubicBezTo>
                    <a:pt x="7" y="38"/>
                    <a:pt x="12" y="52"/>
                    <a:pt x="24" y="52"/>
                  </a:cubicBezTo>
                  <a:cubicBezTo>
                    <a:pt x="35" y="52"/>
                    <a:pt x="40" y="38"/>
                    <a:pt x="40" y="28"/>
                  </a:cubicBezTo>
                  <a:cubicBezTo>
                    <a:pt x="40" y="7"/>
                    <a:pt x="28" y="7"/>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38" name="Freeform 448">
              <a:extLst>
                <a:ext uri="{FF2B5EF4-FFF2-40B4-BE49-F238E27FC236}">
                  <a16:creationId xmlns:a16="http://schemas.microsoft.com/office/drawing/2014/main" id="{AB584866-B50F-4515-B2DB-17731C9EE94F}"/>
                </a:ext>
              </a:extLst>
            </p:cNvPr>
            <p:cNvSpPr>
              <a:spLocks/>
            </p:cNvSpPr>
            <p:nvPr/>
          </p:nvSpPr>
          <p:spPr bwMode="auto">
            <a:xfrm>
              <a:off x="683" y="5701"/>
              <a:ext cx="282" cy="104"/>
            </a:xfrm>
            <a:custGeom>
              <a:avLst/>
              <a:gdLst>
                <a:gd name="T0" fmla="*/ 48 w 95"/>
                <a:gd name="T1" fmla="*/ 35 h 35"/>
                <a:gd name="T2" fmla="*/ 0 w 95"/>
                <a:gd name="T3" fmla="*/ 24 h 35"/>
                <a:gd name="T4" fmla="*/ 0 w 95"/>
                <a:gd name="T5" fmla="*/ 23 h 35"/>
                <a:gd name="T6" fmla="*/ 23 w 95"/>
                <a:gd name="T7" fmla="*/ 0 h 35"/>
                <a:gd name="T8" fmla="*/ 27 w 95"/>
                <a:gd name="T9" fmla="*/ 3 h 35"/>
                <a:gd name="T10" fmla="*/ 24 w 95"/>
                <a:gd name="T11" fmla="*/ 7 h 35"/>
                <a:gd name="T12" fmla="*/ 7 w 95"/>
                <a:gd name="T13" fmla="*/ 23 h 35"/>
                <a:gd name="T14" fmla="*/ 48 w 95"/>
                <a:gd name="T15" fmla="*/ 28 h 35"/>
                <a:gd name="T16" fmla="*/ 88 w 95"/>
                <a:gd name="T17" fmla="*/ 23 h 35"/>
                <a:gd name="T18" fmla="*/ 71 w 95"/>
                <a:gd name="T19" fmla="*/ 7 h 35"/>
                <a:gd name="T20" fmla="*/ 68 w 95"/>
                <a:gd name="T21" fmla="*/ 3 h 35"/>
                <a:gd name="T22" fmla="*/ 72 w 95"/>
                <a:gd name="T23" fmla="*/ 0 h 35"/>
                <a:gd name="T24" fmla="*/ 95 w 95"/>
                <a:gd name="T25" fmla="*/ 23 h 35"/>
                <a:gd name="T26" fmla="*/ 95 w 95"/>
                <a:gd name="T27" fmla="*/ 24 h 35"/>
                <a:gd name="T28" fmla="*/ 48 w 95"/>
                <a:gd name="T2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35">
                  <a:moveTo>
                    <a:pt x="48" y="35"/>
                  </a:moveTo>
                  <a:cubicBezTo>
                    <a:pt x="8" y="35"/>
                    <a:pt x="0" y="29"/>
                    <a:pt x="0" y="24"/>
                  </a:cubicBezTo>
                  <a:cubicBezTo>
                    <a:pt x="0" y="24"/>
                    <a:pt x="0" y="23"/>
                    <a:pt x="0" y="23"/>
                  </a:cubicBezTo>
                  <a:cubicBezTo>
                    <a:pt x="2" y="7"/>
                    <a:pt x="7" y="4"/>
                    <a:pt x="23" y="0"/>
                  </a:cubicBezTo>
                  <a:cubicBezTo>
                    <a:pt x="25" y="0"/>
                    <a:pt x="27" y="1"/>
                    <a:pt x="27" y="3"/>
                  </a:cubicBezTo>
                  <a:cubicBezTo>
                    <a:pt x="27" y="5"/>
                    <a:pt x="26" y="7"/>
                    <a:pt x="24" y="7"/>
                  </a:cubicBezTo>
                  <a:cubicBezTo>
                    <a:pt x="11" y="10"/>
                    <a:pt x="9" y="11"/>
                    <a:pt x="7" y="23"/>
                  </a:cubicBezTo>
                  <a:cubicBezTo>
                    <a:pt x="10" y="25"/>
                    <a:pt x="22" y="28"/>
                    <a:pt x="48" y="28"/>
                  </a:cubicBezTo>
                  <a:cubicBezTo>
                    <a:pt x="73" y="28"/>
                    <a:pt x="85" y="25"/>
                    <a:pt x="88" y="23"/>
                  </a:cubicBezTo>
                  <a:cubicBezTo>
                    <a:pt x="86" y="11"/>
                    <a:pt x="84" y="10"/>
                    <a:pt x="71" y="7"/>
                  </a:cubicBezTo>
                  <a:cubicBezTo>
                    <a:pt x="69" y="7"/>
                    <a:pt x="68" y="5"/>
                    <a:pt x="68" y="3"/>
                  </a:cubicBezTo>
                  <a:cubicBezTo>
                    <a:pt x="68" y="1"/>
                    <a:pt x="70" y="0"/>
                    <a:pt x="72" y="0"/>
                  </a:cubicBezTo>
                  <a:cubicBezTo>
                    <a:pt x="88" y="4"/>
                    <a:pt x="93" y="7"/>
                    <a:pt x="95" y="23"/>
                  </a:cubicBezTo>
                  <a:cubicBezTo>
                    <a:pt x="95" y="23"/>
                    <a:pt x="95" y="24"/>
                    <a:pt x="95" y="24"/>
                  </a:cubicBezTo>
                  <a:cubicBezTo>
                    <a:pt x="95" y="29"/>
                    <a:pt x="87" y="35"/>
                    <a:pt x="4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39" name="Freeform 449">
              <a:extLst>
                <a:ext uri="{FF2B5EF4-FFF2-40B4-BE49-F238E27FC236}">
                  <a16:creationId xmlns:a16="http://schemas.microsoft.com/office/drawing/2014/main" id="{B1D03C12-BE0F-48C5-8E23-2FDB3D36966B}"/>
                </a:ext>
              </a:extLst>
            </p:cNvPr>
            <p:cNvSpPr>
              <a:spLocks noEditPoints="1"/>
            </p:cNvSpPr>
            <p:nvPr/>
          </p:nvSpPr>
          <p:spPr bwMode="auto">
            <a:xfrm>
              <a:off x="1181" y="5546"/>
              <a:ext cx="140" cy="175"/>
            </a:xfrm>
            <a:custGeom>
              <a:avLst/>
              <a:gdLst>
                <a:gd name="T0" fmla="*/ 23 w 47"/>
                <a:gd name="T1" fmla="*/ 59 h 59"/>
                <a:gd name="T2" fmla="*/ 0 w 47"/>
                <a:gd name="T3" fmla="*/ 28 h 59"/>
                <a:gd name="T4" fmla="*/ 23 w 47"/>
                <a:gd name="T5" fmla="*/ 0 h 59"/>
                <a:gd name="T6" fmla="*/ 47 w 47"/>
                <a:gd name="T7" fmla="*/ 28 h 59"/>
                <a:gd name="T8" fmla="*/ 23 w 47"/>
                <a:gd name="T9" fmla="*/ 59 h 59"/>
                <a:gd name="T10" fmla="*/ 23 w 47"/>
                <a:gd name="T11" fmla="*/ 7 h 59"/>
                <a:gd name="T12" fmla="*/ 7 w 47"/>
                <a:gd name="T13" fmla="*/ 28 h 59"/>
                <a:gd name="T14" fmla="*/ 23 w 47"/>
                <a:gd name="T15" fmla="*/ 52 h 59"/>
                <a:gd name="T16" fmla="*/ 40 w 47"/>
                <a:gd name="T17" fmla="*/ 28 h 59"/>
                <a:gd name="T18" fmla="*/ 23 w 47"/>
                <a:gd name="T19"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59">
                  <a:moveTo>
                    <a:pt x="23" y="59"/>
                  </a:moveTo>
                  <a:cubicBezTo>
                    <a:pt x="7" y="59"/>
                    <a:pt x="0" y="41"/>
                    <a:pt x="0" y="28"/>
                  </a:cubicBezTo>
                  <a:cubicBezTo>
                    <a:pt x="0" y="10"/>
                    <a:pt x="8" y="0"/>
                    <a:pt x="23" y="0"/>
                  </a:cubicBezTo>
                  <a:cubicBezTo>
                    <a:pt x="38" y="0"/>
                    <a:pt x="47" y="10"/>
                    <a:pt x="47" y="28"/>
                  </a:cubicBezTo>
                  <a:cubicBezTo>
                    <a:pt x="47" y="41"/>
                    <a:pt x="39" y="59"/>
                    <a:pt x="23" y="59"/>
                  </a:cubicBezTo>
                  <a:close/>
                  <a:moveTo>
                    <a:pt x="23" y="7"/>
                  </a:moveTo>
                  <a:cubicBezTo>
                    <a:pt x="19" y="7"/>
                    <a:pt x="7" y="7"/>
                    <a:pt x="7" y="28"/>
                  </a:cubicBezTo>
                  <a:cubicBezTo>
                    <a:pt x="7" y="38"/>
                    <a:pt x="12" y="52"/>
                    <a:pt x="23" y="52"/>
                  </a:cubicBezTo>
                  <a:cubicBezTo>
                    <a:pt x="34" y="52"/>
                    <a:pt x="40" y="38"/>
                    <a:pt x="40" y="28"/>
                  </a:cubicBezTo>
                  <a:cubicBezTo>
                    <a:pt x="40" y="7"/>
                    <a:pt x="27"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0" name="Freeform 450">
              <a:extLst>
                <a:ext uri="{FF2B5EF4-FFF2-40B4-BE49-F238E27FC236}">
                  <a16:creationId xmlns:a16="http://schemas.microsoft.com/office/drawing/2014/main" id="{6AA5B66D-9B9E-4C34-AAA1-CF6F3274675D}"/>
                </a:ext>
              </a:extLst>
            </p:cNvPr>
            <p:cNvSpPr>
              <a:spLocks/>
            </p:cNvSpPr>
            <p:nvPr/>
          </p:nvSpPr>
          <p:spPr bwMode="auto">
            <a:xfrm>
              <a:off x="1110" y="5701"/>
              <a:ext cx="282" cy="104"/>
            </a:xfrm>
            <a:custGeom>
              <a:avLst/>
              <a:gdLst>
                <a:gd name="T0" fmla="*/ 47 w 95"/>
                <a:gd name="T1" fmla="*/ 35 h 35"/>
                <a:gd name="T2" fmla="*/ 0 w 95"/>
                <a:gd name="T3" fmla="*/ 24 h 35"/>
                <a:gd name="T4" fmla="*/ 0 w 95"/>
                <a:gd name="T5" fmla="*/ 23 h 35"/>
                <a:gd name="T6" fmla="*/ 22 w 95"/>
                <a:gd name="T7" fmla="*/ 0 h 35"/>
                <a:gd name="T8" fmla="*/ 27 w 95"/>
                <a:gd name="T9" fmla="*/ 3 h 35"/>
                <a:gd name="T10" fmla="*/ 24 w 95"/>
                <a:gd name="T11" fmla="*/ 7 h 35"/>
                <a:gd name="T12" fmla="*/ 7 w 95"/>
                <a:gd name="T13" fmla="*/ 23 h 35"/>
                <a:gd name="T14" fmla="*/ 47 w 95"/>
                <a:gd name="T15" fmla="*/ 28 h 35"/>
                <a:gd name="T16" fmla="*/ 87 w 95"/>
                <a:gd name="T17" fmla="*/ 23 h 35"/>
                <a:gd name="T18" fmla="*/ 70 w 95"/>
                <a:gd name="T19" fmla="*/ 7 h 35"/>
                <a:gd name="T20" fmla="*/ 68 w 95"/>
                <a:gd name="T21" fmla="*/ 3 h 35"/>
                <a:gd name="T22" fmla="*/ 72 w 95"/>
                <a:gd name="T23" fmla="*/ 0 h 35"/>
                <a:gd name="T24" fmla="*/ 95 w 95"/>
                <a:gd name="T25" fmla="*/ 23 h 35"/>
                <a:gd name="T26" fmla="*/ 95 w 95"/>
                <a:gd name="T27" fmla="*/ 24 h 35"/>
                <a:gd name="T28" fmla="*/ 47 w 95"/>
                <a:gd name="T2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35">
                  <a:moveTo>
                    <a:pt x="47" y="35"/>
                  </a:moveTo>
                  <a:cubicBezTo>
                    <a:pt x="8" y="35"/>
                    <a:pt x="0" y="29"/>
                    <a:pt x="0" y="24"/>
                  </a:cubicBezTo>
                  <a:cubicBezTo>
                    <a:pt x="0" y="24"/>
                    <a:pt x="0" y="23"/>
                    <a:pt x="0" y="23"/>
                  </a:cubicBezTo>
                  <a:cubicBezTo>
                    <a:pt x="2" y="7"/>
                    <a:pt x="7" y="4"/>
                    <a:pt x="22" y="0"/>
                  </a:cubicBezTo>
                  <a:cubicBezTo>
                    <a:pt x="24" y="0"/>
                    <a:pt x="26" y="1"/>
                    <a:pt x="27" y="3"/>
                  </a:cubicBezTo>
                  <a:cubicBezTo>
                    <a:pt x="27" y="5"/>
                    <a:pt x="26" y="7"/>
                    <a:pt x="24" y="7"/>
                  </a:cubicBezTo>
                  <a:cubicBezTo>
                    <a:pt x="11" y="10"/>
                    <a:pt x="9" y="11"/>
                    <a:pt x="7" y="23"/>
                  </a:cubicBezTo>
                  <a:cubicBezTo>
                    <a:pt x="9" y="25"/>
                    <a:pt x="22" y="28"/>
                    <a:pt x="47" y="28"/>
                  </a:cubicBezTo>
                  <a:cubicBezTo>
                    <a:pt x="73" y="28"/>
                    <a:pt x="85" y="25"/>
                    <a:pt x="87" y="23"/>
                  </a:cubicBezTo>
                  <a:cubicBezTo>
                    <a:pt x="86" y="11"/>
                    <a:pt x="84" y="10"/>
                    <a:pt x="70" y="7"/>
                  </a:cubicBezTo>
                  <a:cubicBezTo>
                    <a:pt x="68" y="7"/>
                    <a:pt x="67" y="5"/>
                    <a:pt x="68" y="3"/>
                  </a:cubicBezTo>
                  <a:cubicBezTo>
                    <a:pt x="68" y="1"/>
                    <a:pt x="70" y="0"/>
                    <a:pt x="72" y="0"/>
                  </a:cubicBezTo>
                  <a:cubicBezTo>
                    <a:pt x="88" y="4"/>
                    <a:pt x="93" y="7"/>
                    <a:pt x="95" y="23"/>
                  </a:cubicBezTo>
                  <a:cubicBezTo>
                    <a:pt x="95" y="23"/>
                    <a:pt x="95" y="24"/>
                    <a:pt x="95" y="24"/>
                  </a:cubicBezTo>
                  <a:cubicBezTo>
                    <a:pt x="95" y="29"/>
                    <a:pt x="86" y="35"/>
                    <a:pt x="47"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1" name="Freeform 451">
              <a:extLst>
                <a:ext uri="{FF2B5EF4-FFF2-40B4-BE49-F238E27FC236}">
                  <a16:creationId xmlns:a16="http://schemas.microsoft.com/office/drawing/2014/main" id="{A9DA8CBB-4241-43D6-877B-5E83DF9EC665}"/>
                </a:ext>
              </a:extLst>
            </p:cNvPr>
            <p:cNvSpPr>
              <a:spLocks/>
            </p:cNvSpPr>
            <p:nvPr/>
          </p:nvSpPr>
          <p:spPr bwMode="auto">
            <a:xfrm>
              <a:off x="825" y="5831"/>
              <a:ext cx="116" cy="164"/>
            </a:xfrm>
            <a:custGeom>
              <a:avLst/>
              <a:gdLst>
                <a:gd name="T0" fmla="*/ 35 w 39"/>
                <a:gd name="T1" fmla="*/ 55 h 55"/>
                <a:gd name="T2" fmla="*/ 34 w 39"/>
                <a:gd name="T3" fmla="*/ 54 h 55"/>
                <a:gd name="T4" fmla="*/ 0 w 39"/>
                <a:gd name="T5" fmla="*/ 4 h 55"/>
                <a:gd name="T6" fmla="*/ 3 w 39"/>
                <a:gd name="T7" fmla="*/ 1 h 55"/>
                <a:gd name="T8" fmla="*/ 7 w 39"/>
                <a:gd name="T9" fmla="*/ 3 h 55"/>
                <a:gd name="T10" fmla="*/ 37 w 39"/>
                <a:gd name="T11" fmla="*/ 49 h 55"/>
                <a:gd name="T12" fmla="*/ 38 w 39"/>
                <a:gd name="T13" fmla="*/ 53 h 55"/>
                <a:gd name="T14" fmla="*/ 35 w 39"/>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5">
                  <a:moveTo>
                    <a:pt x="35" y="55"/>
                  </a:moveTo>
                  <a:cubicBezTo>
                    <a:pt x="35" y="55"/>
                    <a:pt x="34" y="55"/>
                    <a:pt x="34" y="54"/>
                  </a:cubicBezTo>
                  <a:cubicBezTo>
                    <a:pt x="17" y="44"/>
                    <a:pt x="4" y="24"/>
                    <a:pt x="0" y="4"/>
                  </a:cubicBezTo>
                  <a:cubicBezTo>
                    <a:pt x="0" y="3"/>
                    <a:pt x="1" y="1"/>
                    <a:pt x="3" y="1"/>
                  </a:cubicBezTo>
                  <a:cubicBezTo>
                    <a:pt x="5" y="0"/>
                    <a:pt x="6" y="1"/>
                    <a:pt x="7" y="3"/>
                  </a:cubicBezTo>
                  <a:cubicBezTo>
                    <a:pt x="10" y="21"/>
                    <a:pt x="22" y="39"/>
                    <a:pt x="37" y="49"/>
                  </a:cubicBezTo>
                  <a:cubicBezTo>
                    <a:pt x="39" y="50"/>
                    <a:pt x="39" y="52"/>
                    <a:pt x="38" y="53"/>
                  </a:cubicBezTo>
                  <a:cubicBezTo>
                    <a:pt x="38" y="54"/>
                    <a:pt x="36" y="55"/>
                    <a:pt x="3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2" name="Freeform 452">
              <a:extLst>
                <a:ext uri="{FF2B5EF4-FFF2-40B4-BE49-F238E27FC236}">
                  <a16:creationId xmlns:a16="http://schemas.microsoft.com/office/drawing/2014/main" id="{E607B667-6AAF-424B-A289-43C8E79066D2}"/>
                </a:ext>
              </a:extLst>
            </p:cNvPr>
            <p:cNvSpPr>
              <a:spLocks/>
            </p:cNvSpPr>
            <p:nvPr/>
          </p:nvSpPr>
          <p:spPr bwMode="auto">
            <a:xfrm>
              <a:off x="867" y="5926"/>
              <a:ext cx="74" cy="69"/>
            </a:xfrm>
            <a:custGeom>
              <a:avLst/>
              <a:gdLst>
                <a:gd name="T0" fmla="*/ 21 w 25"/>
                <a:gd name="T1" fmla="*/ 23 h 23"/>
                <a:gd name="T2" fmla="*/ 3 w 25"/>
                <a:gd name="T3" fmla="*/ 23 h 23"/>
                <a:gd name="T4" fmla="*/ 0 w 25"/>
                <a:gd name="T5" fmla="*/ 20 h 23"/>
                <a:gd name="T6" fmla="*/ 3 w 25"/>
                <a:gd name="T7" fmla="*/ 16 h 23"/>
                <a:gd name="T8" fmla="*/ 18 w 25"/>
                <a:gd name="T9" fmla="*/ 16 h 23"/>
                <a:gd name="T10" fmla="*/ 18 w 25"/>
                <a:gd name="T11" fmla="*/ 4 h 23"/>
                <a:gd name="T12" fmla="*/ 21 w 25"/>
                <a:gd name="T13" fmla="*/ 0 h 23"/>
                <a:gd name="T14" fmla="*/ 25 w 25"/>
                <a:gd name="T15" fmla="*/ 4 h 23"/>
                <a:gd name="T16" fmla="*/ 25 w 25"/>
                <a:gd name="T17" fmla="*/ 20 h 23"/>
                <a:gd name="T18" fmla="*/ 21 w 25"/>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3">
                  <a:moveTo>
                    <a:pt x="21" y="23"/>
                  </a:moveTo>
                  <a:cubicBezTo>
                    <a:pt x="3" y="23"/>
                    <a:pt x="3" y="23"/>
                    <a:pt x="3" y="23"/>
                  </a:cubicBezTo>
                  <a:cubicBezTo>
                    <a:pt x="2" y="23"/>
                    <a:pt x="0" y="21"/>
                    <a:pt x="0" y="20"/>
                  </a:cubicBezTo>
                  <a:cubicBezTo>
                    <a:pt x="0" y="18"/>
                    <a:pt x="2" y="16"/>
                    <a:pt x="3" y="16"/>
                  </a:cubicBezTo>
                  <a:cubicBezTo>
                    <a:pt x="18" y="16"/>
                    <a:pt x="18" y="16"/>
                    <a:pt x="18" y="16"/>
                  </a:cubicBezTo>
                  <a:cubicBezTo>
                    <a:pt x="18" y="4"/>
                    <a:pt x="18" y="4"/>
                    <a:pt x="18" y="4"/>
                  </a:cubicBezTo>
                  <a:cubicBezTo>
                    <a:pt x="18" y="2"/>
                    <a:pt x="20" y="0"/>
                    <a:pt x="21" y="0"/>
                  </a:cubicBezTo>
                  <a:cubicBezTo>
                    <a:pt x="23" y="0"/>
                    <a:pt x="25" y="2"/>
                    <a:pt x="25" y="4"/>
                  </a:cubicBezTo>
                  <a:cubicBezTo>
                    <a:pt x="25" y="20"/>
                    <a:pt x="25" y="20"/>
                    <a:pt x="25" y="20"/>
                  </a:cubicBezTo>
                  <a:cubicBezTo>
                    <a:pt x="25" y="21"/>
                    <a:pt x="23"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3" name="Freeform 453">
              <a:extLst>
                <a:ext uri="{FF2B5EF4-FFF2-40B4-BE49-F238E27FC236}">
                  <a16:creationId xmlns:a16="http://schemas.microsoft.com/office/drawing/2014/main" id="{3AE8C71F-141A-447E-8675-C50DA973F4D8}"/>
                </a:ext>
              </a:extLst>
            </p:cNvPr>
            <p:cNvSpPr>
              <a:spLocks/>
            </p:cNvSpPr>
            <p:nvPr/>
          </p:nvSpPr>
          <p:spPr bwMode="auto">
            <a:xfrm>
              <a:off x="1134" y="5831"/>
              <a:ext cx="116" cy="164"/>
            </a:xfrm>
            <a:custGeom>
              <a:avLst/>
              <a:gdLst>
                <a:gd name="T0" fmla="*/ 3 w 39"/>
                <a:gd name="T1" fmla="*/ 55 h 55"/>
                <a:gd name="T2" fmla="*/ 1 w 39"/>
                <a:gd name="T3" fmla="*/ 53 h 55"/>
                <a:gd name="T4" fmla="*/ 2 w 39"/>
                <a:gd name="T5" fmla="*/ 49 h 55"/>
                <a:gd name="T6" fmla="*/ 32 w 39"/>
                <a:gd name="T7" fmla="*/ 3 h 55"/>
                <a:gd name="T8" fmla="*/ 36 w 39"/>
                <a:gd name="T9" fmla="*/ 1 h 55"/>
                <a:gd name="T10" fmla="*/ 38 w 39"/>
                <a:gd name="T11" fmla="*/ 4 h 55"/>
                <a:gd name="T12" fmla="*/ 5 w 39"/>
                <a:gd name="T13" fmla="*/ 54 h 55"/>
                <a:gd name="T14" fmla="*/ 3 w 39"/>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5">
                  <a:moveTo>
                    <a:pt x="3" y="55"/>
                  </a:moveTo>
                  <a:cubicBezTo>
                    <a:pt x="2" y="55"/>
                    <a:pt x="1" y="54"/>
                    <a:pt x="1" y="53"/>
                  </a:cubicBezTo>
                  <a:cubicBezTo>
                    <a:pt x="0" y="52"/>
                    <a:pt x="0" y="50"/>
                    <a:pt x="2" y="49"/>
                  </a:cubicBezTo>
                  <a:cubicBezTo>
                    <a:pt x="17" y="39"/>
                    <a:pt x="29" y="21"/>
                    <a:pt x="32" y="3"/>
                  </a:cubicBezTo>
                  <a:cubicBezTo>
                    <a:pt x="32" y="1"/>
                    <a:pt x="34" y="0"/>
                    <a:pt x="36" y="1"/>
                  </a:cubicBezTo>
                  <a:cubicBezTo>
                    <a:pt x="37" y="1"/>
                    <a:pt x="39" y="3"/>
                    <a:pt x="38" y="4"/>
                  </a:cubicBezTo>
                  <a:cubicBezTo>
                    <a:pt x="35" y="24"/>
                    <a:pt x="22" y="44"/>
                    <a:pt x="5" y="54"/>
                  </a:cubicBezTo>
                  <a:cubicBezTo>
                    <a:pt x="4" y="55"/>
                    <a:pt x="4" y="55"/>
                    <a:pt x="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4" name="Freeform 454">
              <a:extLst>
                <a:ext uri="{FF2B5EF4-FFF2-40B4-BE49-F238E27FC236}">
                  <a16:creationId xmlns:a16="http://schemas.microsoft.com/office/drawing/2014/main" id="{7AC69903-E0A1-4766-8458-B82F6D4FF436}"/>
                </a:ext>
              </a:extLst>
            </p:cNvPr>
            <p:cNvSpPr>
              <a:spLocks/>
            </p:cNvSpPr>
            <p:nvPr/>
          </p:nvSpPr>
          <p:spPr bwMode="auto">
            <a:xfrm>
              <a:off x="1181" y="5831"/>
              <a:ext cx="98" cy="63"/>
            </a:xfrm>
            <a:custGeom>
              <a:avLst/>
              <a:gdLst>
                <a:gd name="T0" fmla="*/ 29 w 33"/>
                <a:gd name="T1" fmla="*/ 21 h 21"/>
                <a:gd name="T2" fmla="*/ 27 w 33"/>
                <a:gd name="T3" fmla="*/ 19 h 21"/>
                <a:gd name="T4" fmla="*/ 18 w 33"/>
                <a:gd name="T5" fmla="*/ 8 h 21"/>
                <a:gd name="T6" fmla="*/ 5 w 33"/>
                <a:gd name="T7" fmla="*/ 16 h 21"/>
                <a:gd name="T8" fmla="*/ 1 w 33"/>
                <a:gd name="T9" fmla="*/ 15 h 21"/>
                <a:gd name="T10" fmla="*/ 2 w 33"/>
                <a:gd name="T11" fmla="*/ 11 h 21"/>
                <a:gd name="T12" fmla="*/ 18 w 33"/>
                <a:gd name="T13" fmla="*/ 1 h 21"/>
                <a:gd name="T14" fmla="*/ 22 w 33"/>
                <a:gd name="T15" fmla="*/ 2 h 21"/>
                <a:gd name="T16" fmla="*/ 32 w 33"/>
                <a:gd name="T17" fmla="*/ 16 h 21"/>
                <a:gd name="T18" fmla="*/ 31 w 33"/>
                <a:gd name="T19" fmla="*/ 20 h 21"/>
                <a:gd name="T20" fmla="*/ 29 w 33"/>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1">
                  <a:moveTo>
                    <a:pt x="29" y="21"/>
                  </a:moveTo>
                  <a:cubicBezTo>
                    <a:pt x="28" y="21"/>
                    <a:pt x="27" y="20"/>
                    <a:pt x="27" y="19"/>
                  </a:cubicBezTo>
                  <a:cubicBezTo>
                    <a:pt x="18" y="8"/>
                    <a:pt x="18" y="8"/>
                    <a:pt x="18" y="8"/>
                  </a:cubicBezTo>
                  <a:cubicBezTo>
                    <a:pt x="5" y="16"/>
                    <a:pt x="5" y="16"/>
                    <a:pt x="5" y="16"/>
                  </a:cubicBezTo>
                  <a:cubicBezTo>
                    <a:pt x="3" y="17"/>
                    <a:pt x="1" y="17"/>
                    <a:pt x="1" y="15"/>
                  </a:cubicBezTo>
                  <a:cubicBezTo>
                    <a:pt x="0" y="14"/>
                    <a:pt x="0" y="12"/>
                    <a:pt x="2" y="11"/>
                  </a:cubicBezTo>
                  <a:cubicBezTo>
                    <a:pt x="18" y="1"/>
                    <a:pt x="18" y="1"/>
                    <a:pt x="18" y="1"/>
                  </a:cubicBezTo>
                  <a:cubicBezTo>
                    <a:pt x="19" y="0"/>
                    <a:pt x="21" y="0"/>
                    <a:pt x="22" y="2"/>
                  </a:cubicBezTo>
                  <a:cubicBezTo>
                    <a:pt x="32" y="16"/>
                    <a:pt x="32" y="16"/>
                    <a:pt x="32" y="16"/>
                  </a:cubicBezTo>
                  <a:cubicBezTo>
                    <a:pt x="33" y="17"/>
                    <a:pt x="32" y="19"/>
                    <a:pt x="31" y="20"/>
                  </a:cubicBezTo>
                  <a:cubicBezTo>
                    <a:pt x="30" y="21"/>
                    <a:pt x="30" y="21"/>
                    <a:pt x="2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5" name="Freeform 455">
              <a:extLst>
                <a:ext uri="{FF2B5EF4-FFF2-40B4-BE49-F238E27FC236}">
                  <a16:creationId xmlns:a16="http://schemas.microsoft.com/office/drawing/2014/main" id="{090356E3-EF70-46A6-A9F3-B7C2094113A0}"/>
                </a:ext>
              </a:extLst>
            </p:cNvPr>
            <p:cNvSpPr>
              <a:spLocks/>
            </p:cNvSpPr>
            <p:nvPr/>
          </p:nvSpPr>
          <p:spPr bwMode="auto">
            <a:xfrm>
              <a:off x="920" y="5597"/>
              <a:ext cx="235" cy="41"/>
            </a:xfrm>
            <a:custGeom>
              <a:avLst/>
              <a:gdLst>
                <a:gd name="T0" fmla="*/ 3 w 79"/>
                <a:gd name="T1" fmla="*/ 14 h 14"/>
                <a:gd name="T2" fmla="*/ 1 w 79"/>
                <a:gd name="T3" fmla="*/ 12 h 14"/>
                <a:gd name="T4" fmla="*/ 2 w 79"/>
                <a:gd name="T5" fmla="*/ 8 h 14"/>
                <a:gd name="T6" fmla="*/ 39 w 79"/>
                <a:gd name="T7" fmla="*/ 0 h 14"/>
                <a:gd name="T8" fmla="*/ 77 w 79"/>
                <a:gd name="T9" fmla="*/ 8 h 14"/>
                <a:gd name="T10" fmla="*/ 78 w 79"/>
                <a:gd name="T11" fmla="*/ 12 h 14"/>
                <a:gd name="T12" fmla="*/ 74 w 79"/>
                <a:gd name="T13" fmla="*/ 14 h 14"/>
                <a:gd name="T14" fmla="*/ 39 w 79"/>
                <a:gd name="T15" fmla="*/ 6 h 14"/>
                <a:gd name="T16" fmla="*/ 5 w 79"/>
                <a:gd name="T17" fmla="*/ 14 h 14"/>
                <a:gd name="T18" fmla="*/ 3 w 79"/>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4">
                  <a:moveTo>
                    <a:pt x="3" y="14"/>
                  </a:moveTo>
                  <a:cubicBezTo>
                    <a:pt x="2" y="14"/>
                    <a:pt x="1" y="13"/>
                    <a:pt x="1" y="12"/>
                  </a:cubicBezTo>
                  <a:cubicBezTo>
                    <a:pt x="0" y="11"/>
                    <a:pt x="0" y="9"/>
                    <a:pt x="2" y="8"/>
                  </a:cubicBezTo>
                  <a:cubicBezTo>
                    <a:pt x="13" y="2"/>
                    <a:pt x="25" y="0"/>
                    <a:pt x="39" y="0"/>
                  </a:cubicBezTo>
                  <a:cubicBezTo>
                    <a:pt x="54" y="0"/>
                    <a:pt x="66" y="2"/>
                    <a:pt x="77" y="8"/>
                  </a:cubicBezTo>
                  <a:cubicBezTo>
                    <a:pt x="78" y="9"/>
                    <a:pt x="79" y="11"/>
                    <a:pt x="78" y="12"/>
                  </a:cubicBezTo>
                  <a:cubicBezTo>
                    <a:pt x="77" y="14"/>
                    <a:pt x="75" y="14"/>
                    <a:pt x="74" y="14"/>
                  </a:cubicBezTo>
                  <a:cubicBezTo>
                    <a:pt x="64" y="8"/>
                    <a:pt x="53" y="6"/>
                    <a:pt x="39" y="6"/>
                  </a:cubicBezTo>
                  <a:cubicBezTo>
                    <a:pt x="26" y="6"/>
                    <a:pt x="15" y="8"/>
                    <a:pt x="5" y="14"/>
                  </a:cubicBezTo>
                  <a:cubicBezTo>
                    <a:pt x="4" y="14"/>
                    <a:pt x="4" y="14"/>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sp>
          <p:nvSpPr>
            <p:cNvPr id="46" name="Freeform 456">
              <a:extLst>
                <a:ext uri="{FF2B5EF4-FFF2-40B4-BE49-F238E27FC236}">
                  <a16:creationId xmlns:a16="http://schemas.microsoft.com/office/drawing/2014/main" id="{5CCB176C-C227-4D1D-99E2-40213F865EFD}"/>
                </a:ext>
              </a:extLst>
            </p:cNvPr>
            <p:cNvSpPr>
              <a:spLocks/>
            </p:cNvSpPr>
            <p:nvPr/>
          </p:nvSpPr>
          <p:spPr bwMode="auto">
            <a:xfrm>
              <a:off x="920" y="5570"/>
              <a:ext cx="69" cy="92"/>
            </a:xfrm>
            <a:custGeom>
              <a:avLst/>
              <a:gdLst>
                <a:gd name="T0" fmla="*/ 19 w 23"/>
                <a:gd name="T1" fmla="*/ 31 h 31"/>
                <a:gd name="T2" fmla="*/ 18 w 23"/>
                <a:gd name="T3" fmla="*/ 31 h 31"/>
                <a:gd name="T4" fmla="*/ 2 w 23"/>
                <a:gd name="T5" fmla="*/ 23 h 31"/>
                <a:gd name="T6" fmla="*/ 1 w 23"/>
                <a:gd name="T7" fmla="*/ 18 h 31"/>
                <a:gd name="T8" fmla="*/ 9 w 23"/>
                <a:gd name="T9" fmla="*/ 2 h 31"/>
                <a:gd name="T10" fmla="*/ 13 w 23"/>
                <a:gd name="T11" fmla="*/ 1 h 31"/>
                <a:gd name="T12" fmla="*/ 14 w 23"/>
                <a:gd name="T13" fmla="*/ 5 h 31"/>
                <a:gd name="T14" fmla="*/ 8 w 23"/>
                <a:gd name="T15" fmla="*/ 18 h 31"/>
                <a:gd name="T16" fmla="*/ 21 w 23"/>
                <a:gd name="T17" fmla="*/ 25 h 31"/>
                <a:gd name="T18" fmla="*/ 22 w 23"/>
                <a:gd name="T19" fmla="*/ 29 h 31"/>
                <a:gd name="T20" fmla="*/ 19 w 23"/>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1">
                  <a:moveTo>
                    <a:pt x="19" y="31"/>
                  </a:moveTo>
                  <a:cubicBezTo>
                    <a:pt x="19" y="31"/>
                    <a:pt x="18" y="31"/>
                    <a:pt x="18" y="31"/>
                  </a:cubicBezTo>
                  <a:cubicBezTo>
                    <a:pt x="2" y="23"/>
                    <a:pt x="2" y="23"/>
                    <a:pt x="2" y="23"/>
                  </a:cubicBezTo>
                  <a:cubicBezTo>
                    <a:pt x="0" y="22"/>
                    <a:pt x="0" y="20"/>
                    <a:pt x="1" y="18"/>
                  </a:cubicBezTo>
                  <a:cubicBezTo>
                    <a:pt x="9" y="2"/>
                    <a:pt x="9" y="2"/>
                    <a:pt x="9" y="2"/>
                  </a:cubicBezTo>
                  <a:cubicBezTo>
                    <a:pt x="9" y="1"/>
                    <a:pt x="11" y="0"/>
                    <a:pt x="13" y="1"/>
                  </a:cubicBezTo>
                  <a:cubicBezTo>
                    <a:pt x="14" y="2"/>
                    <a:pt x="15" y="4"/>
                    <a:pt x="14" y="5"/>
                  </a:cubicBezTo>
                  <a:cubicBezTo>
                    <a:pt x="8" y="18"/>
                    <a:pt x="8" y="18"/>
                    <a:pt x="8" y="18"/>
                  </a:cubicBezTo>
                  <a:cubicBezTo>
                    <a:pt x="21" y="25"/>
                    <a:pt x="21" y="25"/>
                    <a:pt x="21" y="25"/>
                  </a:cubicBezTo>
                  <a:cubicBezTo>
                    <a:pt x="22" y="26"/>
                    <a:pt x="23" y="28"/>
                    <a:pt x="22" y="29"/>
                  </a:cubicBezTo>
                  <a:cubicBezTo>
                    <a:pt x="22" y="30"/>
                    <a:pt x="21" y="31"/>
                    <a:pt x="1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2" tIns="30476" rIns="60952" bIns="30476" numCol="1" anchor="t" anchorCtr="0" compatLnSpc="1">
              <a:prstTxWarp prst="textNoShape">
                <a:avLst/>
              </a:prstTxWarp>
            </a:bodyPr>
            <a:lstStyle/>
            <a:p>
              <a:pPr defTabSz="914201">
                <a:defRPr/>
              </a:pPr>
              <a:endParaRPr lang="en-US" sz="1200">
                <a:solidFill>
                  <a:srgbClr val="53575A"/>
                </a:solidFill>
                <a:latin typeface="Calibri" panose="020F0502020204030204"/>
              </a:endParaRPr>
            </a:p>
          </p:txBody>
        </p:sp>
      </p:grpSp>
    </p:spTree>
    <p:extLst>
      <p:ext uri="{BB962C8B-B14F-4D97-AF65-F5344CB8AC3E}">
        <p14:creationId xmlns:p14="http://schemas.microsoft.com/office/powerpoint/2010/main" val="1597662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6DAA4-64B2-4348-94C4-7ED7C6AB8DC9}"/>
              </a:ext>
            </a:extLst>
          </p:cNvPr>
          <p:cNvSpPr>
            <a:spLocks noGrp="1"/>
          </p:cNvSpPr>
          <p:nvPr>
            <p:ph type="title"/>
          </p:nvPr>
        </p:nvSpPr>
        <p:spPr>
          <a:xfrm>
            <a:off x="759943" y="334893"/>
            <a:ext cx="11137392" cy="603504"/>
          </a:xfrm>
        </p:spPr>
        <p:txBody>
          <a:bodyPr/>
          <a:lstStyle/>
          <a:p>
            <a:r>
              <a:rPr lang="en-US" dirty="0"/>
              <a:t>Listen for cues like these:</a:t>
            </a:r>
          </a:p>
        </p:txBody>
      </p:sp>
      <p:sp>
        <p:nvSpPr>
          <p:cNvPr id="2" name="Rounded Rectangular Callout 1">
            <a:extLst>
              <a:ext uri="{FF2B5EF4-FFF2-40B4-BE49-F238E27FC236}">
                <a16:creationId xmlns:a16="http://schemas.microsoft.com/office/drawing/2014/main" id="{E1AC1328-75D8-9042-A363-A75C23907825}"/>
              </a:ext>
            </a:extLst>
          </p:cNvPr>
          <p:cNvSpPr/>
          <p:nvPr/>
        </p:nvSpPr>
        <p:spPr>
          <a:xfrm>
            <a:off x="1110845" y="1035035"/>
            <a:ext cx="2735136" cy="1706880"/>
          </a:xfrm>
          <a:prstGeom prst="wedgeRoundRectCallout">
            <a:avLst>
              <a:gd name="adj1" fmla="val -37457"/>
              <a:gd name="adj2" fmla="val 69267"/>
              <a:gd name="adj3" fmla="val 16667"/>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r>
              <a:rPr lang="en-US" sz="2133" dirty="0">
                <a:solidFill>
                  <a:srgbClr val="FFFFFF"/>
                </a:solidFill>
                <a:latin typeface="Calibri" panose="020F0502020204030204"/>
              </a:rPr>
              <a:t>“My grocery budget is very tight by the end of the month.”</a:t>
            </a:r>
          </a:p>
        </p:txBody>
      </p:sp>
      <p:sp>
        <p:nvSpPr>
          <p:cNvPr id="10" name="Rounded Rectangular Callout 9">
            <a:extLst>
              <a:ext uri="{FF2B5EF4-FFF2-40B4-BE49-F238E27FC236}">
                <a16:creationId xmlns:a16="http://schemas.microsoft.com/office/drawing/2014/main" id="{167AF964-B0CF-5F43-B110-B9783C1137F3}"/>
              </a:ext>
            </a:extLst>
          </p:cNvPr>
          <p:cNvSpPr/>
          <p:nvPr/>
        </p:nvSpPr>
        <p:spPr>
          <a:xfrm>
            <a:off x="5200589" y="393641"/>
            <a:ext cx="3145432" cy="1706880"/>
          </a:xfrm>
          <a:prstGeom prst="wedgeRoundRectCallout">
            <a:avLst>
              <a:gd name="adj1" fmla="val -6040"/>
              <a:gd name="adj2" fmla="val 76034"/>
              <a:gd name="adj3" fmla="val 16667"/>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r>
              <a:rPr lang="en-US" sz="2133">
                <a:solidFill>
                  <a:srgbClr val="FFFFFF"/>
                </a:solidFill>
                <a:latin typeface="Calibri" panose="020F0502020204030204"/>
              </a:rPr>
              <a:t>“I don’t leave the house much or talk to many people these days.”</a:t>
            </a:r>
          </a:p>
        </p:txBody>
      </p:sp>
      <p:sp>
        <p:nvSpPr>
          <p:cNvPr id="11" name="Rounded Rectangular Callout 10">
            <a:extLst>
              <a:ext uri="{FF2B5EF4-FFF2-40B4-BE49-F238E27FC236}">
                <a16:creationId xmlns:a16="http://schemas.microsoft.com/office/drawing/2014/main" id="{F4410DAF-86EF-8544-B62B-4BCEAF7AAA34}"/>
              </a:ext>
            </a:extLst>
          </p:cNvPr>
          <p:cNvSpPr/>
          <p:nvPr/>
        </p:nvSpPr>
        <p:spPr>
          <a:xfrm>
            <a:off x="9280487" y="868680"/>
            <a:ext cx="2476901" cy="1706880"/>
          </a:xfrm>
          <a:prstGeom prst="wedgeRoundRectCallout">
            <a:avLst>
              <a:gd name="adj1" fmla="val -32276"/>
              <a:gd name="adj2" fmla="val 81297"/>
              <a:gd name="adj3" fmla="val 16667"/>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r>
              <a:rPr lang="en-US" sz="2133">
                <a:solidFill>
                  <a:srgbClr val="FFFFFF"/>
                </a:solidFill>
                <a:latin typeface="Calibri" panose="020F0502020204030204"/>
              </a:rPr>
              <a:t>“It’s hard for me to get to and from the doctor.”</a:t>
            </a:r>
          </a:p>
        </p:txBody>
      </p:sp>
      <p:sp>
        <p:nvSpPr>
          <p:cNvPr id="12" name="Rounded Rectangular Callout 11">
            <a:extLst>
              <a:ext uri="{FF2B5EF4-FFF2-40B4-BE49-F238E27FC236}">
                <a16:creationId xmlns:a16="http://schemas.microsoft.com/office/drawing/2014/main" id="{33AB37E2-E9FB-DE41-B91D-CCA8443A727C}"/>
              </a:ext>
            </a:extLst>
          </p:cNvPr>
          <p:cNvSpPr/>
          <p:nvPr/>
        </p:nvSpPr>
        <p:spPr>
          <a:xfrm>
            <a:off x="4104475" y="2596796"/>
            <a:ext cx="1977567" cy="1706880"/>
          </a:xfrm>
          <a:prstGeom prst="wedgeRoundRectCallout">
            <a:avLst>
              <a:gd name="adj1" fmla="val 40419"/>
              <a:gd name="adj2" fmla="val 70019"/>
              <a:gd name="adj3" fmla="val 16667"/>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r>
              <a:rPr lang="en-US" sz="2133">
                <a:solidFill>
                  <a:srgbClr val="FFFFFF"/>
                </a:solidFill>
                <a:latin typeface="Calibri" panose="020F0502020204030204"/>
              </a:rPr>
              <a:t>“I can’t afford my rent this month.”</a:t>
            </a:r>
          </a:p>
        </p:txBody>
      </p:sp>
      <p:sp>
        <p:nvSpPr>
          <p:cNvPr id="13" name="Rounded Rectangular Callout 12">
            <a:extLst>
              <a:ext uri="{FF2B5EF4-FFF2-40B4-BE49-F238E27FC236}">
                <a16:creationId xmlns:a16="http://schemas.microsoft.com/office/drawing/2014/main" id="{449E2E75-7F46-D84D-B4BB-8FF451535168}"/>
              </a:ext>
            </a:extLst>
          </p:cNvPr>
          <p:cNvSpPr/>
          <p:nvPr/>
        </p:nvSpPr>
        <p:spPr>
          <a:xfrm>
            <a:off x="7098743" y="2726712"/>
            <a:ext cx="1977567" cy="1706880"/>
          </a:xfrm>
          <a:prstGeom prst="wedgeRoundRectCallout">
            <a:avLst>
              <a:gd name="adj1" fmla="val 7322"/>
              <a:gd name="adj2" fmla="val 73026"/>
              <a:gd name="adj3" fmla="val 16667"/>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r>
              <a:rPr lang="en-US" sz="2133">
                <a:solidFill>
                  <a:srgbClr val="FFFFFF"/>
                </a:solidFill>
                <a:latin typeface="Calibri" panose="020F0502020204030204"/>
              </a:rPr>
              <a:t>“I’m worried I’ll lose my housing.”</a:t>
            </a:r>
          </a:p>
        </p:txBody>
      </p:sp>
      <p:sp>
        <p:nvSpPr>
          <p:cNvPr id="8" name="Rectangle 7">
            <a:extLst>
              <a:ext uri="{FF2B5EF4-FFF2-40B4-BE49-F238E27FC236}">
                <a16:creationId xmlns:a16="http://schemas.microsoft.com/office/drawing/2014/main" id="{8AE2C631-3087-490E-9578-B67E352AF031}"/>
              </a:ext>
            </a:extLst>
          </p:cNvPr>
          <p:cNvSpPr/>
          <p:nvPr/>
        </p:nvSpPr>
        <p:spPr>
          <a:xfrm>
            <a:off x="672663" y="6180083"/>
            <a:ext cx="2346831" cy="531501"/>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
        <p:nvSpPr>
          <p:cNvPr id="9" name="Freeform 5">
            <a:extLst>
              <a:ext uri="{FF2B5EF4-FFF2-40B4-BE49-F238E27FC236}">
                <a16:creationId xmlns:a16="http://schemas.microsoft.com/office/drawing/2014/main" id="{589F7DEF-ECB2-4CB1-83B6-30B4E3933448}"/>
              </a:ext>
            </a:extLst>
          </p:cNvPr>
          <p:cNvSpPr/>
          <p:nvPr/>
        </p:nvSpPr>
        <p:spPr>
          <a:xfrm>
            <a:off x="3779425" y="5347526"/>
            <a:ext cx="3145432" cy="1144156"/>
          </a:xfrm>
          <a:custGeom>
            <a:avLst/>
            <a:gdLst>
              <a:gd name="connsiteX0" fmla="*/ 0 w 2151745"/>
              <a:gd name="connsiteY0" fmla="*/ 0 h 860698"/>
              <a:gd name="connsiteX1" fmla="*/ 1721396 w 2151745"/>
              <a:gd name="connsiteY1" fmla="*/ 0 h 860698"/>
              <a:gd name="connsiteX2" fmla="*/ 2151745 w 2151745"/>
              <a:gd name="connsiteY2" fmla="*/ 430349 h 860698"/>
              <a:gd name="connsiteX3" fmla="*/ 1721396 w 2151745"/>
              <a:gd name="connsiteY3" fmla="*/ 860698 h 860698"/>
              <a:gd name="connsiteX4" fmla="*/ 0 w 2151745"/>
              <a:gd name="connsiteY4" fmla="*/ 860698 h 860698"/>
              <a:gd name="connsiteX5" fmla="*/ 430349 w 2151745"/>
              <a:gd name="connsiteY5" fmla="*/ 430349 h 860698"/>
              <a:gd name="connsiteX6" fmla="*/ 0 w 2151745"/>
              <a:gd name="connsiteY6" fmla="*/ 0 h 8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45" h="860698">
                <a:moveTo>
                  <a:pt x="0" y="0"/>
                </a:moveTo>
                <a:lnTo>
                  <a:pt x="1721396" y="0"/>
                </a:lnTo>
                <a:lnTo>
                  <a:pt x="2151745" y="430349"/>
                </a:lnTo>
                <a:lnTo>
                  <a:pt x="1721396" y="860698"/>
                </a:lnTo>
                <a:lnTo>
                  <a:pt x="0" y="860698"/>
                </a:lnTo>
                <a:lnTo>
                  <a:pt x="430349" y="430349"/>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731520" tIns="28448" rIns="365760" bIns="0" numCol="1" spcCol="1270" anchor="ctr" anchorCtr="0">
            <a:noAutofit/>
          </a:bodyPr>
          <a:lstStyle/>
          <a:p>
            <a:pPr algn="ctr" defTabSz="948243">
              <a:lnSpc>
                <a:spcPct val="90000"/>
              </a:lnSpc>
              <a:spcBef>
                <a:spcPct val="0"/>
              </a:spcBef>
              <a:spcAft>
                <a:spcPct val="35000"/>
              </a:spcAft>
            </a:pPr>
            <a:r>
              <a:rPr lang="en-US" sz="2133" dirty="0">
                <a:solidFill>
                  <a:srgbClr val="C8C8C8">
                    <a:lumMod val="20000"/>
                    <a:lumOff val="80000"/>
                  </a:srgbClr>
                </a:solidFill>
                <a:latin typeface="Calibri" panose="020F0502020204030204"/>
              </a:rPr>
              <a:t>Be empathetic</a:t>
            </a:r>
          </a:p>
        </p:txBody>
      </p:sp>
      <p:sp>
        <p:nvSpPr>
          <p:cNvPr id="14" name="Freeform 6">
            <a:extLst>
              <a:ext uri="{FF2B5EF4-FFF2-40B4-BE49-F238E27FC236}">
                <a16:creationId xmlns:a16="http://schemas.microsoft.com/office/drawing/2014/main" id="{6667B72E-7449-4BE6-BF9C-8F0A73292CC9}"/>
              </a:ext>
            </a:extLst>
          </p:cNvPr>
          <p:cNvSpPr/>
          <p:nvPr/>
        </p:nvSpPr>
        <p:spPr>
          <a:xfrm>
            <a:off x="6189761" y="5347525"/>
            <a:ext cx="3145432" cy="1144156"/>
          </a:xfrm>
          <a:custGeom>
            <a:avLst/>
            <a:gdLst>
              <a:gd name="connsiteX0" fmla="*/ 0 w 2151745"/>
              <a:gd name="connsiteY0" fmla="*/ 0 h 860698"/>
              <a:gd name="connsiteX1" fmla="*/ 1721396 w 2151745"/>
              <a:gd name="connsiteY1" fmla="*/ 0 h 860698"/>
              <a:gd name="connsiteX2" fmla="*/ 2151745 w 2151745"/>
              <a:gd name="connsiteY2" fmla="*/ 430349 h 860698"/>
              <a:gd name="connsiteX3" fmla="*/ 1721396 w 2151745"/>
              <a:gd name="connsiteY3" fmla="*/ 860698 h 860698"/>
              <a:gd name="connsiteX4" fmla="*/ 0 w 2151745"/>
              <a:gd name="connsiteY4" fmla="*/ 860698 h 860698"/>
              <a:gd name="connsiteX5" fmla="*/ 430349 w 2151745"/>
              <a:gd name="connsiteY5" fmla="*/ 430349 h 860698"/>
              <a:gd name="connsiteX6" fmla="*/ 0 w 2151745"/>
              <a:gd name="connsiteY6" fmla="*/ 0 h 8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45" h="860698">
                <a:moveTo>
                  <a:pt x="0" y="0"/>
                </a:moveTo>
                <a:lnTo>
                  <a:pt x="1721396" y="0"/>
                </a:lnTo>
                <a:lnTo>
                  <a:pt x="2151745" y="430349"/>
                </a:lnTo>
                <a:lnTo>
                  <a:pt x="1721396" y="860698"/>
                </a:lnTo>
                <a:lnTo>
                  <a:pt x="0" y="860698"/>
                </a:lnTo>
                <a:lnTo>
                  <a:pt x="430349" y="430349"/>
                </a:lnTo>
                <a:lnTo>
                  <a:pt x="0" y="0"/>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3">
              <a:hueOff val="1416762"/>
              <a:satOff val="12599"/>
              <a:lumOff val="-197"/>
              <a:alphaOff val="0"/>
            </a:schemeClr>
          </a:effectRef>
          <a:fontRef idx="minor">
            <a:schemeClr val="lt1"/>
          </a:fontRef>
        </p:style>
        <p:txBody>
          <a:bodyPr spcFirstLastPara="0" vert="horz" wrap="square" lIns="731520" tIns="28448" rIns="365760" bIns="0" numCol="1" spcCol="1270" anchor="ctr" anchorCtr="0">
            <a:noAutofit/>
          </a:bodyPr>
          <a:lstStyle/>
          <a:p>
            <a:pPr algn="ctr" defTabSz="948243">
              <a:lnSpc>
                <a:spcPct val="90000"/>
              </a:lnSpc>
              <a:spcBef>
                <a:spcPct val="0"/>
              </a:spcBef>
              <a:spcAft>
                <a:spcPct val="35000"/>
              </a:spcAft>
            </a:pPr>
            <a:r>
              <a:rPr lang="en-US" sz="2133" dirty="0">
                <a:solidFill>
                  <a:srgbClr val="C8C8C8">
                    <a:lumMod val="20000"/>
                    <a:lumOff val="80000"/>
                  </a:srgbClr>
                </a:solidFill>
                <a:latin typeface="Calibri" panose="020F0502020204030204"/>
              </a:rPr>
              <a:t>Normalize their experience</a:t>
            </a:r>
          </a:p>
        </p:txBody>
      </p:sp>
      <p:sp>
        <p:nvSpPr>
          <p:cNvPr id="15" name="Freeform 7">
            <a:extLst>
              <a:ext uri="{FF2B5EF4-FFF2-40B4-BE49-F238E27FC236}">
                <a16:creationId xmlns:a16="http://schemas.microsoft.com/office/drawing/2014/main" id="{1E9EDABD-EAF6-4B7E-A84B-1485D17F5663}"/>
              </a:ext>
            </a:extLst>
          </p:cNvPr>
          <p:cNvSpPr/>
          <p:nvPr/>
        </p:nvSpPr>
        <p:spPr>
          <a:xfrm>
            <a:off x="8643238" y="5347523"/>
            <a:ext cx="3394004" cy="1144156"/>
          </a:xfrm>
          <a:custGeom>
            <a:avLst/>
            <a:gdLst>
              <a:gd name="connsiteX0" fmla="*/ 0 w 2151745"/>
              <a:gd name="connsiteY0" fmla="*/ 0 h 860698"/>
              <a:gd name="connsiteX1" fmla="*/ 1721396 w 2151745"/>
              <a:gd name="connsiteY1" fmla="*/ 0 h 860698"/>
              <a:gd name="connsiteX2" fmla="*/ 2151745 w 2151745"/>
              <a:gd name="connsiteY2" fmla="*/ 430349 h 860698"/>
              <a:gd name="connsiteX3" fmla="*/ 1721396 w 2151745"/>
              <a:gd name="connsiteY3" fmla="*/ 860698 h 860698"/>
              <a:gd name="connsiteX4" fmla="*/ 0 w 2151745"/>
              <a:gd name="connsiteY4" fmla="*/ 860698 h 860698"/>
              <a:gd name="connsiteX5" fmla="*/ 430349 w 2151745"/>
              <a:gd name="connsiteY5" fmla="*/ 430349 h 860698"/>
              <a:gd name="connsiteX6" fmla="*/ 0 w 2151745"/>
              <a:gd name="connsiteY6" fmla="*/ 0 h 8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45" h="860698">
                <a:moveTo>
                  <a:pt x="0" y="0"/>
                </a:moveTo>
                <a:lnTo>
                  <a:pt x="1721396" y="0"/>
                </a:lnTo>
                <a:lnTo>
                  <a:pt x="2151745" y="430349"/>
                </a:lnTo>
                <a:lnTo>
                  <a:pt x="1721396" y="860698"/>
                </a:lnTo>
                <a:lnTo>
                  <a:pt x="0" y="860698"/>
                </a:lnTo>
                <a:lnTo>
                  <a:pt x="430349" y="430349"/>
                </a:lnTo>
                <a:lnTo>
                  <a:pt x="0" y="0"/>
                </a:lnTo>
                <a:close/>
              </a:path>
            </a:pathLst>
          </a:custGeom>
          <a:solidFill>
            <a:schemeClr val="accent5"/>
          </a:solidFill>
          <a:ln>
            <a:noFill/>
          </a:ln>
        </p:spPr>
        <p:style>
          <a:lnRef idx="2">
            <a:schemeClr val="lt1">
              <a:hueOff val="0"/>
              <a:satOff val="0"/>
              <a:lumOff val="0"/>
              <a:alphaOff val="0"/>
            </a:schemeClr>
          </a:lnRef>
          <a:fillRef idx="1">
            <a:scrgbClr r="0" g="0" b="0"/>
          </a:fillRef>
          <a:effectRef idx="0">
            <a:schemeClr val="accent3">
              <a:hueOff val="2833524"/>
              <a:satOff val="25197"/>
              <a:lumOff val="-394"/>
              <a:alphaOff val="0"/>
            </a:schemeClr>
          </a:effectRef>
          <a:fontRef idx="minor">
            <a:schemeClr val="lt1"/>
          </a:fontRef>
        </p:style>
        <p:txBody>
          <a:bodyPr spcFirstLastPara="0" vert="horz" wrap="square" lIns="659143" tIns="28448" rIns="365760" bIns="0" numCol="1" spcCol="1270" anchor="ctr" anchorCtr="0">
            <a:noAutofit/>
          </a:bodyPr>
          <a:lstStyle/>
          <a:p>
            <a:pPr algn="ctr" defTabSz="948243">
              <a:lnSpc>
                <a:spcPct val="90000"/>
              </a:lnSpc>
              <a:spcBef>
                <a:spcPct val="0"/>
              </a:spcBef>
              <a:spcAft>
                <a:spcPct val="35000"/>
              </a:spcAft>
            </a:pPr>
            <a:r>
              <a:rPr lang="en-US" sz="2133" dirty="0">
                <a:solidFill>
                  <a:srgbClr val="C8C8C8">
                    <a:lumMod val="20000"/>
                    <a:lumOff val="80000"/>
                  </a:srgbClr>
                </a:solidFill>
                <a:latin typeface="Calibri" panose="020F0502020204030204"/>
              </a:rPr>
              <a:t>Connect them with resources in their area</a:t>
            </a:r>
          </a:p>
        </p:txBody>
      </p:sp>
      <p:sp>
        <p:nvSpPr>
          <p:cNvPr id="16" name="Title 3">
            <a:extLst>
              <a:ext uri="{FF2B5EF4-FFF2-40B4-BE49-F238E27FC236}">
                <a16:creationId xmlns:a16="http://schemas.microsoft.com/office/drawing/2014/main" id="{B3EB7A7A-BF44-4C78-9D21-199C0A822A7B}"/>
              </a:ext>
            </a:extLst>
          </p:cNvPr>
          <p:cNvSpPr txBox="1">
            <a:spLocks/>
          </p:cNvSpPr>
          <p:nvPr/>
        </p:nvSpPr>
        <p:spPr>
          <a:xfrm>
            <a:off x="899851" y="5687165"/>
            <a:ext cx="11137392" cy="603504"/>
          </a:xfrm>
          <a:prstGeom prst="rect">
            <a:avLst/>
          </a:prstGeom>
        </p:spPr>
        <p:txBody>
          <a:bodyPr vert="horz" lIns="0" tIns="0" rIns="0" bIns="0" rtlCol="0" anchor="t">
            <a:noAutofit/>
          </a:bodyPr>
          <a:lstStyle>
            <a:lvl1pPr algn="l" defTabSz="685818" rtl="0" eaLnBrk="1" latinLnBrk="0" hangingPunct="1">
              <a:lnSpc>
                <a:spcPct val="90000"/>
              </a:lnSpc>
              <a:spcBef>
                <a:spcPct val="0"/>
              </a:spcBef>
              <a:buNone/>
              <a:defRPr sz="2250" kern="1200" baseline="0">
                <a:solidFill>
                  <a:schemeClr val="accent2"/>
                </a:solidFill>
                <a:latin typeface="+mj-lt"/>
                <a:ea typeface="+mj-ea"/>
                <a:cs typeface="+mj-cs"/>
              </a:defRPr>
            </a:lvl1pPr>
          </a:lstStyle>
          <a:p>
            <a:pPr defTabSz="914401"/>
            <a:r>
              <a:rPr lang="en-US" sz="3000" dirty="0">
                <a:solidFill>
                  <a:srgbClr val="5C9A1B"/>
                </a:solidFill>
                <a:latin typeface="Calibri Light" panose="020F0302020204030204"/>
              </a:rPr>
              <a:t>How you can help</a:t>
            </a:r>
          </a:p>
        </p:txBody>
      </p:sp>
    </p:spTree>
    <p:extLst>
      <p:ext uri="{BB962C8B-B14F-4D97-AF65-F5344CB8AC3E}">
        <p14:creationId xmlns:p14="http://schemas.microsoft.com/office/powerpoint/2010/main" val="1407793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A3E7-5B7C-BC4E-9D75-7FB50AD8C039}"/>
              </a:ext>
            </a:extLst>
          </p:cNvPr>
          <p:cNvSpPr>
            <a:spLocks noGrp="1"/>
          </p:cNvSpPr>
          <p:nvPr>
            <p:ph type="title"/>
          </p:nvPr>
        </p:nvSpPr>
        <p:spPr>
          <a:xfrm>
            <a:off x="747533" y="319460"/>
            <a:ext cx="11137392" cy="603504"/>
          </a:xfrm>
        </p:spPr>
        <p:txBody>
          <a:bodyPr/>
          <a:lstStyle/>
          <a:p>
            <a:r>
              <a:rPr lang="en-US"/>
              <a:t>Connect veterans to resources in their local community</a:t>
            </a:r>
          </a:p>
        </p:txBody>
      </p:sp>
      <p:sp>
        <p:nvSpPr>
          <p:cNvPr id="4" name="Slide Number Placeholder 3">
            <a:extLst>
              <a:ext uri="{FF2B5EF4-FFF2-40B4-BE49-F238E27FC236}">
                <a16:creationId xmlns:a16="http://schemas.microsoft.com/office/drawing/2014/main" id="{C1FD9A3D-B776-FF44-8FEA-F0DE4946FB98}"/>
              </a:ext>
            </a:extLst>
          </p:cNvPr>
          <p:cNvSpPr>
            <a:spLocks noGrp="1"/>
          </p:cNvSpPr>
          <p:nvPr>
            <p:ph type="sldNum" sz="quarter" idx="18"/>
          </p:nvPr>
        </p:nvSpPr>
        <p:spPr/>
        <p:txBody>
          <a:bodyPr/>
          <a:lstStyle/>
          <a:p>
            <a:pPr defTabSz="914377"/>
            <a:r>
              <a:rPr lang="en-US">
                <a:solidFill>
                  <a:srgbClr val="78BE20"/>
                </a:solidFill>
                <a:latin typeface="Calibri Regular"/>
              </a:rPr>
              <a:t>|</a:t>
            </a:r>
            <a:r>
              <a:rPr lang="en-US">
                <a:solidFill>
                  <a:srgbClr val="C8C8C8"/>
                </a:solidFill>
                <a:latin typeface="Calibri Regular"/>
              </a:rPr>
              <a:t> </a:t>
            </a:r>
            <a:fld id="{37D409AB-2201-4E18-8A34-C31753AD9B06}" type="slidenum">
              <a:rPr lang="en-US">
                <a:solidFill>
                  <a:srgbClr val="3A3B3C"/>
                </a:solidFill>
                <a:latin typeface="Calibri Regular"/>
              </a:rPr>
              <a:pPr defTabSz="914377"/>
              <a:t>22</a:t>
            </a:fld>
            <a:endParaRPr lang="en-US">
              <a:solidFill>
                <a:srgbClr val="3A3B3C"/>
              </a:solidFill>
              <a:latin typeface="Calibri Regular"/>
            </a:endParaRPr>
          </a:p>
        </p:txBody>
      </p:sp>
      <p:sp>
        <p:nvSpPr>
          <p:cNvPr id="6" name="Rectangle 5">
            <a:extLst>
              <a:ext uri="{FF2B5EF4-FFF2-40B4-BE49-F238E27FC236}">
                <a16:creationId xmlns:a16="http://schemas.microsoft.com/office/drawing/2014/main" id="{A7E9F922-68B7-4066-A949-70713DBC39B8}"/>
              </a:ext>
            </a:extLst>
          </p:cNvPr>
          <p:cNvSpPr/>
          <p:nvPr/>
        </p:nvSpPr>
        <p:spPr>
          <a:xfrm>
            <a:off x="672663" y="6180083"/>
            <a:ext cx="2346831" cy="531501"/>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pic>
        <p:nvPicPr>
          <p:cNvPr id="7" name="Picture 6">
            <a:extLst>
              <a:ext uri="{FF2B5EF4-FFF2-40B4-BE49-F238E27FC236}">
                <a16:creationId xmlns:a16="http://schemas.microsoft.com/office/drawing/2014/main" id="{77B68245-3914-47E8-9124-C8300553C8D6}"/>
              </a:ext>
            </a:extLst>
          </p:cNvPr>
          <p:cNvPicPr>
            <a:picLocks noChangeAspect="1"/>
          </p:cNvPicPr>
          <p:nvPr/>
        </p:nvPicPr>
        <p:blipFill rotWithShape="1">
          <a:blip r:embed="rId3"/>
          <a:srcRect b="29333"/>
          <a:stretch/>
        </p:blipFill>
        <p:spPr>
          <a:xfrm>
            <a:off x="1745855" y="3608632"/>
            <a:ext cx="8700291" cy="3102953"/>
          </a:xfrm>
          <a:prstGeom prst="rect">
            <a:avLst/>
          </a:prstGeom>
        </p:spPr>
      </p:pic>
      <p:sp>
        <p:nvSpPr>
          <p:cNvPr id="8" name="TextBox 7">
            <a:extLst>
              <a:ext uri="{FF2B5EF4-FFF2-40B4-BE49-F238E27FC236}">
                <a16:creationId xmlns:a16="http://schemas.microsoft.com/office/drawing/2014/main" id="{282BFB8F-E409-4AEB-B000-6625D063618B}"/>
              </a:ext>
            </a:extLst>
          </p:cNvPr>
          <p:cNvSpPr txBox="1"/>
          <p:nvPr/>
        </p:nvSpPr>
        <p:spPr>
          <a:xfrm>
            <a:off x="641132" y="821470"/>
            <a:ext cx="10909736" cy="2616678"/>
          </a:xfrm>
          <a:prstGeom prst="rect">
            <a:avLst/>
          </a:prstGeom>
          <a:noFill/>
        </p:spPr>
        <p:txBody>
          <a:bodyPr wrap="square">
            <a:spAutoFit/>
          </a:bodyPr>
          <a:lstStyle/>
          <a:p>
            <a:pPr defTabSz="914377"/>
            <a:r>
              <a:rPr lang="en-US" sz="1733" b="1" dirty="0">
                <a:solidFill>
                  <a:srgbClr val="612166"/>
                </a:solidFill>
                <a:latin typeface="FSHumana-Bold" panose="02000803040000020004" pitchFamily="2" charset="0"/>
              </a:rPr>
              <a:t>Humana Community Navigator</a:t>
            </a:r>
          </a:p>
          <a:p>
            <a:pPr defTabSz="914377"/>
            <a:r>
              <a:rPr lang="en-US" sz="1467" dirty="0">
                <a:solidFill>
                  <a:srgbClr val="3A3B3D"/>
                </a:solidFill>
                <a:latin typeface="FSHumana" panose="02000506040000020004" pitchFamily="2" charset="0"/>
              </a:rPr>
              <a:t>If an individual has identified health-related social needs, follow up by offering assistance connecting them to resources and services that may be available through their medical insurance, government programs and other community organizations through Humana Community Navigator (</a:t>
            </a:r>
            <a:r>
              <a:rPr lang="en-US" sz="1467" b="1" dirty="0">
                <a:solidFill>
                  <a:srgbClr val="B00061"/>
                </a:solidFill>
                <a:latin typeface="FSHumana-Bold" panose="02000803040000020004" pitchFamily="2" charset="0"/>
              </a:rPr>
              <a:t>Humana.FindHelp.com</a:t>
            </a:r>
            <a:r>
              <a:rPr lang="en-US" sz="1467" dirty="0">
                <a:solidFill>
                  <a:srgbClr val="3A3B3D"/>
                </a:solidFill>
                <a:latin typeface="FSHumana" panose="02000506040000020004" pitchFamily="2" charset="0"/>
              </a:rPr>
              <a:t>). This service is used</a:t>
            </a:r>
          </a:p>
          <a:p>
            <a:pPr defTabSz="914377"/>
            <a:r>
              <a:rPr lang="en-US" sz="1467" dirty="0">
                <a:solidFill>
                  <a:srgbClr val="3A3B3D"/>
                </a:solidFill>
                <a:latin typeface="FSHumana" panose="02000506040000020004" pitchFamily="2" charset="0"/>
              </a:rPr>
              <a:t>to locate available food assistance, loneliness resources and other free or reduced-cost programs in an individual’s community.</a:t>
            </a:r>
            <a:br>
              <a:rPr lang="en-US" sz="1467" dirty="0">
                <a:solidFill>
                  <a:srgbClr val="3A3B3D"/>
                </a:solidFill>
                <a:latin typeface="FSHumana" panose="02000506040000020004" pitchFamily="2" charset="0"/>
              </a:rPr>
            </a:br>
            <a:endParaRPr lang="en-US" sz="1467" dirty="0">
              <a:solidFill>
                <a:srgbClr val="3A3B3D"/>
              </a:solidFill>
              <a:latin typeface="FSHumana" panose="02000506040000020004" pitchFamily="2" charset="0"/>
            </a:endParaRPr>
          </a:p>
          <a:p>
            <a:pPr defTabSz="914377"/>
            <a:r>
              <a:rPr lang="en-US" sz="1467" dirty="0">
                <a:solidFill>
                  <a:srgbClr val="3A3B3D"/>
                </a:solidFill>
                <a:latin typeface="FSHumana" panose="02000506040000020004" pitchFamily="2" charset="0"/>
              </a:rPr>
              <a:t>In addition to providing access to thousands of resources, the following features are also available:</a:t>
            </a:r>
          </a:p>
          <a:p>
            <a:pPr defTabSz="914377"/>
            <a:r>
              <a:rPr lang="en-US" sz="1467" dirty="0">
                <a:solidFill>
                  <a:srgbClr val="3A3B3D"/>
                </a:solidFill>
                <a:latin typeface="FSHumana" panose="02000506040000020004" pitchFamily="2" charset="0"/>
              </a:rPr>
              <a:t>• ZIP code search based on service area</a:t>
            </a:r>
          </a:p>
          <a:p>
            <a:pPr defTabSz="914377"/>
            <a:r>
              <a:rPr lang="en-US" sz="1467" dirty="0">
                <a:solidFill>
                  <a:srgbClr val="3A3B3D"/>
                </a:solidFill>
                <a:latin typeface="FSHumana" panose="02000506040000020004" pitchFamily="2" charset="0"/>
              </a:rPr>
              <a:t>• Resources available to share via print, email and text</a:t>
            </a:r>
          </a:p>
          <a:p>
            <a:pPr defTabSz="914377"/>
            <a:r>
              <a:rPr lang="en-US" sz="1467" dirty="0">
                <a:solidFill>
                  <a:srgbClr val="3A3B3D"/>
                </a:solidFill>
                <a:latin typeface="FSHumana" panose="02000506040000020004" pitchFamily="2" charset="0"/>
              </a:rPr>
              <a:t>• Multi-language options for resources</a:t>
            </a:r>
          </a:p>
          <a:p>
            <a:pPr defTabSz="914377"/>
            <a:r>
              <a:rPr lang="en-US" sz="1467" dirty="0">
                <a:solidFill>
                  <a:srgbClr val="3A3B3D"/>
                </a:solidFill>
                <a:latin typeface="FSHumana" panose="02000506040000020004" pitchFamily="2" charset="0"/>
              </a:rPr>
              <a:t>• The ability to create folders to save favorites</a:t>
            </a:r>
            <a:endParaRPr lang="en-US" dirty="0">
              <a:solidFill>
                <a:srgbClr val="3A3B3C"/>
              </a:solidFill>
              <a:latin typeface="Calibri" panose="020F0502020204030204"/>
            </a:endParaRPr>
          </a:p>
        </p:txBody>
      </p:sp>
      <p:sp>
        <p:nvSpPr>
          <p:cNvPr id="9" name="TextBox 8">
            <a:extLst>
              <a:ext uri="{FF2B5EF4-FFF2-40B4-BE49-F238E27FC236}">
                <a16:creationId xmlns:a16="http://schemas.microsoft.com/office/drawing/2014/main" id="{C333BCAE-5250-46C3-87D1-42E4EBFCB3E6}"/>
              </a:ext>
            </a:extLst>
          </p:cNvPr>
          <p:cNvSpPr txBox="1"/>
          <p:nvPr/>
        </p:nvSpPr>
        <p:spPr>
          <a:xfrm>
            <a:off x="6693200" y="2982630"/>
            <a:ext cx="3951889" cy="502766"/>
          </a:xfrm>
          <a:prstGeom prst="rect">
            <a:avLst/>
          </a:prstGeom>
          <a:noFill/>
        </p:spPr>
        <p:txBody>
          <a:bodyPr wrap="square">
            <a:spAutoFit/>
          </a:bodyPr>
          <a:lstStyle/>
          <a:p>
            <a:pPr defTabSz="914377"/>
            <a:r>
              <a:rPr lang="en-US" sz="2667" b="1" dirty="0">
                <a:solidFill>
                  <a:srgbClr val="B00061"/>
                </a:solidFill>
                <a:latin typeface="FSHumana-Bold" panose="02000803040000020004" pitchFamily="2" charset="0"/>
              </a:rPr>
              <a:t>Humana.FindHelp.com</a:t>
            </a:r>
            <a:endParaRPr lang="en-US" sz="2667" dirty="0">
              <a:solidFill>
                <a:srgbClr val="3A3B3C"/>
              </a:solidFill>
              <a:latin typeface="Calibri" panose="020F0502020204030204"/>
            </a:endParaRPr>
          </a:p>
        </p:txBody>
      </p:sp>
    </p:spTree>
    <p:extLst>
      <p:ext uri="{BB962C8B-B14F-4D97-AF65-F5344CB8AC3E}">
        <p14:creationId xmlns:p14="http://schemas.microsoft.com/office/powerpoint/2010/main" val="2594040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BEC4-A807-8F41-9D04-4836B768DA9C}"/>
              </a:ext>
            </a:extLst>
          </p:cNvPr>
          <p:cNvSpPr>
            <a:spLocks noGrp="1"/>
          </p:cNvSpPr>
          <p:nvPr>
            <p:ph type="title"/>
          </p:nvPr>
        </p:nvSpPr>
        <p:spPr>
          <a:xfrm>
            <a:off x="766383" y="437988"/>
            <a:ext cx="11137392" cy="603504"/>
          </a:xfrm>
        </p:spPr>
        <p:txBody>
          <a:bodyPr/>
          <a:lstStyle/>
          <a:p>
            <a:r>
              <a:rPr lang="en-US" dirty="0"/>
              <a:t>Flyers for print or download</a:t>
            </a:r>
          </a:p>
        </p:txBody>
      </p:sp>
      <p:pic>
        <p:nvPicPr>
          <p:cNvPr id="3" name="Picture 2">
            <a:extLst>
              <a:ext uri="{FF2B5EF4-FFF2-40B4-BE49-F238E27FC236}">
                <a16:creationId xmlns:a16="http://schemas.microsoft.com/office/drawing/2014/main" id="{77A9FDE1-6C7B-8E46-9218-D16B880563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342852"/>
            <a:ext cx="3179619" cy="4114800"/>
          </a:xfrm>
          <a:prstGeom prst="rect">
            <a:avLst/>
          </a:prstGeom>
          <a:ln w="12700">
            <a:solidFill>
              <a:schemeClr val="accent1"/>
            </a:solidFill>
          </a:ln>
        </p:spPr>
      </p:pic>
      <p:sp>
        <p:nvSpPr>
          <p:cNvPr id="4" name="TextBox 3">
            <a:extLst>
              <a:ext uri="{FF2B5EF4-FFF2-40B4-BE49-F238E27FC236}">
                <a16:creationId xmlns:a16="http://schemas.microsoft.com/office/drawing/2014/main" id="{BF8BB0E2-48CB-9E42-8160-74CDFF5BC70A}"/>
              </a:ext>
            </a:extLst>
          </p:cNvPr>
          <p:cNvSpPr txBox="1"/>
          <p:nvPr/>
        </p:nvSpPr>
        <p:spPr>
          <a:xfrm>
            <a:off x="838200" y="5591465"/>
            <a:ext cx="3179619" cy="287323"/>
          </a:xfrm>
          <a:prstGeom prst="rect">
            <a:avLst/>
          </a:prstGeom>
          <a:noFill/>
        </p:spPr>
        <p:txBody>
          <a:bodyPr wrap="square" lIns="0" tIns="0" rIns="0" bIns="0" rtlCol="0">
            <a:spAutoFit/>
          </a:bodyPr>
          <a:lstStyle/>
          <a:p>
            <a:pPr algn="ctr" defTabSz="914377"/>
            <a:r>
              <a:rPr lang="en-US" sz="1867" dirty="0">
                <a:solidFill>
                  <a:srgbClr val="3A3B3C"/>
                </a:solidFill>
                <a:latin typeface="Calibri" panose="020F0502020204030204"/>
              </a:rPr>
              <a:t>Loneliness flyer</a:t>
            </a:r>
          </a:p>
        </p:txBody>
      </p:sp>
      <p:pic>
        <p:nvPicPr>
          <p:cNvPr id="5" name="Picture 4">
            <a:extLst>
              <a:ext uri="{FF2B5EF4-FFF2-40B4-BE49-F238E27FC236}">
                <a16:creationId xmlns:a16="http://schemas.microsoft.com/office/drawing/2014/main" id="{08BBBF7D-F6F0-9C45-8A8A-2BEA476AE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6191" y="1342852"/>
            <a:ext cx="3179619" cy="4114800"/>
          </a:xfrm>
          <a:prstGeom prst="rect">
            <a:avLst/>
          </a:prstGeom>
          <a:ln w="12700">
            <a:solidFill>
              <a:schemeClr val="accent1"/>
            </a:solidFill>
          </a:ln>
        </p:spPr>
      </p:pic>
      <p:pic>
        <p:nvPicPr>
          <p:cNvPr id="6" name="Picture 5">
            <a:extLst>
              <a:ext uri="{FF2B5EF4-FFF2-40B4-BE49-F238E27FC236}">
                <a16:creationId xmlns:a16="http://schemas.microsoft.com/office/drawing/2014/main" id="{20315EB4-CC00-DA45-A0CD-708FC0AFFB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181" y="1292672"/>
            <a:ext cx="3179619" cy="4114800"/>
          </a:xfrm>
          <a:prstGeom prst="rect">
            <a:avLst/>
          </a:prstGeom>
          <a:ln w="12700">
            <a:solidFill>
              <a:schemeClr val="accent1"/>
            </a:solidFill>
          </a:ln>
        </p:spPr>
      </p:pic>
      <p:sp>
        <p:nvSpPr>
          <p:cNvPr id="7" name="TextBox 6">
            <a:extLst>
              <a:ext uri="{FF2B5EF4-FFF2-40B4-BE49-F238E27FC236}">
                <a16:creationId xmlns:a16="http://schemas.microsoft.com/office/drawing/2014/main" id="{243A7E99-8CB3-3349-BE23-5585B7AE1BED}"/>
              </a:ext>
            </a:extLst>
          </p:cNvPr>
          <p:cNvSpPr txBox="1"/>
          <p:nvPr/>
        </p:nvSpPr>
        <p:spPr>
          <a:xfrm>
            <a:off x="4506192" y="5591465"/>
            <a:ext cx="3179617" cy="287323"/>
          </a:xfrm>
          <a:prstGeom prst="rect">
            <a:avLst/>
          </a:prstGeom>
          <a:noFill/>
        </p:spPr>
        <p:txBody>
          <a:bodyPr wrap="square" lIns="0" tIns="0" rIns="0" bIns="0" rtlCol="0">
            <a:spAutoFit/>
          </a:bodyPr>
          <a:lstStyle/>
          <a:p>
            <a:pPr algn="ctr" defTabSz="914377"/>
            <a:r>
              <a:rPr lang="en-US" sz="1867">
                <a:solidFill>
                  <a:srgbClr val="3A3B3C"/>
                </a:solidFill>
                <a:latin typeface="Calibri" panose="020F0502020204030204"/>
              </a:rPr>
              <a:t>Transportation flyer</a:t>
            </a:r>
          </a:p>
        </p:txBody>
      </p:sp>
      <p:sp>
        <p:nvSpPr>
          <p:cNvPr id="8" name="TextBox 7">
            <a:extLst>
              <a:ext uri="{FF2B5EF4-FFF2-40B4-BE49-F238E27FC236}">
                <a16:creationId xmlns:a16="http://schemas.microsoft.com/office/drawing/2014/main" id="{BBE33142-F522-F045-8393-2AEC6C116111}"/>
              </a:ext>
            </a:extLst>
          </p:cNvPr>
          <p:cNvSpPr txBox="1"/>
          <p:nvPr/>
        </p:nvSpPr>
        <p:spPr>
          <a:xfrm>
            <a:off x="8174181" y="5591465"/>
            <a:ext cx="3179620" cy="287323"/>
          </a:xfrm>
          <a:prstGeom prst="rect">
            <a:avLst/>
          </a:prstGeom>
          <a:noFill/>
        </p:spPr>
        <p:txBody>
          <a:bodyPr wrap="square" lIns="0" tIns="0" rIns="0" bIns="0" rtlCol="0">
            <a:spAutoFit/>
          </a:bodyPr>
          <a:lstStyle/>
          <a:p>
            <a:pPr algn="ctr" defTabSz="914377"/>
            <a:r>
              <a:rPr lang="en-US" sz="1867">
                <a:solidFill>
                  <a:srgbClr val="3A3B3C"/>
                </a:solidFill>
                <a:latin typeface="Calibri" panose="020F0502020204030204"/>
              </a:rPr>
              <a:t>Housing flyer</a:t>
            </a:r>
          </a:p>
        </p:txBody>
      </p:sp>
      <p:sp>
        <p:nvSpPr>
          <p:cNvPr id="11" name="Rectangle 10">
            <a:extLst>
              <a:ext uri="{FF2B5EF4-FFF2-40B4-BE49-F238E27FC236}">
                <a16:creationId xmlns:a16="http://schemas.microsoft.com/office/drawing/2014/main" id="{A109C0A5-0CDE-46B3-B860-C3468563F924}"/>
              </a:ext>
            </a:extLst>
          </p:cNvPr>
          <p:cNvSpPr/>
          <p:nvPr/>
        </p:nvSpPr>
        <p:spPr>
          <a:xfrm>
            <a:off x="672663" y="6180083"/>
            <a:ext cx="2346831" cy="531501"/>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sz="3733">
              <a:solidFill>
                <a:srgbClr val="3A3B3C"/>
              </a:solidFill>
              <a:latin typeface="Calibri" panose="020F0502020204030204"/>
            </a:endParaRPr>
          </a:p>
        </p:txBody>
      </p:sp>
      <p:sp>
        <p:nvSpPr>
          <p:cNvPr id="13" name="TextBox 12">
            <a:extLst>
              <a:ext uri="{FF2B5EF4-FFF2-40B4-BE49-F238E27FC236}">
                <a16:creationId xmlns:a16="http://schemas.microsoft.com/office/drawing/2014/main" id="{6B7AF4C5-35B9-46C2-B3D4-19D868501B86}"/>
              </a:ext>
            </a:extLst>
          </p:cNvPr>
          <p:cNvSpPr txBox="1"/>
          <p:nvPr/>
        </p:nvSpPr>
        <p:spPr>
          <a:xfrm>
            <a:off x="4297635" y="6180083"/>
            <a:ext cx="8174180" cy="369332"/>
          </a:xfrm>
          <a:prstGeom prst="rect">
            <a:avLst/>
          </a:prstGeom>
          <a:noFill/>
        </p:spPr>
        <p:txBody>
          <a:bodyPr wrap="square">
            <a:spAutoFit/>
          </a:bodyPr>
          <a:lstStyle/>
          <a:p>
            <a:pPr defTabSz="914377"/>
            <a:r>
              <a:rPr lang="en-US" dirty="0">
                <a:solidFill>
                  <a:srgbClr val="3A3B3C"/>
                </a:solidFill>
                <a:latin typeface="Calibri" panose="020F0502020204030204"/>
              </a:rPr>
              <a:t>https://populationhealth.humana.com/communities/veterans-and-humana</a:t>
            </a:r>
          </a:p>
        </p:txBody>
      </p:sp>
    </p:spTree>
    <p:extLst>
      <p:ext uri="{BB962C8B-B14F-4D97-AF65-F5344CB8AC3E}">
        <p14:creationId xmlns:p14="http://schemas.microsoft.com/office/powerpoint/2010/main" val="418354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533400" y="609600"/>
              <a:ext cx="11125667" cy="5638812"/>
            </a:xfrm>
            <a:prstGeom prst="rect">
              <a:avLst/>
            </a:prstGeom>
          </p:spPr>
        </p:pic>
        <p:pic>
          <p:nvPicPr>
            <p:cNvPr id="5" name="object 5"/>
            <p:cNvPicPr/>
            <p:nvPr/>
          </p:nvPicPr>
          <p:blipFill>
            <a:blip r:embed="rId4" cstate="print"/>
            <a:stretch>
              <a:fillRect/>
            </a:stretch>
          </p:blipFill>
          <p:spPr>
            <a:xfrm>
              <a:off x="5401687" y="5223444"/>
              <a:ext cx="1828799" cy="355091"/>
            </a:xfrm>
            <a:prstGeom prst="rect">
              <a:avLst/>
            </a:prstGeom>
          </p:spPr>
        </p:pic>
      </p:grpSp>
      <p:pic>
        <p:nvPicPr>
          <p:cNvPr id="12" name="Picture 11"/>
          <p:cNvPicPr>
            <a:picLocks noChangeAspect="1"/>
          </p:cNvPicPr>
          <p:nvPr/>
        </p:nvPicPr>
        <p:blipFill>
          <a:blip r:embed="rId5"/>
          <a:stretch>
            <a:fillRect/>
          </a:stretch>
        </p:blipFill>
        <p:spPr>
          <a:xfrm>
            <a:off x="8424673" y="4864412"/>
            <a:ext cx="1796758" cy="868961"/>
          </a:xfrm>
          <a:prstGeom prst="rect">
            <a:avLst/>
          </a:prstGeom>
        </p:spPr>
      </p:pic>
      <p:pic>
        <p:nvPicPr>
          <p:cNvPr id="13" name="Picture Placeholder 10">
            <a:extLst>
              <a:ext uri="{FF2B5EF4-FFF2-40B4-BE49-F238E27FC236}">
                <a16:creationId xmlns:a16="http://schemas.microsoft.com/office/drawing/2014/main" id="{00D601EE-6189-0C4D-ADCC-B2141407E6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545" y="1229444"/>
            <a:ext cx="3674261" cy="3799443"/>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p:spPr>
      </p:pic>
      <p:pic>
        <p:nvPicPr>
          <p:cNvPr id="11" name="Picture 2" descr="http://www.vfw.org/-/media/VFWSite/Images/Thumbnails/Thumbnail-Default.png?v=1&amp;d=20201014T233549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3322" y="5085331"/>
            <a:ext cx="1079737" cy="64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4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08965" y="318250"/>
            <a:ext cx="9279655" cy="430887"/>
          </a:xfrm>
          <a:prstGeom prst="rect">
            <a:avLst/>
          </a:prstGeom>
        </p:spPr>
        <p:txBody>
          <a:bodyPr vert="horz" wrap="square" lIns="0" tIns="0" rIns="0" bIns="0" rtlCol="0" anchor="t">
            <a:spAutoFit/>
          </a:bodyPr>
          <a:lstStyle/>
          <a:p>
            <a:pPr marL="11206"/>
            <a:r>
              <a:rPr lang="en-US" sz="2800" b="1" dirty="0">
                <a:solidFill>
                  <a:srgbClr val="4A7729"/>
                </a:solidFill>
                <a:latin typeface="+mn-lt"/>
                <a:cs typeface="Calibri Light" panose="020F0302020204030204" pitchFamily="34" charset="0"/>
              </a:rPr>
              <a:t>A collective impact campaign:</a:t>
            </a:r>
            <a:endParaRPr sz="2800" b="1" dirty="0">
              <a:solidFill>
                <a:srgbClr val="4A7729"/>
              </a:solidFill>
              <a:latin typeface="+mn-lt"/>
              <a:cs typeface="Calibri Light" panose="020F0302020204030204" pitchFamily="34" charset="0"/>
            </a:endParaRPr>
          </a:p>
        </p:txBody>
      </p:sp>
      <p:sp>
        <p:nvSpPr>
          <p:cNvPr id="16" name="Slide Number Placeholder 2"/>
          <p:cNvSpPr>
            <a:spLocks noGrp="1"/>
          </p:cNvSpPr>
          <p:nvPr>
            <p:ph type="sldNum" sz="quarter" idx="4294967295"/>
          </p:nvPr>
        </p:nvSpPr>
        <p:spPr>
          <a:xfrm>
            <a:off x="10726543" y="6181725"/>
            <a:ext cx="12192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19" name="Rectangle 18">
            <a:extLst>
              <a:ext uri="{FF2B5EF4-FFF2-40B4-BE49-F238E27FC236}">
                <a16:creationId xmlns:a16="http://schemas.microsoft.com/office/drawing/2014/main" id="{21C97039-486C-D144-9B3B-D3300AB72E36}"/>
              </a:ext>
            </a:extLst>
          </p:cNvPr>
          <p:cNvSpPr/>
          <p:nvPr/>
        </p:nvSpPr>
        <p:spPr>
          <a:xfrm>
            <a:off x="0" y="0"/>
            <a:ext cx="320040" cy="6172200"/>
          </a:xfrm>
          <a:prstGeom prst="rect">
            <a:avLst/>
          </a:prstGeom>
          <a:solidFill>
            <a:srgbClr val="78BE20"/>
          </a:solidFill>
          <a:ln w="635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53575A"/>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1851533-50C0-524E-AB83-72891A62D9D7}"/>
              </a:ext>
            </a:extLst>
          </p:cNvPr>
          <p:cNvSpPr/>
          <p:nvPr/>
        </p:nvSpPr>
        <p:spPr>
          <a:xfrm>
            <a:off x="-1" y="6248400"/>
            <a:ext cx="320041" cy="609600"/>
          </a:xfrm>
          <a:prstGeom prst="rect">
            <a:avLst/>
          </a:prstGeom>
          <a:solidFill>
            <a:srgbClr val="497728"/>
          </a:solidFill>
          <a:ln w="635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53575A"/>
              </a:solidFill>
              <a:effectLst/>
              <a:uLnTx/>
              <a:uFillTx/>
              <a:latin typeface="Calibri" panose="020F0502020204030204"/>
              <a:ea typeface="+mn-ea"/>
              <a:cs typeface="+mn-cs"/>
            </a:endParaRPr>
          </a:p>
        </p:txBody>
      </p:sp>
      <p:sp>
        <p:nvSpPr>
          <p:cNvPr id="2" name="Rectangle 1"/>
          <p:cNvSpPr/>
          <p:nvPr/>
        </p:nvSpPr>
        <p:spPr>
          <a:xfrm>
            <a:off x="652791" y="1136633"/>
            <a:ext cx="5753924"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04E26"/>
                </a:solidFill>
                <a:effectLst/>
                <a:uLnTx/>
                <a:uFillTx/>
                <a:latin typeface="Calibri"/>
                <a:ea typeface="+mn-ea"/>
                <a:cs typeface="+mn-cs"/>
              </a:rPr>
              <a:t>In our 6</a:t>
            </a:r>
            <a:r>
              <a:rPr kumimoji="0" lang="en-US" sz="2000" b="0" i="0" u="none" strike="noStrike" kern="1200" cap="none" spc="0" normalizeH="0" baseline="30000" noProof="0" dirty="0">
                <a:ln>
                  <a:noFill/>
                </a:ln>
                <a:solidFill>
                  <a:srgbClr val="504E26"/>
                </a:solidFill>
                <a:effectLst/>
                <a:uLnTx/>
                <a:uFillTx/>
                <a:latin typeface="Calibri"/>
                <a:ea typeface="+mn-ea"/>
                <a:cs typeface="+mn-cs"/>
              </a:rPr>
              <a:t>th</a:t>
            </a:r>
            <a:r>
              <a:rPr kumimoji="0" lang="en-US" sz="2000" b="0" i="0" u="none" strike="noStrike" kern="1200" cap="none" spc="0" normalizeH="0" baseline="0" noProof="0" dirty="0">
                <a:ln>
                  <a:noFill/>
                </a:ln>
                <a:solidFill>
                  <a:srgbClr val="504E26"/>
                </a:solidFill>
                <a:effectLst/>
                <a:uLnTx/>
                <a:uFillTx/>
                <a:latin typeface="Calibri"/>
                <a:ea typeface="+mn-ea"/>
                <a:cs typeface="+mn-cs"/>
              </a:rPr>
              <a:t> year, VFW, Humana, and Feeding America team up to address food insecurity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04E26"/>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04E26"/>
                </a:solidFill>
                <a:effectLst/>
                <a:uLnTx/>
                <a:uFillTx/>
                <a:latin typeface="Calibri"/>
                <a:ea typeface="+mn-ea"/>
                <a:cs typeface="+mn-cs"/>
              </a:rPr>
              <a:t>A grassroots effort that relies on caring, self-motivated Humana associates, VFW Posts and Auxiliaries, to organize food drives, food distributions, fundraisers, gleanings, and community events to support local communities in fighting hunger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4E26"/>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4E26"/>
              </a:solidFill>
              <a:effectLst/>
              <a:uLnTx/>
              <a:uFillTx/>
              <a:latin typeface="Calibri"/>
              <a:ea typeface="+mn-ea"/>
              <a:cs typeface="+mn-cs"/>
            </a:endParaRPr>
          </a:p>
        </p:txBody>
      </p:sp>
      <p:grpSp>
        <p:nvGrpSpPr>
          <p:cNvPr id="11" name="Group 10"/>
          <p:cNvGrpSpPr/>
          <p:nvPr/>
        </p:nvGrpSpPr>
        <p:grpSpPr>
          <a:xfrm>
            <a:off x="669734" y="4940450"/>
            <a:ext cx="10961827" cy="2031325"/>
            <a:chOff x="710145" y="5042050"/>
            <a:chExt cx="6096000" cy="2031325"/>
          </a:xfrm>
        </p:grpSpPr>
        <p:graphicFrame>
          <p:nvGraphicFramePr>
            <p:cNvPr id="7" name="Diagram 6"/>
            <p:cNvGraphicFramePr/>
            <p:nvPr/>
          </p:nvGraphicFramePr>
          <p:xfrm>
            <a:off x="710145" y="5042050"/>
            <a:ext cx="6096000"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1255988" y="5934596"/>
              <a:ext cx="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2018</a:t>
              </a:r>
            </a:p>
          </p:txBody>
        </p:sp>
        <p:sp>
          <p:nvSpPr>
            <p:cNvPr id="15" name="TextBox 14"/>
            <p:cNvSpPr txBox="1"/>
            <p:nvPr/>
          </p:nvSpPr>
          <p:spPr>
            <a:xfrm>
              <a:off x="2354931" y="5934595"/>
              <a:ext cx="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2019</a:t>
              </a:r>
            </a:p>
          </p:txBody>
        </p:sp>
        <p:sp>
          <p:nvSpPr>
            <p:cNvPr id="17" name="TextBox 16"/>
            <p:cNvSpPr txBox="1"/>
            <p:nvPr/>
          </p:nvSpPr>
          <p:spPr>
            <a:xfrm>
              <a:off x="3183806" y="5951628"/>
              <a:ext cx="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2020</a:t>
              </a:r>
            </a:p>
          </p:txBody>
        </p:sp>
        <p:sp>
          <p:nvSpPr>
            <p:cNvPr id="18" name="TextBox 17"/>
            <p:cNvSpPr txBox="1"/>
            <p:nvPr/>
          </p:nvSpPr>
          <p:spPr>
            <a:xfrm>
              <a:off x="4019466" y="5949364"/>
              <a:ext cx="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2021</a:t>
              </a:r>
            </a:p>
          </p:txBody>
        </p:sp>
        <p:sp>
          <p:nvSpPr>
            <p:cNvPr id="22" name="TextBox 21"/>
            <p:cNvSpPr txBox="1"/>
            <p:nvPr/>
          </p:nvSpPr>
          <p:spPr>
            <a:xfrm>
              <a:off x="4848341" y="5949364"/>
              <a:ext cx="6492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2022</a:t>
              </a:r>
            </a:p>
          </p:txBody>
        </p:sp>
      </p:grpSp>
      <p:sp>
        <p:nvSpPr>
          <p:cNvPr id="25" name="Footer Placeholder 3">
            <a:extLst>
              <a:ext uri="{FF2B5EF4-FFF2-40B4-BE49-F238E27FC236}">
                <a16:creationId xmlns:a16="http://schemas.microsoft.com/office/drawing/2014/main" id="{7B90F38A-FEA8-B34E-B3B4-7A59C77DCDA3}"/>
              </a:ext>
            </a:extLst>
          </p:cNvPr>
          <p:cNvSpPr txBox="1">
            <a:spLocks/>
          </p:cNvSpPr>
          <p:nvPr/>
        </p:nvSpPr>
        <p:spPr>
          <a:xfrm>
            <a:off x="10404682" y="6508010"/>
            <a:ext cx="1665398"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8C8C8"/>
                </a:solidFill>
                <a:effectLst/>
                <a:uLnTx/>
                <a:uFillTx/>
                <a:latin typeface="Calibri" panose="020F0502020204030204"/>
                <a:ea typeface="+mn-ea"/>
                <a:cs typeface="+mn-cs"/>
              </a:rPr>
              <a:t>*For internal use only</a:t>
            </a:r>
            <a:endParaRPr kumimoji="0" lang="en-US" sz="1200" b="0" i="0" u="none" strike="noStrike" kern="1200" cap="none" spc="0" normalizeH="0" baseline="0" noProof="0" dirty="0">
              <a:ln>
                <a:noFill/>
              </a:ln>
              <a:solidFill>
                <a:srgbClr val="C8C8C8"/>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58DCDFC-A196-4721-91CA-E6CD12ABF32A}"/>
              </a:ext>
            </a:extLst>
          </p:cNvPr>
          <p:cNvSpPr txBox="1"/>
          <p:nvPr/>
        </p:nvSpPr>
        <p:spPr>
          <a:xfrm>
            <a:off x="9601521" y="5850030"/>
            <a:ext cx="11675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4E26"/>
                </a:solidFill>
                <a:effectLst/>
                <a:uLnTx/>
                <a:uFillTx/>
                <a:latin typeface="Calibri"/>
                <a:ea typeface="+mn-ea"/>
                <a:cs typeface="+mn-cs"/>
              </a:rPr>
              <a:t>2023</a:t>
            </a:r>
          </a:p>
        </p:txBody>
      </p:sp>
      <p:pic>
        <p:nvPicPr>
          <p:cNvPr id="5" name="Picture 4">
            <a:hlinkClick r:id="rId8"/>
            <a:extLst>
              <a:ext uri="{FF2B5EF4-FFF2-40B4-BE49-F238E27FC236}">
                <a16:creationId xmlns:a16="http://schemas.microsoft.com/office/drawing/2014/main" id="{7A4245F4-ADF5-4F84-B04A-1D812FCEAB0E}"/>
              </a:ext>
            </a:extLst>
          </p:cNvPr>
          <p:cNvPicPr>
            <a:picLocks noChangeAspect="1"/>
          </p:cNvPicPr>
          <p:nvPr/>
        </p:nvPicPr>
        <p:blipFill>
          <a:blip r:embed="rId9"/>
          <a:stretch>
            <a:fillRect/>
          </a:stretch>
        </p:blipFill>
        <p:spPr>
          <a:xfrm>
            <a:off x="6795640" y="371475"/>
            <a:ext cx="4580216" cy="4649856"/>
          </a:xfrm>
          <a:prstGeom prst="rect">
            <a:avLst/>
          </a:prstGeom>
          <a:ln>
            <a:solidFill>
              <a:srgbClr val="000000"/>
            </a:solidFill>
          </a:ln>
        </p:spPr>
      </p:pic>
    </p:spTree>
    <p:extLst>
      <p:ext uri="{BB962C8B-B14F-4D97-AF65-F5344CB8AC3E}">
        <p14:creationId xmlns:p14="http://schemas.microsoft.com/office/powerpoint/2010/main" val="114947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a:spLocks noGrp="1"/>
          </p:cNvSpPr>
          <p:nvPr>
            <p:ph type="title"/>
          </p:nvPr>
        </p:nvSpPr>
        <p:spPr>
          <a:prstGeom prst="rect">
            <a:avLst/>
          </a:prstGeom>
        </p:spPr>
        <p:txBody>
          <a:bodyPr/>
          <a:lstStyle/>
          <a:p>
            <a:r>
              <a:rPr lang="en-US" dirty="0"/>
              <a:t>2022 Uniting to Combat Hunger Activations</a:t>
            </a:r>
            <a:endParaRPr lang="uk-UA" dirty="0"/>
          </a:p>
        </p:txBody>
      </p:sp>
      <p:grpSp>
        <p:nvGrpSpPr>
          <p:cNvPr id="18" name="Group 17">
            <a:extLst>
              <a:ext uri="{FF2B5EF4-FFF2-40B4-BE49-F238E27FC236}">
                <a16:creationId xmlns:a16="http://schemas.microsoft.com/office/drawing/2014/main" id="{6F70C0EB-8167-4C54-9C36-2FCE920444FD}"/>
              </a:ext>
            </a:extLst>
          </p:cNvPr>
          <p:cNvGrpSpPr/>
          <p:nvPr/>
        </p:nvGrpSpPr>
        <p:grpSpPr>
          <a:xfrm>
            <a:off x="801769" y="1115002"/>
            <a:ext cx="8503829" cy="5280177"/>
            <a:chOff x="2199828" y="986399"/>
            <a:chExt cx="8947685" cy="5553968"/>
          </a:xfrm>
        </p:grpSpPr>
        <p:grpSp>
          <p:nvGrpSpPr>
            <p:cNvPr id="79" name="Group 78">
              <a:extLst>
                <a:ext uri="{FF2B5EF4-FFF2-40B4-BE49-F238E27FC236}">
                  <a16:creationId xmlns:a16="http://schemas.microsoft.com/office/drawing/2014/main" id="{81F34C64-6316-3B4C-B3DA-D76682193644}"/>
                </a:ext>
              </a:extLst>
            </p:cNvPr>
            <p:cNvGrpSpPr/>
            <p:nvPr/>
          </p:nvGrpSpPr>
          <p:grpSpPr>
            <a:xfrm>
              <a:off x="2214004" y="986399"/>
              <a:ext cx="8933509" cy="5489946"/>
              <a:chOff x="10057882" y="4157436"/>
              <a:chExt cx="7318378" cy="4497389"/>
            </a:xfrm>
            <a:solidFill>
              <a:schemeClr val="bg1"/>
            </a:solidFill>
            <a:effectLst/>
          </p:grpSpPr>
          <p:sp>
            <p:nvSpPr>
              <p:cNvPr id="80" name="Freeform 6">
                <a:extLst>
                  <a:ext uri="{FF2B5EF4-FFF2-40B4-BE49-F238E27FC236}">
                    <a16:creationId xmlns:a16="http://schemas.microsoft.com/office/drawing/2014/main" id="{1E221470-BC43-604B-A23C-3D72A7BC4851}"/>
                  </a:ext>
                </a:extLst>
              </p:cNvPr>
              <p:cNvSpPr>
                <a:spLocks/>
              </p:cNvSpPr>
              <p:nvPr/>
            </p:nvSpPr>
            <p:spPr bwMode="auto">
              <a:xfrm>
                <a:off x="16850797" y="4490811"/>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1" name="Freeform 7">
                <a:extLst>
                  <a:ext uri="{FF2B5EF4-FFF2-40B4-BE49-F238E27FC236}">
                    <a16:creationId xmlns:a16="http://schemas.microsoft.com/office/drawing/2014/main" id="{DCA3578D-4BE1-4547-8226-3B549EFA4564}"/>
                  </a:ext>
                </a:extLst>
              </p:cNvPr>
              <p:cNvSpPr>
                <a:spLocks/>
              </p:cNvSpPr>
              <p:nvPr/>
            </p:nvSpPr>
            <p:spPr bwMode="auto">
              <a:xfrm>
                <a:off x="12013684" y="5868761"/>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2" name="Freeform 8">
                <a:extLst>
                  <a:ext uri="{FF2B5EF4-FFF2-40B4-BE49-F238E27FC236}">
                    <a16:creationId xmlns:a16="http://schemas.microsoft.com/office/drawing/2014/main" id="{699C5EF0-340E-A440-87B4-BC1D64C82DCB}"/>
                  </a:ext>
                </a:extLst>
              </p:cNvPr>
              <p:cNvSpPr>
                <a:spLocks/>
              </p:cNvSpPr>
              <p:nvPr/>
            </p:nvSpPr>
            <p:spPr bwMode="auto">
              <a:xfrm>
                <a:off x="11319946" y="5576661"/>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3" name="Freeform 9">
                <a:extLst>
                  <a:ext uri="{FF2B5EF4-FFF2-40B4-BE49-F238E27FC236}">
                    <a16:creationId xmlns:a16="http://schemas.microsoft.com/office/drawing/2014/main" id="{A28D4127-44DD-3649-836D-A617C97C5675}"/>
                  </a:ext>
                </a:extLst>
              </p:cNvPr>
              <p:cNvSpPr>
                <a:spLocks/>
              </p:cNvSpPr>
              <p:nvPr/>
            </p:nvSpPr>
            <p:spPr bwMode="auto">
              <a:xfrm>
                <a:off x="14991835" y="5122636"/>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4" name="Freeform 10">
                <a:extLst>
                  <a:ext uri="{FF2B5EF4-FFF2-40B4-BE49-F238E27FC236}">
                    <a16:creationId xmlns:a16="http://schemas.microsoft.com/office/drawing/2014/main" id="{5C895330-F6C0-2A4C-B41A-DD0C7C26F540}"/>
                  </a:ext>
                </a:extLst>
              </p:cNvPr>
              <p:cNvSpPr>
                <a:spLocks/>
              </p:cNvSpPr>
              <p:nvPr/>
            </p:nvSpPr>
            <p:spPr bwMode="auto">
              <a:xfrm>
                <a:off x="10591283" y="5376636"/>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5" name="Freeform 11">
                <a:extLst>
                  <a:ext uri="{FF2B5EF4-FFF2-40B4-BE49-F238E27FC236}">
                    <a16:creationId xmlns:a16="http://schemas.microsoft.com/office/drawing/2014/main" id="{EC1B0573-3DAB-514D-B8CF-D2DCD825B134}"/>
                  </a:ext>
                </a:extLst>
              </p:cNvPr>
              <p:cNvSpPr>
                <a:spLocks/>
              </p:cNvSpPr>
              <p:nvPr/>
            </p:nvSpPr>
            <p:spPr bwMode="auto">
              <a:xfrm>
                <a:off x="12964597" y="6140223"/>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6" name="Freeform 12">
                <a:extLst>
                  <a:ext uri="{FF2B5EF4-FFF2-40B4-BE49-F238E27FC236}">
                    <a16:creationId xmlns:a16="http://schemas.microsoft.com/office/drawing/2014/main" id="{7EE141D8-11CE-A849-A451-84C6A98A218F}"/>
                  </a:ext>
                </a:extLst>
              </p:cNvPr>
              <p:cNvSpPr>
                <a:spLocks/>
              </p:cNvSpPr>
              <p:nvPr/>
            </p:nvSpPr>
            <p:spPr bwMode="auto">
              <a:xfrm>
                <a:off x="11856522" y="5144861"/>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7" name="Freeform 13">
                <a:extLst>
                  <a:ext uri="{FF2B5EF4-FFF2-40B4-BE49-F238E27FC236}">
                    <a16:creationId xmlns:a16="http://schemas.microsoft.com/office/drawing/2014/main" id="{B720C41A-C466-6143-BE73-60EAF9EEA4D7}"/>
                  </a:ext>
                </a:extLst>
              </p:cNvPr>
              <p:cNvSpPr>
                <a:spLocks/>
              </p:cNvSpPr>
              <p:nvPr/>
            </p:nvSpPr>
            <p:spPr bwMode="auto">
              <a:xfrm>
                <a:off x="11856522" y="5144861"/>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8" name="Freeform 14">
                <a:extLst>
                  <a:ext uri="{FF2B5EF4-FFF2-40B4-BE49-F238E27FC236}">
                    <a16:creationId xmlns:a16="http://schemas.microsoft.com/office/drawing/2014/main" id="{055463D3-116D-3A4A-9DC3-E3301E2ED235}"/>
                  </a:ext>
                </a:extLst>
              </p:cNvPr>
              <p:cNvSpPr>
                <a:spLocks/>
              </p:cNvSpPr>
              <p:nvPr/>
            </p:nvSpPr>
            <p:spPr bwMode="auto">
              <a:xfrm>
                <a:off x="13875822" y="6087837"/>
                <a:ext cx="904875" cy="754062"/>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89" name="Freeform 15">
                <a:extLst>
                  <a:ext uri="{FF2B5EF4-FFF2-40B4-BE49-F238E27FC236}">
                    <a16:creationId xmlns:a16="http://schemas.microsoft.com/office/drawing/2014/main" id="{2C7F5A98-1C21-624D-803A-2FCEEA352D5F}"/>
                  </a:ext>
                </a:extLst>
              </p:cNvPr>
              <p:cNvSpPr>
                <a:spLocks/>
              </p:cNvSpPr>
              <p:nvPr/>
            </p:nvSpPr>
            <p:spPr bwMode="auto">
              <a:xfrm>
                <a:off x="12756635" y="5613174"/>
                <a:ext cx="1146176" cy="574675"/>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0" name="Freeform 16">
                <a:extLst>
                  <a:ext uri="{FF2B5EF4-FFF2-40B4-BE49-F238E27FC236}">
                    <a16:creationId xmlns:a16="http://schemas.microsoft.com/office/drawing/2014/main" id="{1B1E0870-F3BC-6B4B-BE43-D6C84AEEE0C2}"/>
                  </a:ext>
                </a:extLst>
              </p:cNvPr>
              <p:cNvSpPr>
                <a:spLocks/>
              </p:cNvSpPr>
              <p:nvPr/>
            </p:nvSpPr>
            <p:spPr bwMode="auto">
              <a:xfrm>
                <a:off x="12756635" y="5613174"/>
                <a:ext cx="1146176" cy="574675"/>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1" name="Freeform 17">
                <a:extLst>
                  <a:ext uri="{FF2B5EF4-FFF2-40B4-BE49-F238E27FC236}">
                    <a16:creationId xmlns:a16="http://schemas.microsoft.com/office/drawing/2014/main" id="{A7FAB1B9-4903-9647-8F3B-002527C9D628}"/>
                  </a:ext>
                </a:extLst>
              </p:cNvPr>
              <p:cNvSpPr>
                <a:spLocks/>
              </p:cNvSpPr>
              <p:nvPr/>
            </p:nvSpPr>
            <p:spPr bwMode="auto">
              <a:xfrm>
                <a:off x="14901347" y="7003824"/>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2" name="Freeform 18">
                <a:extLst>
                  <a:ext uri="{FF2B5EF4-FFF2-40B4-BE49-F238E27FC236}">
                    <a16:creationId xmlns:a16="http://schemas.microsoft.com/office/drawing/2014/main" id="{A05D1CC0-083D-5A4F-B7D6-465E3A99A4A5}"/>
                  </a:ext>
                </a:extLst>
              </p:cNvPr>
              <p:cNvSpPr>
                <a:spLocks/>
              </p:cNvSpPr>
              <p:nvPr/>
            </p:nvSpPr>
            <p:spPr bwMode="auto">
              <a:xfrm>
                <a:off x="15044223" y="7678512"/>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3" name="Freeform 19">
                <a:extLst>
                  <a:ext uri="{FF2B5EF4-FFF2-40B4-BE49-F238E27FC236}">
                    <a16:creationId xmlns:a16="http://schemas.microsoft.com/office/drawing/2014/main" id="{81F7FA2E-1033-974A-884A-5D9A2B856DD8}"/>
                  </a:ext>
                </a:extLst>
              </p:cNvPr>
              <p:cNvSpPr>
                <a:spLocks/>
              </p:cNvSpPr>
              <p:nvPr/>
            </p:nvSpPr>
            <p:spPr bwMode="auto">
              <a:xfrm>
                <a:off x="15295048" y="6968898"/>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4" name="Freeform 20">
                <a:extLst>
                  <a:ext uri="{FF2B5EF4-FFF2-40B4-BE49-F238E27FC236}">
                    <a16:creationId xmlns:a16="http://schemas.microsoft.com/office/drawing/2014/main" id="{4CE3D8D8-F583-F348-9980-A1D3917A3E3D}"/>
                  </a:ext>
                </a:extLst>
              </p:cNvPr>
              <p:cNvSpPr>
                <a:spLocks/>
              </p:cNvSpPr>
              <p:nvPr/>
            </p:nvSpPr>
            <p:spPr bwMode="auto">
              <a:xfrm>
                <a:off x="14067910" y="7389586"/>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5" name="Freeform 21">
                <a:extLst>
                  <a:ext uri="{FF2B5EF4-FFF2-40B4-BE49-F238E27FC236}">
                    <a16:creationId xmlns:a16="http://schemas.microsoft.com/office/drawing/2014/main" id="{004F951E-6B80-B543-95A1-F3222DC17E0E}"/>
                  </a:ext>
                </a:extLst>
              </p:cNvPr>
              <p:cNvSpPr>
                <a:spLocks/>
              </p:cNvSpPr>
              <p:nvPr/>
            </p:nvSpPr>
            <p:spPr bwMode="auto">
              <a:xfrm>
                <a:off x="15618898" y="6905398"/>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6" name="Freeform 22">
                <a:extLst>
                  <a:ext uri="{FF2B5EF4-FFF2-40B4-BE49-F238E27FC236}">
                    <a16:creationId xmlns:a16="http://schemas.microsoft.com/office/drawing/2014/main" id="{ED0F8A64-D6FB-9045-85BB-366B11DB8181}"/>
                  </a:ext>
                </a:extLst>
              </p:cNvPr>
              <p:cNvSpPr>
                <a:spLocks/>
              </p:cNvSpPr>
              <p:nvPr/>
            </p:nvSpPr>
            <p:spPr bwMode="auto">
              <a:xfrm>
                <a:off x="14439385" y="7021287"/>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7" name="Freeform 23">
                <a:extLst>
                  <a:ext uri="{FF2B5EF4-FFF2-40B4-BE49-F238E27FC236}">
                    <a16:creationId xmlns:a16="http://schemas.microsoft.com/office/drawing/2014/main" id="{DCA5D64A-80F2-2648-AA17-42C11702C1C3}"/>
                  </a:ext>
                </a:extLst>
              </p:cNvPr>
              <p:cNvSpPr>
                <a:spLocks/>
              </p:cNvSpPr>
              <p:nvPr/>
            </p:nvSpPr>
            <p:spPr bwMode="auto">
              <a:xfrm>
                <a:off x="10057882" y="5216298"/>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8" name="Freeform 24">
                <a:extLst>
                  <a:ext uri="{FF2B5EF4-FFF2-40B4-BE49-F238E27FC236}">
                    <a16:creationId xmlns:a16="http://schemas.microsoft.com/office/drawing/2014/main" id="{D1A96AA5-37B8-F242-8C4C-CD11AAED80C9}"/>
                  </a:ext>
                </a:extLst>
              </p:cNvPr>
              <p:cNvSpPr>
                <a:spLocks/>
              </p:cNvSpPr>
              <p:nvPr/>
            </p:nvSpPr>
            <p:spPr bwMode="auto">
              <a:xfrm>
                <a:off x="11040545" y="6421211"/>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99" name="Freeform 25">
                <a:extLst>
                  <a:ext uri="{FF2B5EF4-FFF2-40B4-BE49-F238E27FC236}">
                    <a16:creationId xmlns:a16="http://schemas.microsoft.com/office/drawing/2014/main" id="{E8CAF21F-62F2-1644-9226-DCC9AB0F5C67}"/>
                  </a:ext>
                </a:extLst>
              </p:cNvPr>
              <p:cNvSpPr>
                <a:spLocks/>
              </p:cNvSpPr>
              <p:nvPr/>
            </p:nvSpPr>
            <p:spPr bwMode="auto">
              <a:xfrm>
                <a:off x="12242284" y="6737123"/>
                <a:ext cx="1919287"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sp>
            <p:nvSpPr>
              <p:cNvPr id="100" name="Freeform 26">
                <a:extLst>
                  <a:ext uri="{FF2B5EF4-FFF2-40B4-BE49-F238E27FC236}">
                    <a16:creationId xmlns:a16="http://schemas.microsoft.com/office/drawing/2014/main" id="{2B2E0C0C-80A9-7C4D-9104-F50D63FBB10E}"/>
                  </a:ext>
                </a:extLst>
              </p:cNvPr>
              <p:cNvSpPr>
                <a:spLocks/>
              </p:cNvSpPr>
              <p:nvPr/>
            </p:nvSpPr>
            <p:spPr bwMode="auto">
              <a:xfrm>
                <a:off x="11878746"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1" name="Freeform 27">
                <a:extLst>
                  <a:ext uri="{FF2B5EF4-FFF2-40B4-BE49-F238E27FC236}">
                    <a16:creationId xmlns:a16="http://schemas.microsoft.com/office/drawing/2014/main" id="{62D4E310-F023-E243-AC33-82A7955262C1}"/>
                  </a:ext>
                </a:extLst>
              </p:cNvPr>
              <p:cNvSpPr>
                <a:spLocks/>
              </p:cNvSpPr>
              <p:nvPr/>
            </p:nvSpPr>
            <p:spPr bwMode="auto">
              <a:xfrm>
                <a:off x="12816959" y="6654575"/>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2" name="Freeform 28">
                <a:extLst>
                  <a:ext uri="{FF2B5EF4-FFF2-40B4-BE49-F238E27FC236}">
                    <a16:creationId xmlns:a16="http://schemas.microsoft.com/office/drawing/2014/main" id="{89D7AC9E-88FF-D049-B361-8EECE466535B}"/>
                  </a:ext>
                </a:extLst>
              </p:cNvPr>
              <p:cNvSpPr>
                <a:spLocks/>
              </p:cNvSpPr>
              <p:nvPr/>
            </p:nvSpPr>
            <p:spPr bwMode="auto">
              <a:xfrm>
                <a:off x="13996471" y="6778400"/>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3" name="Freeform 29">
                <a:extLst>
                  <a:ext uri="{FF2B5EF4-FFF2-40B4-BE49-F238E27FC236}">
                    <a16:creationId xmlns:a16="http://schemas.microsoft.com/office/drawing/2014/main" id="{DC6A0EEF-E3D6-BB49-84A4-03C07473E0EA}"/>
                  </a:ext>
                </a:extLst>
              </p:cNvPr>
              <p:cNvSpPr>
                <a:spLocks/>
              </p:cNvSpPr>
              <p:nvPr/>
            </p:nvSpPr>
            <p:spPr bwMode="auto">
              <a:xfrm>
                <a:off x="14420334" y="5738587"/>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4" name="Freeform 30">
                <a:extLst>
                  <a:ext uri="{FF2B5EF4-FFF2-40B4-BE49-F238E27FC236}">
                    <a16:creationId xmlns:a16="http://schemas.microsoft.com/office/drawing/2014/main" id="{8AE21C3D-B7E6-FD44-B282-292FB052B9DF}"/>
                  </a:ext>
                </a:extLst>
              </p:cNvPr>
              <p:cNvSpPr>
                <a:spLocks/>
              </p:cNvSpPr>
              <p:nvPr/>
            </p:nvSpPr>
            <p:spPr bwMode="auto">
              <a:xfrm>
                <a:off x="15528409" y="6116412"/>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5" name="Freeform 31">
                <a:extLst>
                  <a:ext uri="{FF2B5EF4-FFF2-40B4-BE49-F238E27FC236}">
                    <a16:creationId xmlns:a16="http://schemas.microsoft.com/office/drawing/2014/main" id="{ADF36899-2526-F541-B658-E2516D85581A}"/>
                  </a:ext>
                </a:extLst>
              </p:cNvPr>
              <p:cNvSpPr>
                <a:spLocks/>
              </p:cNvSpPr>
              <p:nvPr/>
            </p:nvSpPr>
            <p:spPr bwMode="auto">
              <a:xfrm>
                <a:off x="14714022" y="6264049"/>
                <a:ext cx="998538" cy="517525"/>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6" name="Freeform 32">
                <a:extLst>
                  <a:ext uri="{FF2B5EF4-FFF2-40B4-BE49-F238E27FC236}">
                    <a16:creationId xmlns:a16="http://schemas.microsoft.com/office/drawing/2014/main" id="{6AEF9E1A-8FB5-B841-85FC-85E6147F7FE5}"/>
                  </a:ext>
                </a:extLst>
              </p:cNvPr>
              <p:cNvSpPr>
                <a:spLocks/>
              </p:cNvSpPr>
              <p:nvPr/>
            </p:nvSpPr>
            <p:spPr bwMode="auto">
              <a:xfrm>
                <a:off x="13740883" y="5584600"/>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7" name="Freeform 33">
                <a:extLst>
                  <a:ext uri="{FF2B5EF4-FFF2-40B4-BE49-F238E27FC236}">
                    <a16:creationId xmlns:a16="http://schemas.microsoft.com/office/drawing/2014/main" id="{F9C4BF3C-1509-C649-9E5E-5679F6D7F404}"/>
                  </a:ext>
                </a:extLst>
              </p:cNvPr>
              <p:cNvSpPr>
                <a:spLocks/>
              </p:cNvSpPr>
              <p:nvPr/>
            </p:nvSpPr>
            <p:spPr bwMode="auto">
              <a:xfrm>
                <a:off x="12794734" y="5098824"/>
                <a:ext cx="987426" cy="687387"/>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8" name="Freeform 34">
                <a:extLst>
                  <a:ext uri="{FF2B5EF4-FFF2-40B4-BE49-F238E27FC236}">
                    <a16:creationId xmlns:a16="http://schemas.microsoft.com/office/drawing/2014/main" id="{F5319AE0-F0C1-814D-B79F-39489FA343C0}"/>
                  </a:ext>
                </a:extLst>
              </p:cNvPr>
              <p:cNvSpPr>
                <a:spLocks/>
              </p:cNvSpPr>
              <p:nvPr/>
            </p:nvSpPr>
            <p:spPr bwMode="auto">
              <a:xfrm>
                <a:off x="14904521" y="5824312"/>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09" name="Freeform 35">
                <a:extLst>
                  <a:ext uri="{FF2B5EF4-FFF2-40B4-BE49-F238E27FC236}">
                    <a16:creationId xmlns:a16="http://schemas.microsoft.com/office/drawing/2014/main" id="{FAD944BA-B129-B34C-965F-8FC76C654DE1}"/>
                  </a:ext>
                </a:extLst>
              </p:cNvPr>
              <p:cNvSpPr>
                <a:spLocks/>
              </p:cNvSpPr>
              <p:nvPr/>
            </p:nvSpPr>
            <p:spPr bwMode="auto">
              <a:xfrm>
                <a:off x="16542822" y="5962424"/>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0" name="Freeform 36">
                <a:extLst>
                  <a:ext uri="{FF2B5EF4-FFF2-40B4-BE49-F238E27FC236}">
                    <a16:creationId xmlns:a16="http://schemas.microsoft.com/office/drawing/2014/main" id="{C9D9ED76-00D7-9242-BA95-A9084241CC27}"/>
                  </a:ext>
                </a:extLst>
              </p:cNvPr>
              <p:cNvSpPr>
                <a:spLocks/>
              </p:cNvSpPr>
              <p:nvPr/>
            </p:nvSpPr>
            <p:spPr bwMode="auto">
              <a:xfrm>
                <a:off x="15822097" y="5595712"/>
                <a:ext cx="795338" cy="506412"/>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1" name="Freeform 37">
                <a:extLst>
                  <a:ext uri="{FF2B5EF4-FFF2-40B4-BE49-F238E27FC236}">
                    <a16:creationId xmlns:a16="http://schemas.microsoft.com/office/drawing/2014/main" id="{C07DED9F-0642-3E49-95C1-070B52D7DD83}"/>
                  </a:ext>
                </a:extLst>
              </p:cNvPr>
              <p:cNvSpPr>
                <a:spLocks noEditPoints="1"/>
              </p:cNvSpPr>
              <p:nvPr/>
            </p:nvSpPr>
            <p:spPr bwMode="auto">
              <a:xfrm>
                <a:off x="16553935" y="5692549"/>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2" name="Freeform 38">
                <a:extLst>
                  <a:ext uri="{FF2B5EF4-FFF2-40B4-BE49-F238E27FC236}">
                    <a16:creationId xmlns:a16="http://schemas.microsoft.com/office/drawing/2014/main" id="{E36FB782-94D4-3548-B4A0-A08EF2AC7A7A}"/>
                  </a:ext>
                </a:extLst>
              </p:cNvPr>
              <p:cNvSpPr>
                <a:spLocks/>
              </p:cNvSpPr>
              <p:nvPr/>
            </p:nvSpPr>
            <p:spPr bwMode="auto">
              <a:xfrm>
                <a:off x="16925410"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3" name="Freeform 39">
                <a:extLst>
                  <a:ext uri="{FF2B5EF4-FFF2-40B4-BE49-F238E27FC236}">
                    <a16:creationId xmlns:a16="http://schemas.microsoft.com/office/drawing/2014/main" id="{3C1804A4-0DAE-5443-8D78-FB44FDF56EBD}"/>
                  </a:ext>
                </a:extLst>
              </p:cNvPr>
              <p:cNvSpPr>
                <a:spLocks/>
              </p:cNvSpPr>
              <p:nvPr/>
            </p:nvSpPr>
            <p:spPr bwMode="auto">
              <a:xfrm>
                <a:off x="16692047" y="5302024"/>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4" name="Freeform 40">
                <a:extLst>
                  <a:ext uri="{FF2B5EF4-FFF2-40B4-BE49-F238E27FC236}">
                    <a16:creationId xmlns:a16="http://schemas.microsoft.com/office/drawing/2014/main" id="{C5ADA3C8-F7F2-1C4E-938C-8DA3004C9BC0}"/>
                  </a:ext>
                </a:extLst>
              </p:cNvPr>
              <p:cNvSpPr>
                <a:spLocks/>
              </p:cNvSpPr>
              <p:nvPr/>
            </p:nvSpPr>
            <p:spPr bwMode="auto">
              <a:xfrm>
                <a:off x="16699985"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5" name="Freeform 41">
                <a:extLst>
                  <a:ext uri="{FF2B5EF4-FFF2-40B4-BE49-F238E27FC236}">
                    <a16:creationId xmlns:a16="http://schemas.microsoft.com/office/drawing/2014/main" id="{905E627B-F6A1-B145-BC70-1AC7C6DD8028}"/>
                  </a:ext>
                </a:extLst>
              </p:cNvPr>
              <p:cNvSpPr>
                <a:spLocks/>
              </p:cNvSpPr>
              <p:nvPr/>
            </p:nvSpPr>
            <p:spPr bwMode="auto">
              <a:xfrm>
                <a:off x="15668110" y="6071962"/>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6" name="Freeform 42">
                <a:extLst>
                  <a:ext uri="{FF2B5EF4-FFF2-40B4-BE49-F238E27FC236}">
                    <a16:creationId xmlns:a16="http://schemas.microsoft.com/office/drawing/2014/main" id="{52FEE7E3-1228-ED4A-9E93-16388727EE62}"/>
                  </a:ext>
                </a:extLst>
              </p:cNvPr>
              <p:cNvSpPr>
                <a:spLocks/>
              </p:cNvSpPr>
              <p:nvPr/>
            </p:nvSpPr>
            <p:spPr bwMode="auto">
              <a:xfrm>
                <a:off x="15272822" y="5722711"/>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7" name="Freeform 43">
                <a:extLst>
                  <a:ext uri="{FF2B5EF4-FFF2-40B4-BE49-F238E27FC236}">
                    <a16:creationId xmlns:a16="http://schemas.microsoft.com/office/drawing/2014/main" id="{B458DD19-EE30-AF43-998F-B216E03B55C6}"/>
                  </a:ext>
                </a:extLst>
              </p:cNvPr>
              <p:cNvSpPr>
                <a:spLocks/>
              </p:cNvSpPr>
              <p:nvPr/>
            </p:nvSpPr>
            <p:spPr bwMode="auto">
              <a:xfrm>
                <a:off x="16017360" y="5992587"/>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8" name="Freeform 44">
                <a:extLst>
                  <a:ext uri="{FF2B5EF4-FFF2-40B4-BE49-F238E27FC236}">
                    <a16:creationId xmlns:a16="http://schemas.microsoft.com/office/drawing/2014/main" id="{862EBFC6-B69A-5547-BEE9-4CE52662EDE1}"/>
                  </a:ext>
                </a:extLst>
              </p:cNvPr>
              <p:cNvSpPr>
                <a:spLocks/>
              </p:cNvSpPr>
              <p:nvPr/>
            </p:nvSpPr>
            <p:spPr bwMode="auto">
              <a:xfrm>
                <a:off x="13444022"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solidFill>
                <a:srgbClr val="78BE20"/>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19" name="Freeform 45">
                <a:extLst>
                  <a:ext uri="{FF2B5EF4-FFF2-40B4-BE49-F238E27FC236}">
                    <a16:creationId xmlns:a16="http://schemas.microsoft.com/office/drawing/2014/main" id="{797735A7-6414-FB40-AFE6-4FB739305063}"/>
                  </a:ext>
                </a:extLst>
              </p:cNvPr>
              <p:cNvSpPr>
                <a:spLocks/>
              </p:cNvSpPr>
              <p:nvPr/>
            </p:nvSpPr>
            <p:spPr bwMode="auto">
              <a:xfrm>
                <a:off x="11469171"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0" name="Freeform 46">
                <a:extLst>
                  <a:ext uri="{FF2B5EF4-FFF2-40B4-BE49-F238E27FC236}">
                    <a16:creationId xmlns:a16="http://schemas.microsoft.com/office/drawing/2014/main" id="{5E13BC61-C885-D440-8564-EBAE7694989D}"/>
                  </a:ext>
                </a:extLst>
              </p:cNvPr>
              <p:cNvSpPr>
                <a:spLocks/>
              </p:cNvSpPr>
              <p:nvPr/>
            </p:nvSpPr>
            <p:spPr bwMode="auto">
              <a:xfrm>
                <a:off x="12858234"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1" name="Freeform 47">
                <a:extLst>
                  <a:ext uri="{FF2B5EF4-FFF2-40B4-BE49-F238E27FC236}">
                    <a16:creationId xmlns:a16="http://schemas.microsoft.com/office/drawing/2014/main" id="{6E255D11-70F5-1743-B719-74F64E94353D}"/>
                  </a:ext>
                </a:extLst>
              </p:cNvPr>
              <p:cNvSpPr>
                <a:spLocks/>
              </p:cNvSpPr>
              <p:nvPr/>
            </p:nvSpPr>
            <p:spPr bwMode="auto">
              <a:xfrm>
                <a:off x="12858234"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2" name="Freeform 48">
                <a:extLst>
                  <a:ext uri="{FF2B5EF4-FFF2-40B4-BE49-F238E27FC236}">
                    <a16:creationId xmlns:a16="http://schemas.microsoft.com/office/drawing/2014/main" id="{66485AD7-8E7B-5141-B897-A1B7D3E9F06D}"/>
                  </a:ext>
                </a:extLst>
              </p:cNvPr>
              <p:cNvSpPr>
                <a:spLocks/>
              </p:cNvSpPr>
              <p:nvPr/>
            </p:nvSpPr>
            <p:spPr bwMode="auto">
              <a:xfrm>
                <a:off x="11146908"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3" name="Freeform 49">
                <a:extLst>
                  <a:ext uri="{FF2B5EF4-FFF2-40B4-BE49-F238E27FC236}">
                    <a16:creationId xmlns:a16="http://schemas.microsoft.com/office/drawing/2014/main" id="{66B715AD-BD54-A448-9421-B51559632E17}"/>
                  </a:ext>
                </a:extLst>
              </p:cNvPr>
              <p:cNvSpPr>
                <a:spLocks/>
              </p:cNvSpPr>
              <p:nvPr/>
            </p:nvSpPr>
            <p:spPr bwMode="auto">
              <a:xfrm>
                <a:off x="10181708"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4" name="Freeform 50">
                <a:extLst>
                  <a:ext uri="{FF2B5EF4-FFF2-40B4-BE49-F238E27FC236}">
                    <a16:creationId xmlns:a16="http://schemas.microsoft.com/office/drawing/2014/main" id="{BC58776B-28DD-DD43-B033-93C8E9FDB0FE}"/>
                  </a:ext>
                </a:extLst>
              </p:cNvPr>
              <p:cNvSpPr>
                <a:spLocks/>
              </p:cNvSpPr>
              <p:nvPr/>
            </p:nvSpPr>
            <p:spPr bwMode="auto">
              <a:xfrm>
                <a:off x="10484921" y="4157436"/>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solidFill>
                <a:schemeClr val="accent1"/>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5" name="Freeform 51">
                <a:extLst>
                  <a:ext uri="{FF2B5EF4-FFF2-40B4-BE49-F238E27FC236}">
                    <a16:creationId xmlns:a16="http://schemas.microsoft.com/office/drawing/2014/main" id="{024914C4-35CA-4E48-860D-93CF9AB0140A}"/>
                  </a:ext>
                </a:extLst>
              </p:cNvPr>
              <p:cNvSpPr>
                <a:spLocks/>
              </p:cNvSpPr>
              <p:nvPr/>
            </p:nvSpPr>
            <p:spPr bwMode="auto">
              <a:xfrm>
                <a:off x="15295048" y="6541861"/>
                <a:ext cx="1390651" cy="536575"/>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6" name="Freeform 52">
                <a:extLst>
                  <a:ext uri="{FF2B5EF4-FFF2-40B4-BE49-F238E27FC236}">
                    <a16:creationId xmlns:a16="http://schemas.microsoft.com/office/drawing/2014/main" id="{FD139AC0-4151-4145-A447-01CE83C460A0}"/>
                  </a:ext>
                </a:extLst>
              </p:cNvPr>
              <p:cNvSpPr>
                <a:spLocks/>
              </p:cNvSpPr>
              <p:nvPr/>
            </p:nvSpPr>
            <p:spPr bwMode="auto">
              <a:xfrm>
                <a:off x="14642585" y="6665687"/>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7" name="Freeform 53">
                <a:extLst>
                  <a:ext uri="{FF2B5EF4-FFF2-40B4-BE49-F238E27FC236}">
                    <a16:creationId xmlns:a16="http://schemas.microsoft.com/office/drawing/2014/main" id="{0DF9715B-F6A4-0B45-8CD5-A3CAE4697115}"/>
                  </a:ext>
                </a:extLst>
              </p:cNvPr>
              <p:cNvSpPr>
                <a:spLocks/>
              </p:cNvSpPr>
              <p:nvPr/>
            </p:nvSpPr>
            <p:spPr bwMode="auto">
              <a:xfrm>
                <a:off x="15907823" y="4963889"/>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solidFill>
                <a:schemeClr val="accent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8" name="Freeform 54">
                <a:extLst>
                  <a:ext uri="{FF2B5EF4-FFF2-40B4-BE49-F238E27FC236}">
                    <a16:creationId xmlns:a16="http://schemas.microsoft.com/office/drawing/2014/main" id="{CED411C8-6DCA-5941-838E-EE6660E3085E}"/>
                  </a:ext>
                </a:extLst>
              </p:cNvPr>
              <p:cNvSpPr>
                <a:spLocks/>
              </p:cNvSpPr>
              <p:nvPr/>
            </p:nvSpPr>
            <p:spPr bwMode="auto">
              <a:xfrm>
                <a:off x="16774598" y="4908327"/>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29" name="Freeform 55">
                <a:extLst>
                  <a:ext uri="{FF2B5EF4-FFF2-40B4-BE49-F238E27FC236}">
                    <a16:creationId xmlns:a16="http://schemas.microsoft.com/office/drawing/2014/main" id="{3A7D3600-8F58-5D42-998B-5DD03507737E}"/>
                  </a:ext>
                </a:extLst>
              </p:cNvPr>
              <p:cNvSpPr>
                <a:spLocks/>
              </p:cNvSpPr>
              <p:nvPr/>
            </p:nvSpPr>
            <p:spPr bwMode="auto">
              <a:xfrm>
                <a:off x="16587272" y="4963889"/>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30" name="Freeform 56">
                <a:extLst>
                  <a:ext uri="{FF2B5EF4-FFF2-40B4-BE49-F238E27FC236}">
                    <a16:creationId xmlns:a16="http://schemas.microsoft.com/office/drawing/2014/main" id="{5737E3E1-EA54-0944-8A12-A83204AAA9ED}"/>
                  </a:ext>
                </a:extLst>
              </p:cNvPr>
              <p:cNvSpPr>
                <a:spLocks/>
              </p:cNvSpPr>
              <p:nvPr/>
            </p:nvSpPr>
            <p:spPr bwMode="auto">
              <a:xfrm>
                <a:off x="14221900" y="4990877"/>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solidFill>
                <a:srgbClr val="78BE20"/>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31" name="Freeform 57">
                <a:extLst>
                  <a:ext uri="{FF2B5EF4-FFF2-40B4-BE49-F238E27FC236}">
                    <a16:creationId xmlns:a16="http://schemas.microsoft.com/office/drawing/2014/main" id="{F6FC8745-1022-8147-867F-1D967EC3A552}"/>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solidFill>
                <a:schemeClr val="bg1"/>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sp>
          <p:nvSpPr>
            <p:cNvPr id="5" name="Rectangle 4"/>
            <p:cNvSpPr/>
            <p:nvPr/>
          </p:nvSpPr>
          <p:spPr>
            <a:xfrm>
              <a:off x="3194566" y="1216133"/>
              <a:ext cx="5124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WA</a:t>
              </a:r>
            </a:p>
          </p:txBody>
        </p:sp>
        <p:sp>
          <p:nvSpPr>
            <p:cNvPr id="6" name="Rectangle 5"/>
            <p:cNvSpPr/>
            <p:nvPr/>
          </p:nvSpPr>
          <p:spPr>
            <a:xfrm>
              <a:off x="5968605" y="2338453"/>
              <a:ext cx="4331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SD</a:t>
              </a:r>
            </a:p>
          </p:txBody>
        </p:sp>
        <p:sp>
          <p:nvSpPr>
            <p:cNvPr id="7" name="Rectangle 6"/>
            <p:cNvSpPr/>
            <p:nvPr/>
          </p:nvSpPr>
          <p:spPr>
            <a:xfrm>
              <a:off x="4035588" y="3209347"/>
              <a:ext cx="444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UT</a:t>
              </a:r>
            </a:p>
          </p:txBody>
        </p:sp>
        <p:sp>
          <p:nvSpPr>
            <p:cNvPr id="8" name="Rectangle 7"/>
            <p:cNvSpPr/>
            <p:nvPr/>
          </p:nvSpPr>
          <p:spPr>
            <a:xfrm>
              <a:off x="6072273" y="5084223"/>
              <a:ext cx="4171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TX</a:t>
              </a:r>
            </a:p>
          </p:txBody>
        </p:sp>
        <p:sp>
          <p:nvSpPr>
            <p:cNvPr id="9" name="Rectangle 8"/>
            <p:cNvSpPr/>
            <p:nvPr/>
          </p:nvSpPr>
          <p:spPr>
            <a:xfrm>
              <a:off x="8202960" y="4747206"/>
              <a:ext cx="4154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AL</a:t>
              </a:r>
            </a:p>
          </p:txBody>
        </p:sp>
        <p:sp>
          <p:nvSpPr>
            <p:cNvPr id="11" name="Rectangle 10"/>
            <p:cNvSpPr/>
            <p:nvPr/>
          </p:nvSpPr>
          <p:spPr>
            <a:xfrm>
              <a:off x="9269740" y="5776777"/>
              <a:ext cx="3882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FL</a:t>
              </a:r>
            </a:p>
          </p:txBody>
        </p:sp>
        <p:sp>
          <p:nvSpPr>
            <p:cNvPr id="12" name="Rectangle 11"/>
            <p:cNvSpPr/>
            <p:nvPr/>
          </p:nvSpPr>
          <p:spPr>
            <a:xfrm>
              <a:off x="9273623" y="4423621"/>
              <a:ext cx="413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SC</a:t>
              </a:r>
            </a:p>
          </p:txBody>
        </p:sp>
        <p:sp>
          <p:nvSpPr>
            <p:cNvPr id="13" name="Rectangle 12"/>
            <p:cNvSpPr/>
            <p:nvPr/>
          </p:nvSpPr>
          <p:spPr>
            <a:xfrm>
              <a:off x="10093400" y="2916188"/>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NJ</a:t>
              </a:r>
            </a:p>
          </p:txBody>
        </p:sp>
        <p:grpSp>
          <p:nvGrpSpPr>
            <p:cNvPr id="169" name="Group 4">
              <a:extLst>
                <a:ext uri="{FF2B5EF4-FFF2-40B4-BE49-F238E27FC236}">
                  <a16:creationId xmlns:a16="http://schemas.microsoft.com/office/drawing/2014/main" id="{8EC5EA7B-F3E5-7440-9C83-BF0CB5734764}"/>
                </a:ext>
              </a:extLst>
            </p:cNvPr>
            <p:cNvGrpSpPr>
              <a:grpSpLocks noChangeAspect="1"/>
            </p:cNvGrpSpPr>
            <p:nvPr/>
          </p:nvGrpSpPr>
          <p:grpSpPr bwMode="auto">
            <a:xfrm>
              <a:off x="2199828" y="5197494"/>
              <a:ext cx="2009935" cy="1112825"/>
              <a:chOff x="313" y="207"/>
              <a:chExt cx="6336" cy="3508"/>
            </a:xfrm>
            <a:solidFill>
              <a:schemeClr val="accent1"/>
            </a:solidFill>
          </p:grpSpPr>
          <p:sp>
            <p:nvSpPr>
              <p:cNvPr id="170" name="Freeform 169">
                <a:extLst>
                  <a:ext uri="{FF2B5EF4-FFF2-40B4-BE49-F238E27FC236}">
                    <a16:creationId xmlns:a16="http://schemas.microsoft.com/office/drawing/2014/main" id="{F200387C-790C-8649-8146-8D7A14C58E83}"/>
                  </a:ext>
                </a:extLst>
              </p:cNvPr>
              <p:cNvSpPr>
                <a:spLocks/>
              </p:cNvSpPr>
              <p:nvPr/>
            </p:nvSpPr>
            <p:spPr bwMode="auto">
              <a:xfrm>
                <a:off x="2678" y="3495"/>
                <a:ext cx="114" cy="69"/>
              </a:xfrm>
              <a:custGeom>
                <a:avLst/>
                <a:gdLst>
                  <a:gd name="T0" fmla="*/ 30 w 35"/>
                  <a:gd name="T1" fmla="*/ 3 h 21"/>
                  <a:gd name="T2" fmla="*/ 27 w 35"/>
                  <a:gd name="T3" fmla="*/ 2 h 21"/>
                  <a:gd name="T4" fmla="*/ 27 w 35"/>
                  <a:gd name="T5" fmla="*/ 2 h 21"/>
                  <a:gd name="T6" fmla="*/ 26 w 35"/>
                  <a:gd name="T7" fmla="*/ 2 h 21"/>
                  <a:gd name="T8" fmla="*/ 19 w 35"/>
                  <a:gd name="T9" fmla="*/ 0 h 21"/>
                  <a:gd name="T10" fmla="*/ 16 w 35"/>
                  <a:gd name="T11" fmla="*/ 2 h 21"/>
                  <a:gd name="T12" fmla="*/ 15 w 35"/>
                  <a:gd name="T13" fmla="*/ 4 h 21"/>
                  <a:gd name="T14" fmla="*/ 14 w 35"/>
                  <a:gd name="T15" fmla="*/ 3 h 21"/>
                  <a:gd name="T16" fmla="*/ 12 w 35"/>
                  <a:gd name="T17" fmla="*/ 2 h 21"/>
                  <a:gd name="T18" fmla="*/ 11 w 35"/>
                  <a:gd name="T19" fmla="*/ 1 h 21"/>
                  <a:gd name="T20" fmla="*/ 8 w 35"/>
                  <a:gd name="T21" fmla="*/ 1 h 21"/>
                  <a:gd name="T22" fmla="*/ 3 w 35"/>
                  <a:gd name="T23" fmla="*/ 3 h 21"/>
                  <a:gd name="T24" fmla="*/ 0 w 35"/>
                  <a:gd name="T25" fmla="*/ 10 h 21"/>
                  <a:gd name="T26" fmla="*/ 1 w 35"/>
                  <a:gd name="T27" fmla="*/ 14 h 21"/>
                  <a:gd name="T28" fmla="*/ 2 w 35"/>
                  <a:gd name="T29" fmla="*/ 15 h 21"/>
                  <a:gd name="T30" fmla="*/ 3 w 35"/>
                  <a:gd name="T31" fmla="*/ 17 h 21"/>
                  <a:gd name="T32" fmla="*/ 12 w 35"/>
                  <a:gd name="T33" fmla="*/ 21 h 21"/>
                  <a:gd name="T34" fmla="*/ 17 w 35"/>
                  <a:gd name="T35" fmla="*/ 20 h 21"/>
                  <a:gd name="T36" fmla="*/ 19 w 35"/>
                  <a:gd name="T37" fmla="*/ 18 h 21"/>
                  <a:gd name="T38" fmla="*/ 19 w 35"/>
                  <a:gd name="T39" fmla="*/ 18 h 21"/>
                  <a:gd name="T40" fmla="*/ 21 w 35"/>
                  <a:gd name="T41" fmla="*/ 18 h 21"/>
                  <a:gd name="T42" fmla="*/ 23 w 35"/>
                  <a:gd name="T43" fmla="*/ 17 h 21"/>
                  <a:gd name="T44" fmla="*/ 25 w 35"/>
                  <a:gd name="T45" fmla="*/ 17 h 21"/>
                  <a:gd name="T46" fmla="*/ 30 w 35"/>
                  <a:gd name="T47" fmla="*/ 16 h 21"/>
                  <a:gd name="T48" fmla="*/ 34 w 35"/>
                  <a:gd name="T49" fmla="*/ 13 h 21"/>
                  <a:gd name="T50" fmla="*/ 33 w 35"/>
                  <a:gd name="T51" fmla="*/ 7 h 21"/>
                  <a:gd name="T52" fmla="*/ 30 w 35"/>
                  <a:gd name="T5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1">
                    <a:moveTo>
                      <a:pt x="30" y="3"/>
                    </a:moveTo>
                    <a:cubicBezTo>
                      <a:pt x="29" y="2"/>
                      <a:pt x="28" y="2"/>
                      <a:pt x="27" y="2"/>
                    </a:cubicBezTo>
                    <a:cubicBezTo>
                      <a:pt x="27" y="2"/>
                      <a:pt x="27" y="2"/>
                      <a:pt x="27" y="2"/>
                    </a:cubicBezTo>
                    <a:cubicBezTo>
                      <a:pt x="26" y="2"/>
                      <a:pt x="26" y="2"/>
                      <a:pt x="26" y="2"/>
                    </a:cubicBezTo>
                    <a:cubicBezTo>
                      <a:pt x="24" y="0"/>
                      <a:pt x="21" y="0"/>
                      <a:pt x="19" y="0"/>
                    </a:cubicBezTo>
                    <a:cubicBezTo>
                      <a:pt x="17" y="0"/>
                      <a:pt x="16" y="1"/>
                      <a:pt x="16" y="2"/>
                    </a:cubicBezTo>
                    <a:cubicBezTo>
                      <a:pt x="15" y="2"/>
                      <a:pt x="15" y="3"/>
                      <a:pt x="15" y="4"/>
                    </a:cubicBezTo>
                    <a:cubicBezTo>
                      <a:pt x="15" y="4"/>
                      <a:pt x="14" y="3"/>
                      <a:pt x="14" y="3"/>
                    </a:cubicBezTo>
                    <a:cubicBezTo>
                      <a:pt x="14" y="3"/>
                      <a:pt x="13" y="2"/>
                      <a:pt x="12" y="2"/>
                    </a:cubicBezTo>
                    <a:cubicBezTo>
                      <a:pt x="11" y="2"/>
                      <a:pt x="11" y="1"/>
                      <a:pt x="11" y="1"/>
                    </a:cubicBezTo>
                    <a:cubicBezTo>
                      <a:pt x="10" y="1"/>
                      <a:pt x="9" y="1"/>
                      <a:pt x="8" y="1"/>
                    </a:cubicBezTo>
                    <a:cubicBezTo>
                      <a:pt x="6" y="1"/>
                      <a:pt x="5" y="2"/>
                      <a:pt x="3" y="3"/>
                    </a:cubicBezTo>
                    <a:cubicBezTo>
                      <a:pt x="0" y="6"/>
                      <a:pt x="0" y="9"/>
                      <a:pt x="0" y="10"/>
                    </a:cubicBezTo>
                    <a:cubicBezTo>
                      <a:pt x="0" y="12"/>
                      <a:pt x="1" y="14"/>
                      <a:pt x="1" y="14"/>
                    </a:cubicBezTo>
                    <a:cubicBezTo>
                      <a:pt x="1" y="15"/>
                      <a:pt x="1" y="15"/>
                      <a:pt x="2" y="15"/>
                    </a:cubicBezTo>
                    <a:cubicBezTo>
                      <a:pt x="2" y="16"/>
                      <a:pt x="2" y="16"/>
                      <a:pt x="3" y="17"/>
                    </a:cubicBezTo>
                    <a:cubicBezTo>
                      <a:pt x="5" y="19"/>
                      <a:pt x="8" y="21"/>
                      <a:pt x="12" y="21"/>
                    </a:cubicBezTo>
                    <a:cubicBezTo>
                      <a:pt x="13" y="21"/>
                      <a:pt x="15" y="20"/>
                      <a:pt x="17" y="20"/>
                    </a:cubicBezTo>
                    <a:cubicBezTo>
                      <a:pt x="18" y="19"/>
                      <a:pt x="18" y="19"/>
                      <a:pt x="19" y="18"/>
                    </a:cubicBezTo>
                    <a:cubicBezTo>
                      <a:pt x="19" y="18"/>
                      <a:pt x="19" y="18"/>
                      <a:pt x="19" y="18"/>
                    </a:cubicBezTo>
                    <a:cubicBezTo>
                      <a:pt x="20" y="18"/>
                      <a:pt x="21" y="18"/>
                      <a:pt x="21" y="18"/>
                    </a:cubicBezTo>
                    <a:cubicBezTo>
                      <a:pt x="21" y="17"/>
                      <a:pt x="22" y="17"/>
                      <a:pt x="23" y="17"/>
                    </a:cubicBezTo>
                    <a:cubicBezTo>
                      <a:pt x="25" y="17"/>
                      <a:pt x="25" y="17"/>
                      <a:pt x="25" y="17"/>
                    </a:cubicBezTo>
                    <a:cubicBezTo>
                      <a:pt x="26" y="17"/>
                      <a:pt x="28" y="16"/>
                      <a:pt x="30" y="16"/>
                    </a:cubicBezTo>
                    <a:cubicBezTo>
                      <a:pt x="32" y="15"/>
                      <a:pt x="33" y="14"/>
                      <a:pt x="34" y="13"/>
                    </a:cubicBezTo>
                    <a:cubicBezTo>
                      <a:pt x="35" y="11"/>
                      <a:pt x="35" y="9"/>
                      <a:pt x="33" y="7"/>
                    </a:cubicBezTo>
                    <a:lnTo>
                      <a:pt x="3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77" name="Freeform 176">
                <a:extLst>
                  <a:ext uri="{FF2B5EF4-FFF2-40B4-BE49-F238E27FC236}">
                    <a16:creationId xmlns:a16="http://schemas.microsoft.com/office/drawing/2014/main" id="{A9D03D21-6DD6-E140-AAC7-5AE604EE44D8}"/>
                  </a:ext>
                </a:extLst>
              </p:cNvPr>
              <p:cNvSpPr>
                <a:spLocks/>
              </p:cNvSpPr>
              <p:nvPr/>
            </p:nvSpPr>
            <p:spPr bwMode="auto">
              <a:xfrm>
                <a:off x="2573" y="1508"/>
                <a:ext cx="291" cy="226"/>
              </a:xfrm>
              <a:custGeom>
                <a:avLst/>
                <a:gdLst>
                  <a:gd name="T0" fmla="*/ 6 w 89"/>
                  <a:gd name="T1" fmla="*/ 33 h 69"/>
                  <a:gd name="T2" fmla="*/ 30 w 89"/>
                  <a:gd name="T3" fmla="*/ 33 h 69"/>
                  <a:gd name="T4" fmla="*/ 52 w 89"/>
                  <a:gd name="T5" fmla="*/ 67 h 69"/>
                  <a:gd name="T6" fmla="*/ 55 w 89"/>
                  <a:gd name="T7" fmla="*/ 69 h 69"/>
                  <a:gd name="T8" fmla="*/ 56 w 89"/>
                  <a:gd name="T9" fmla="*/ 69 h 69"/>
                  <a:gd name="T10" fmla="*/ 59 w 89"/>
                  <a:gd name="T11" fmla="*/ 66 h 69"/>
                  <a:gd name="T12" fmla="*/ 72 w 89"/>
                  <a:gd name="T13" fmla="*/ 64 h 69"/>
                  <a:gd name="T14" fmla="*/ 79 w 89"/>
                  <a:gd name="T15" fmla="*/ 65 h 69"/>
                  <a:gd name="T16" fmla="*/ 83 w 89"/>
                  <a:gd name="T17" fmla="*/ 64 h 69"/>
                  <a:gd name="T18" fmla="*/ 84 w 89"/>
                  <a:gd name="T19" fmla="*/ 60 h 69"/>
                  <a:gd name="T20" fmla="*/ 87 w 89"/>
                  <a:gd name="T21" fmla="*/ 51 h 69"/>
                  <a:gd name="T22" fmla="*/ 84 w 89"/>
                  <a:gd name="T23" fmla="*/ 47 h 69"/>
                  <a:gd name="T24" fmla="*/ 54 w 89"/>
                  <a:gd name="T25" fmla="*/ 15 h 69"/>
                  <a:gd name="T26" fmla="*/ 49 w 89"/>
                  <a:gd name="T27" fmla="*/ 12 h 69"/>
                  <a:gd name="T28" fmla="*/ 38 w 89"/>
                  <a:gd name="T29" fmla="*/ 15 h 69"/>
                  <a:gd name="T30" fmla="*/ 30 w 89"/>
                  <a:gd name="T31" fmla="*/ 17 h 69"/>
                  <a:gd name="T32" fmla="*/ 18 w 89"/>
                  <a:gd name="T33" fmla="*/ 3 h 69"/>
                  <a:gd name="T34" fmla="*/ 15 w 89"/>
                  <a:gd name="T35" fmla="*/ 0 h 69"/>
                  <a:gd name="T36" fmla="*/ 11 w 89"/>
                  <a:gd name="T37" fmla="*/ 2 h 69"/>
                  <a:gd name="T38" fmla="*/ 2 w 89"/>
                  <a:gd name="T39" fmla="*/ 30 h 69"/>
                  <a:gd name="T40" fmla="*/ 6 w 89"/>
                  <a:gd name="T41"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9">
                    <a:moveTo>
                      <a:pt x="6" y="33"/>
                    </a:moveTo>
                    <a:cubicBezTo>
                      <a:pt x="30" y="33"/>
                      <a:pt x="30" y="33"/>
                      <a:pt x="30" y="33"/>
                    </a:cubicBezTo>
                    <a:cubicBezTo>
                      <a:pt x="35" y="45"/>
                      <a:pt x="42" y="55"/>
                      <a:pt x="52" y="67"/>
                    </a:cubicBezTo>
                    <a:cubicBezTo>
                      <a:pt x="52" y="68"/>
                      <a:pt x="54" y="69"/>
                      <a:pt x="55" y="69"/>
                    </a:cubicBezTo>
                    <a:cubicBezTo>
                      <a:pt x="55" y="69"/>
                      <a:pt x="56" y="69"/>
                      <a:pt x="56" y="69"/>
                    </a:cubicBezTo>
                    <a:cubicBezTo>
                      <a:pt x="57" y="69"/>
                      <a:pt x="59" y="67"/>
                      <a:pt x="59" y="66"/>
                    </a:cubicBezTo>
                    <a:cubicBezTo>
                      <a:pt x="60" y="63"/>
                      <a:pt x="63" y="63"/>
                      <a:pt x="72" y="64"/>
                    </a:cubicBezTo>
                    <a:cubicBezTo>
                      <a:pt x="75" y="65"/>
                      <a:pt x="77" y="65"/>
                      <a:pt x="79" y="65"/>
                    </a:cubicBezTo>
                    <a:cubicBezTo>
                      <a:pt x="80" y="65"/>
                      <a:pt x="82" y="65"/>
                      <a:pt x="83" y="64"/>
                    </a:cubicBezTo>
                    <a:cubicBezTo>
                      <a:pt x="84" y="63"/>
                      <a:pt x="84" y="61"/>
                      <a:pt x="84" y="60"/>
                    </a:cubicBezTo>
                    <a:cubicBezTo>
                      <a:pt x="85" y="59"/>
                      <a:pt x="89" y="56"/>
                      <a:pt x="87" y="51"/>
                    </a:cubicBezTo>
                    <a:cubicBezTo>
                      <a:pt x="87" y="49"/>
                      <a:pt x="86" y="48"/>
                      <a:pt x="84" y="47"/>
                    </a:cubicBezTo>
                    <a:cubicBezTo>
                      <a:pt x="65" y="41"/>
                      <a:pt x="56" y="31"/>
                      <a:pt x="54" y="15"/>
                    </a:cubicBezTo>
                    <a:cubicBezTo>
                      <a:pt x="53" y="13"/>
                      <a:pt x="51" y="11"/>
                      <a:pt x="49" y="12"/>
                    </a:cubicBezTo>
                    <a:cubicBezTo>
                      <a:pt x="44" y="12"/>
                      <a:pt x="41" y="13"/>
                      <a:pt x="38" y="15"/>
                    </a:cubicBezTo>
                    <a:cubicBezTo>
                      <a:pt x="36" y="16"/>
                      <a:pt x="33" y="17"/>
                      <a:pt x="30" y="17"/>
                    </a:cubicBezTo>
                    <a:cubicBezTo>
                      <a:pt x="24" y="13"/>
                      <a:pt x="20" y="9"/>
                      <a:pt x="18" y="3"/>
                    </a:cubicBezTo>
                    <a:cubicBezTo>
                      <a:pt x="17" y="2"/>
                      <a:pt x="16" y="1"/>
                      <a:pt x="15" y="0"/>
                    </a:cubicBezTo>
                    <a:cubicBezTo>
                      <a:pt x="13" y="0"/>
                      <a:pt x="12" y="0"/>
                      <a:pt x="11" y="2"/>
                    </a:cubicBezTo>
                    <a:cubicBezTo>
                      <a:pt x="5" y="7"/>
                      <a:pt x="0" y="14"/>
                      <a:pt x="2" y="30"/>
                    </a:cubicBezTo>
                    <a:cubicBezTo>
                      <a:pt x="2" y="32"/>
                      <a:pt x="4" y="33"/>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88" name="Freeform 187">
                <a:extLst>
                  <a:ext uri="{FF2B5EF4-FFF2-40B4-BE49-F238E27FC236}">
                    <a16:creationId xmlns:a16="http://schemas.microsoft.com/office/drawing/2014/main" id="{260CF420-CD24-3E46-9DB2-A1BA62133C5C}"/>
                  </a:ext>
                </a:extLst>
              </p:cNvPr>
              <p:cNvSpPr>
                <a:spLocks/>
              </p:cNvSpPr>
              <p:nvPr/>
            </p:nvSpPr>
            <p:spPr bwMode="auto">
              <a:xfrm>
                <a:off x="2291" y="2056"/>
                <a:ext cx="82" cy="112"/>
              </a:xfrm>
              <a:custGeom>
                <a:avLst/>
                <a:gdLst>
                  <a:gd name="T0" fmla="*/ 20 w 25"/>
                  <a:gd name="T1" fmla="*/ 33 h 34"/>
                  <a:gd name="T2" fmla="*/ 21 w 25"/>
                  <a:gd name="T3" fmla="*/ 34 h 34"/>
                  <a:gd name="T4" fmla="*/ 24 w 25"/>
                  <a:gd name="T5" fmla="*/ 32 h 34"/>
                  <a:gd name="T6" fmla="*/ 25 w 25"/>
                  <a:gd name="T7" fmla="*/ 28 h 34"/>
                  <a:gd name="T8" fmla="*/ 18 w 25"/>
                  <a:gd name="T9" fmla="*/ 18 h 34"/>
                  <a:gd name="T10" fmla="*/ 12 w 25"/>
                  <a:gd name="T11" fmla="*/ 5 h 34"/>
                  <a:gd name="T12" fmla="*/ 9 w 25"/>
                  <a:gd name="T13" fmla="*/ 1 h 34"/>
                  <a:gd name="T14" fmla="*/ 5 w 25"/>
                  <a:gd name="T15" fmla="*/ 2 h 34"/>
                  <a:gd name="T16" fmla="*/ 1 w 25"/>
                  <a:gd name="T17" fmla="*/ 14 h 34"/>
                  <a:gd name="T18" fmla="*/ 20 w 25"/>
                  <a:gd name="T19"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4">
                    <a:moveTo>
                      <a:pt x="20" y="33"/>
                    </a:moveTo>
                    <a:cubicBezTo>
                      <a:pt x="20" y="33"/>
                      <a:pt x="20" y="34"/>
                      <a:pt x="21" y="34"/>
                    </a:cubicBezTo>
                    <a:cubicBezTo>
                      <a:pt x="22" y="34"/>
                      <a:pt x="23" y="33"/>
                      <a:pt x="24" y="32"/>
                    </a:cubicBezTo>
                    <a:cubicBezTo>
                      <a:pt x="25" y="31"/>
                      <a:pt x="25" y="29"/>
                      <a:pt x="25" y="28"/>
                    </a:cubicBezTo>
                    <a:cubicBezTo>
                      <a:pt x="23" y="23"/>
                      <a:pt x="20" y="20"/>
                      <a:pt x="18" y="18"/>
                    </a:cubicBezTo>
                    <a:cubicBezTo>
                      <a:pt x="15" y="14"/>
                      <a:pt x="12" y="11"/>
                      <a:pt x="12" y="5"/>
                    </a:cubicBezTo>
                    <a:cubicBezTo>
                      <a:pt x="12" y="3"/>
                      <a:pt x="11" y="1"/>
                      <a:pt x="9" y="1"/>
                    </a:cubicBezTo>
                    <a:cubicBezTo>
                      <a:pt x="8" y="0"/>
                      <a:pt x="6" y="0"/>
                      <a:pt x="5" y="2"/>
                    </a:cubicBezTo>
                    <a:cubicBezTo>
                      <a:pt x="1" y="5"/>
                      <a:pt x="0" y="9"/>
                      <a:pt x="1" y="14"/>
                    </a:cubicBezTo>
                    <a:cubicBezTo>
                      <a:pt x="3" y="22"/>
                      <a:pt x="12" y="31"/>
                      <a:pt x="2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89" name="Freeform 188">
                <a:extLst>
                  <a:ext uri="{FF2B5EF4-FFF2-40B4-BE49-F238E27FC236}">
                    <a16:creationId xmlns:a16="http://schemas.microsoft.com/office/drawing/2014/main" id="{21997DD8-2F58-244C-9CE0-5C0A7FC11AA3}"/>
                  </a:ext>
                </a:extLst>
              </p:cNvPr>
              <p:cNvSpPr>
                <a:spLocks/>
              </p:cNvSpPr>
              <p:nvPr/>
            </p:nvSpPr>
            <p:spPr bwMode="auto">
              <a:xfrm>
                <a:off x="2799" y="2283"/>
                <a:ext cx="197" cy="141"/>
              </a:xfrm>
              <a:custGeom>
                <a:avLst/>
                <a:gdLst>
                  <a:gd name="T0" fmla="*/ 19 w 60"/>
                  <a:gd name="T1" fmla="*/ 30 h 43"/>
                  <a:gd name="T2" fmla="*/ 31 w 60"/>
                  <a:gd name="T3" fmla="*/ 41 h 43"/>
                  <a:gd name="T4" fmla="*/ 35 w 60"/>
                  <a:gd name="T5" fmla="*/ 43 h 43"/>
                  <a:gd name="T6" fmla="*/ 36 w 60"/>
                  <a:gd name="T7" fmla="*/ 43 h 43"/>
                  <a:gd name="T8" fmla="*/ 39 w 60"/>
                  <a:gd name="T9" fmla="*/ 40 h 43"/>
                  <a:gd name="T10" fmla="*/ 45 w 60"/>
                  <a:gd name="T11" fmla="*/ 38 h 43"/>
                  <a:gd name="T12" fmla="*/ 57 w 60"/>
                  <a:gd name="T13" fmla="*/ 35 h 43"/>
                  <a:gd name="T14" fmla="*/ 57 w 60"/>
                  <a:gd name="T15" fmla="*/ 29 h 43"/>
                  <a:gd name="T16" fmla="*/ 57 w 60"/>
                  <a:gd name="T17" fmla="*/ 22 h 43"/>
                  <a:gd name="T18" fmla="*/ 60 w 60"/>
                  <a:gd name="T19" fmla="*/ 13 h 43"/>
                  <a:gd name="T20" fmla="*/ 58 w 60"/>
                  <a:gd name="T21" fmla="*/ 9 h 43"/>
                  <a:gd name="T22" fmla="*/ 55 w 60"/>
                  <a:gd name="T23" fmla="*/ 8 h 43"/>
                  <a:gd name="T24" fmla="*/ 52 w 60"/>
                  <a:gd name="T25" fmla="*/ 7 h 43"/>
                  <a:gd name="T26" fmla="*/ 42 w 60"/>
                  <a:gd name="T27" fmla="*/ 1 h 43"/>
                  <a:gd name="T28" fmla="*/ 40 w 60"/>
                  <a:gd name="T29" fmla="*/ 1 h 43"/>
                  <a:gd name="T30" fmla="*/ 18 w 60"/>
                  <a:gd name="T31" fmla="*/ 3 h 43"/>
                  <a:gd name="T32" fmla="*/ 5 w 60"/>
                  <a:gd name="T33" fmla="*/ 1 h 43"/>
                  <a:gd name="T34" fmla="*/ 2 w 60"/>
                  <a:gd name="T35" fmla="*/ 2 h 43"/>
                  <a:gd name="T36" fmla="*/ 0 w 60"/>
                  <a:gd name="T37" fmla="*/ 6 h 43"/>
                  <a:gd name="T38" fmla="*/ 19 w 60"/>
                  <a:gd name="T3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43">
                    <a:moveTo>
                      <a:pt x="19" y="30"/>
                    </a:moveTo>
                    <a:cubicBezTo>
                      <a:pt x="24" y="34"/>
                      <a:pt x="28" y="37"/>
                      <a:pt x="31" y="41"/>
                    </a:cubicBezTo>
                    <a:cubicBezTo>
                      <a:pt x="32" y="43"/>
                      <a:pt x="33" y="43"/>
                      <a:pt x="35" y="43"/>
                    </a:cubicBezTo>
                    <a:cubicBezTo>
                      <a:pt x="35" y="43"/>
                      <a:pt x="35" y="43"/>
                      <a:pt x="36" y="43"/>
                    </a:cubicBezTo>
                    <a:cubicBezTo>
                      <a:pt x="37" y="43"/>
                      <a:pt x="39" y="41"/>
                      <a:pt x="39" y="40"/>
                    </a:cubicBezTo>
                    <a:cubicBezTo>
                      <a:pt x="39" y="39"/>
                      <a:pt x="42" y="38"/>
                      <a:pt x="45" y="38"/>
                    </a:cubicBezTo>
                    <a:cubicBezTo>
                      <a:pt x="49" y="38"/>
                      <a:pt x="54" y="38"/>
                      <a:pt x="57" y="35"/>
                    </a:cubicBezTo>
                    <a:cubicBezTo>
                      <a:pt x="58" y="33"/>
                      <a:pt x="58" y="31"/>
                      <a:pt x="57" y="29"/>
                    </a:cubicBezTo>
                    <a:cubicBezTo>
                      <a:pt x="56" y="27"/>
                      <a:pt x="56" y="25"/>
                      <a:pt x="57" y="22"/>
                    </a:cubicBezTo>
                    <a:cubicBezTo>
                      <a:pt x="58" y="20"/>
                      <a:pt x="60" y="17"/>
                      <a:pt x="60" y="13"/>
                    </a:cubicBezTo>
                    <a:cubicBezTo>
                      <a:pt x="60" y="12"/>
                      <a:pt x="59" y="10"/>
                      <a:pt x="58" y="9"/>
                    </a:cubicBezTo>
                    <a:cubicBezTo>
                      <a:pt x="57" y="9"/>
                      <a:pt x="56" y="8"/>
                      <a:pt x="55" y="8"/>
                    </a:cubicBezTo>
                    <a:cubicBezTo>
                      <a:pt x="53" y="9"/>
                      <a:pt x="53" y="9"/>
                      <a:pt x="52" y="7"/>
                    </a:cubicBezTo>
                    <a:cubicBezTo>
                      <a:pt x="51" y="5"/>
                      <a:pt x="48" y="0"/>
                      <a:pt x="42" y="1"/>
                    </a:cubicBezTo>
                    <a:cubicBezTo>
                      <a:pt x="41" y="1"/>
                      <a:pt x="41" y="1"/>
                      <a:pt x="40" y="1"/>
                    </a:cubicBezTo>
                    <a:cubicBezTo>
                      <a:pt x="31" y="6"/>
                      <a:pt x="26" y="5"/>
                      <a:pt x="18" y="3"/>
                    </a:cubicBezTo>
                    <a:cubicBezTo>
                      <a:pt x="14" y="2"/>
                      <a:pt x="10" y="2"/>
                      <a:pt x="5" y="1"/>
                    </a:cubicBezTo>
                    <a:cubicBezTo>
                      <a:pt x="4" y="1"/>
                      <a:pt x="3" y="1"/>
                      <a:pt x="2" y="2"/>
                    </a:cubicBezTo>
                    <a:cubicBezTo>
                      <a:pt x="1" y="3"/>
                      <a:pt x="0" y="5"/>
                      <a:pt x="0" y="6"/>
                    </a:cubicBezTo>
                    <a:cubicBezTo>
                      <a:pt x="3" y="19"/>
                      <a:pt x="11" y="25"/>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0" name="Freeform 189">
                <a:extLst>
                  <a:ext uri="{FF2B5EF4-FFF2-40B4-BE49-F238E27FC236}">
                    <a16:creationId xmlns:a16="http://schemas.microsoft.com/office/drawing/2014/main" id="{51D32681-CC30-E043-BFA0-56D2FD8BE5C8}"/>
                  </a:ext>
                </a:extLst>
              </p:cNvPr>
              <p:cNvSpPr>
                <a:spLocks/>
              </p:cNvSpPr>
              <p:nvPr/>
            </p:nvSpPr>
            <p:spPr bwMode="auto">
              <a:xfrm>
                <a:off x="3963" y="2785"/>
                <a:ext cx="331" cy="401"/>
              </a:xfrm>
              <a:custGeom>
                <a:avLst/>
                <a:gdLst>
                  <a:gd name="T0" fmla="*/ 90 w 101"/>
                  <a:gd name="T1" fmla="*/ 18 h 122"/>
                  <a:gd name="T2" fmla="*/ 86 w 101"/>
                  <a:gd name="T3" fmla="*/ 13 h 122"/>
                  <a:gd name="T4" fmla="*/ 88 w 101"/>
                  <a:gd name="T5" fmla="*/ 5 h 122"/>
                  <a:gd name="T6" fmla="*/ 87 w 101"/>
                  <a:gd name="T7" fmla="*/ 2 h 122"/>
                  <a:gd name="T8" fmla="*/ 72 w 101"/>
                  <a:gd name="T9" fmla="*/ 10 h 122"/>
                  <a:gd name="T10" fmla="*/ 58 w 101"/>
                  <a:gd name="T11" fmla="*/ 21 h 122"/>
                  <a:gd name="T12" fmla="*/ 55 w 101"/>
                  <a:gd name="T13" fmla="*/ 25 h 122"/>
                  <a:gd name="T14" fmla="*/ 52 w 101"/>
                  <a:gd name="T15" fmla="*/ 28 h 122"/>
                  <a:gd name="T16" fmla="*/ 48 w 101"/>
                  <a:gd name="T17" fmla="*/ 34 h 122"/>
                  <a:gd name="T18" fmla="*/ 45 w 101"/>
                  <a:gd name="T19" fmla="*/ 38 h 122"/>
                  <a:gd name="T20" fmla="*/ 42 w 101"/>
                  <a:gd name="T21" fmla="*/ 44 h 122"/>
                  <a:gd name="T22" fmla="*/ 29 w 101"/>
                  <a:gd name="T23" fmla="*/ 56 h 122"/>
                  <a:gd name="T24" fmla="*/ 3 w 101"/>
                  <a:gd name="T25" fmla="*/ 87 h 122"/>
                  <a:gd name="T26" fmla="*/ 20 w 101"/>
                  <a:gd name="T27" fmla="*/ 115 h 122"/>
                  <a:gd name="T28" fmla="*/ 20 w 101"/>
                  <a:gd name="T29" fmla="*/ 119 h 122"/>
                  <a:gd name="T30" fmla="*/ 26 w 101"/>
                  <a:gd name="T31" fmla="*/ 122 h 122"/>
                  <a:gd name="T32" fmla="*/ 39 w 101"/>
                  <a:gd name="T33" fmla="*/ 118 h 122"/>
                  <a:gd name="T34" fmla="*/ 43 w 101"/>
                  <a:gd name="T35" fmla="*/ 113 h 122"/>
                  <a:gd name="T36" fmla="*/ 50 w 101"/>
                  <a:gd name="T37" fmla="*/ 106 h 122"/>
                  <a:gd name="T38" fmla="*/ 56 w 101"/>
                  <a:gd name="T39" fmla="*/ 104 h 122"/>
                  <a:gd name="T40" fmla="*/ 67 w 101"/>
                  <a:gd name="T41" fmla="*/ 91 h 122"/>
                  <a:gd name="T42" fmla="*/ 74 w 101"/>
                  <a:gd name="T43" fmla="*/ 87 h 122"/>
                  <a:gd name="T44" fmla="*/ 77 w 101"/>
                  <a:gd name="T45" fmla="*/ 81 h 122"/>
                  <a:gd name="T46" fmla="*/ 84 w 101"/>
                  <a:gd name="T47" fmla="*/ 79 h 122"/>
                  <a:gd name="T48" fmla="*/ 92 w 101"/>
                  <a:gd name="T49" fmla="*/ 65 h 122"/>
                  <a:gd name="T50" fmla="*/ 87 w 101"/>
                  <a:gd name="T51" fmla="*/ 60 h 122"/>
                  <a:gd name="T52" fmla="*/ 86 w 101"/>
                  <a:gd name="T53" fmla="*/ 51 h 122"/>
                  <a:gd name="T54" fmla="*/ 74 w 101"/>
                  <a:gd name="T55" fmla="*/ 43 h 122"/>
                  <a:gd name="T56" fmla="*/ 70 w 101"/>
                  <a:gd name="T57" fmla="*/ 43 h 122"/>
                  <a:gd name="T58" fmla="*/ 92 w 101"/>
                  <a:gd name="T59" fmla="*/ 35 h 122"/>
                  <a:gd name="T60" fmla="*/ 99 w 101"/>
                  <a:gd name="T61" fmla="*/ 29 h 122"/>
                  <a:gd name="T62" fmla="*/ 100 w 101"/>
                  <a:gd name="T63" fmla="*/ 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122">
                    <a:moveTo>
                      <a:pt x="95" y="19"/>
                    </a:moveTo>
                    <a:cubicBezTo>
                      <a:pt x="92" y="20"/>
                      <a:pt x="90" y="19"/>
                      <a:pt x="90" y="18"/>
                    </a:cubicBezTo>
                    <a:cubicBezTo>
                      <a:pt x="90" y="17"/>
                      <a:pt x="90" y="16"/>
                      <a:pt x="89" y="15"/>
                    </a:cubicBezTo>
                    <a:cubicBezTo>
                      <a:pt x="89" y="14"/>
                      <a:pt x="87" y="13"/>
                      <a:pt x="86" y="13"/>
                    </a:cubicBezTo>
                    <a:cubicBezTo>
                      <a:pt x="86" y="13"/>
                      <a:pt x="85" y="13"/>
                      <a:pt x="85" y="13"/>
                    </a:cubicBezTo>
                    <a:cubicBezTo>
                      <a:pt x="87" y="11"/>
                      <a:pt x="88" y="8"/>
                      <a:pt x="88" y="5"/>
                    </a:cubicBezTo>
                    <a:cubicBezTo>
                      <a:pt x="88" y="5"/>
                      <a:pt x="88" y="5"/>
                      <a:pt x="88" y="5"/>
                    </a:cubicBezTo>
                    <a:cubicBezTo>
                      <a:pt x="88" y="4"/>
                      <a:pt x="88" y="2"/>
                      <a:pt x="87" y="2"/>
                    </a:cubicBezTo>
                    <a:cubicBezTo>
                      <a:pt x="86" y="1"/>
                      <a:pt x="85" y="0"/>
                      <a:pt x="83" y="0"/>
                    </a:cubicBezTo>
                    <a:cubicBezTo>
                      <a:pt x="77" y="0"/>
                      <a:pt x="73" y="4"/>
                      <a:pt x="72" y="10"/>
                    </a:cubicBezTo>
                    <a:cubicBezTo>
                      <a:pt x="67" y="11"/>
                      <a:pt x="65" y="14"/>
                      <a:pt x="63" y="17"/>
                    </a:cubicBezTo>
                    <a:cubicBezTo>
                      <a:pt x="61" y="19"/>
                      <a:pt x="60" y="20"/>
                      <a:pt x="58" y="21"/>
                    </a:cubicBezTo>
                    <a:cubicBezTo>
                      <a:pt x="56" y="21"/>
                      <a:pt x="55" y="23"/>
                      <a:pt x="55" y="24"/>
                    </a:cubicBezTo>
                    <a:cubicBezTo>
                      <a:pt x="55" y="25"/>
                      <a:pt x="55" y="25"/>
                      <a:pt x="55" y="25"/>
                    </a:cubicBezTo>
                    <a:cubicBezTo>
                      <a:pt x="53" y="25"/>
                      <a:pt x="52" y="26"/>
                      <a:pt x="52" y="27"/>
                    </a:cubicBezTo>
                    <a:cubicBezTo>
                      <a:pt x="51" y="27"/>
                      <a:pt x="52" y="28"/>
                      <a:pt x="52" y="28"/>
                    </a:cubicBezTo>
                    <a:cubicBezTo>
                      <a:pt x="51" y="28"/>
                      <a:pt x="49" y="29"/>
                      <a:pt x="49" y="29"/>
                    </a:cubicBezTo>
                    <a:cubicBezTo>
                      <a:pt x="48" y="31"/>
                      <a:pt x="47" y="32"/>
                      <a:pt x="48" y="34"/>
                    </a:cubicBezTo>
                    <a:cubicBezTo>
                      <a:pt x="47" y="34"/>
                      <a:pt x="47" y="34"/>
                      <a:pt x="47" y="34"/>
                    </a:cubicBezTo>
                    <a:cubicBezTo>
                      <a:pt x="46" y="35"/>
                      <a:pt x="46" y="36"/>
                      <a:pt x="45" y="38"/>
                    </a:cubicBezTo>
                    <a:cubicBezTo>
                      <a:pt x="44" y="38"/>
                      <a:pt x="42" y="40"/>
                      <a:pt x="42" y="41"/>
                    </a:cubicBezTo>
                    <a:cubicBezTo>
                      <a:pt x="42" y="42"/>
                      <a:pt x="42" y="43"/>
                      <a:pt x="42" y="44"/>
                    </a:cubicBezTo>
                    <a:cubicBezTo>
                      <a:pt x="34" y="45"/>
                      <a:pt x="30" y="49"/>
                      <a:pt x="29" y="57"/>
                    </a:cubicBezTo>
                    <a:cubicBezTo>
                      <a:pt x="29" y="57"/>
                      <a:pt x="29" y="56"/>
                      <a:pt x="29" y="56"/>
                    </a:cubicBezTo>
                    <a:cubicBezTo>
                      <a:pt x="7" y="59"/>
                      <a:pt x="1" y="72"/>
                      <a:pt x="0" y="83"/>
                    </a:cubicBezTo>
                    <a:cubicBezTo>
                      <a:pt x="0" y="85"/>
                      <a:pt x="1" y="87"/>
                      <a:pt x="3" y="87"/>
                    </a:cubicBezTo>
                    <a:cubicBezTo>
                      <a:pt x="7" y="88"/>
                      <a:pt x="7" y="91"/>
                      <a:pt x="8" y="97"/>
                    </a:cubicBezTo>
                    <a:cubicBezTo>
                      <a:pt x="8" y="103"/>
                      <a:pt x="9" y="113"/>
                      <a:pt x="20" y="115"/>
                    </a:cubicBezTo>
                    <a:cubicBezTo>
                      <a:pt x="19" y="116"/>
                      <a:pt x="19" y="116"/>
                      <a:pt x="19" y="116"/>
                    </a:cubicBezTo>
                    <a:cubicBezTo>
                      <a:pt x="19" y="117"/>
                      <a:pt x="19" y="118"/>
                      <a:pt x="20" y="119"/>
                    </a:cubicBezTo>
                    <a:cubicBezTo>
                      <a:pt x="20" y="120"/>
                      <a:pt x="22" y="121"/>
                      <a:pt x="23" y="121"/>
                    </a:cubicBezTo>
                    <a:cubicBezTo>
                      <a:pt x="24" y="122"/>
                      <a:pt x="25" y="122"/>
                      <a:pt x="26" y="122"/>
                    </a:cubicBezTo>
                    <a:cubicBezTo>
                      <a:pt x="30" y="122"/>
                      <a:pt x="33" y="120"/>
                      <a:pt x="35" y="119"/>
                    </a:cubicBezTo>
                    <a:cubicBezTo>
                      <a:pt x="36" y="118"/>
                      <a:pt x="37" y="118"/>
                      <a:pt x="39" y="118"/>
                    </a:cubicBezTo>
                    <a:cubicBezTo>
                      <a:pt x="40" y="118"/>
                      <a:pt x="41" y="117"/>
                      <a:pt x="42" y="116"/>
                    </a:cubicBezTo>
                    <a:cubicBezTo>
                      <a:pt x="43" y="115"/>
                      <a:pt x="43" y="114"/>
                      <a:pt x="43" y="113"/>
                    </a:cubicBezTo>
                    <a:cubicBezTo>
                      <a:pt x="43" y="110"/>
                      <a:pt x="44" y="106"/>
                      <a:pt x="46" y="102"/>
                    </a:cubicBezTo>
                    <a:cubicBezTo>
                      <a:pt x="47" y="103"/>
                      <a:pt x="48" y="105"/>
                      <a:pt x="50" y="106"/>
                    </a:cubicBezTo>
                    <a:cubicBezTo>
                      <a:pt x="51" y="106"/>
                      <a:pt x="52" y="107"/>
                      <a:pt x="53" y="106"/>
                    </a:cubicBezTo>
                    <a:cubicBezTo>
                      <a:pt x="54" y="106"/>
                      <a:pt x="55" y="105"/>
                      <a:pt x="56" y="104"/>
                    </a:cubicBezTo>
                    <a:cubicBezTo>
                      <a:pt x="56" y="103"/>
                      <a:pt x="57" y="103"/>
                      <a:pt x="59" y="102"/>
                    </a:cubicBezTo>
                    <a:cubicBezTo>
                      <a:pt x="62" y="100"/>
                      <a:pt x="67" y="98"/>
                      <a:pt x="67" y="91"/>
                    </a:cubicBezTo>
                    <a:cubicBezTo>
                      <a:pt x="67" y="90"/>
                      <a:pt x="67" y="90"/>
                      <a:pt x="67" y="89"/>
                    </a:cubicBezTo>
                    <a:cubicBezTo>
                      <a:pt x="69" y="89"/>
                      <a:pt x="71" y="88"/>
                      <a:pt x="74" y="87"/>
                    </a:cubicBezTo>
                    <a:cubicBezTo>
                      <a:pt x="75" y="87"/>
                      <a:pt x="76" y="86"/>
                      <a:pt x="77" y="85"/>
                    </a:cubicBezTo>
                    <a:cubicBezTo>
                      <a:pt x="77" y="83"/>
                      <a:pt x="77" y="82"/>
                      <a:pt x="77" y="81"/>
                    </a:cubicBezTo>
                    <a:cubicBezTo>
                      <a:pt x="78" y="81"/>
                      <a:pt x="78" y="81"/>
                      <a:pt x="78" y="82"/>
                    </a:cubicBezTo>
                    <a:cubicBezTo>
                      <a:pt x="80" y="83"/>
                      <a:pt x="83" y="82"/>
                      <a:pt x="84" y="79"/>
                    </a:cubicBezTo>
                    <a:cubicBezTo>
                      <a:pt x="84" y="78"/>
                      <a:pt x="85" y="77"/>
                      <a:pt x="86" y="76"/>
                    </a:cubicBezTo>
                    <a:cubicBezTo>
                      <a:pt x="89" y="74"/>
                      <a:pt x="92" y="71"/>
                      <a:pt x="92" y="65"/>
                    </a:cubicBezTo>
                    <a:cubicBezTo>
                      <a:pt x="92" y="63"/>
                      <a:pt x="91" y="62"/>
                      <a:pt x="90" y="61"/>
                    </a:cubicBezTo>
                    <a:cubicBezTo>
                      <a:pt x="89" y="60"/>
                      <a:pt x="88" y="60"/>
                      <a:pt x="87" y="60"/>
                    </a:cubicBezTo>
                    <a:cubicBezTo>
                      <a:pt x="86" y="60"/>
                      <a:pt x="85" y="60"/>
                      <a:pt x="84" y="60"/>
                    </a:cubicBezTo>
                    <a:cubicBezTo>
                      <a:pt x="86" y="58"/>
                      <a:pt x="87" y="55"/>
                      <a:pt x="86" y="51"/>
                    </a:cubicBezTo>
                    <a:cubicBezTo>
                      <a:pt x="86" y="49"/>
                      <a:pt x="85" y="47"/>
                      <a:pt x="82" y="47"/>
                    </a:cubicBezTo>
                    <a:cubicBezTo>
                      <a:pt x="81" y="46"/>
                      <a:pt x="79" y="42"/>
                      <a:pt x="74" y="43"/>
                    </a:cubicBezTo>
                    <a:cubicBezTo>
                      <a:pt x="73" y="43"/>
                      <a:pt x="72" y="44"/>
                      <a:pt x="71" y="44"/>
                    </a:cubicBezTo>
                    <a:cubicBezTo>
                      <a:pt x="71" y="44"/>
                      <a:pt x="70" y="43"/>
                      <a:pt x="70" y="43"/>
                    </a:cubicBezTo>
                    <a:cubicBezTo>
                      <a:pt x="73" y="42"/>
                      <a:pt x="75" y="41"/>
                      <a:pt x="78" y="39"/>
                    </a:cubicBezTo>
                    <a:cubicBezTo>
                      <a:pt x="83" y="37"/>
                      <a:pt x="88" y="34"/>
                      <a:pt x="92" y="35"/>
                    </a:cubicBezTo>
                    <a:cubicBezTo>
                      <a:pt x="94" y="35"/>
                      <a:pt x="96" y="34"/>
                      <a:pt x="97" y="32"/>
                    </a:cubicBezTo>
                    <a:cubicBezTo>
                      <a:pt x="98" y="31"/>
                      <a:pt x="98" y="30"/>
                      <a:pt x="99" y="29"/>
                    </a:cubicBezTo>
                    <a:cubicBezTo>
                      <a:pt x="99" y="28"/>
                      <a:pt x="100" y="26"/>
                      <a:pt x="101" y="25"/>
                    </a:cubicBezTo>
                    <a:cubicBezTo>
                      <a:pt x="101" y="23"/>
                      <a:pt x="101" y="21"/>
                      <a:pt x="100" y="20"/>
                    </a:cubicBezTo>
                    <a:cubicBezTo>
                      <a:pt x="99" y="19"/>
                      <a:pt x="97" y="19"/>
                      <a:pt x="9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1" name="Freeform 190">
                <a:extLst>
                  <a:ext uri="{FF2B5EF4-FFF2-40B4-BE49-F238E27FC236}">
                    <a16:creationId xmlns:a16="http://schemas.microsoft.com/office/drawing/2014/main" id="{FA8E1EEC-8287-B348-A0FE-9B5D3968418D}"/>
                  </a:ext>
                </a:extLst>
              </p:cNvPr>
              <p:cNvSpPr>
                <a:spLocks/>
              </p:cNvSpPr>
              <p:nvPr/>
            </p:nvSpPr>
            <p:spPr bwMode="auto">
              <a:xfrm>
                <a:off x="6128" y="3081"/>
                <a:ext cx="59" cy="53"/>
              </a:xfrm>
              <a:custGeom>
                <a:avLst/>
                <a:gdLst>
                  <a:gd name="T0" fmla="*/ 13 w 18"/>
                  <a:gd name="T1" fmla="*/ 0 h 16"/>
                  <a:gd name="T2" fmla="*/ 6 w 18"/>
                  <a:gd name="T3" fmla="*/ 0 h 16"/>
                  <a:gd name="T4" fmla="*/ 2 w 18"/>
                  <a:gd name="T5" fmla="*/ 4 h 16"/>
                  <a:gd name="T6" fmla="*/ 9 w 18"/>
                  <a:gd name="T7" fmla="*/ 16 h 16"/>
                  <a:gd name="T8" fmla="*/ 10 w 18"/>
                  <a:gd name="T9" fmla="*/ 16 h 16"/>
                  <a:gd name="T10" fmla="*/ 13 w 18"/>
                  <a:gd name="T11" fmla="*/ 15 h 16"/>
                  <a:gd name="T12" fmla="*/ 14 w 18"/>
                  <a:gd name="T13" fmla="*/ 11 h 16"/>
                  <a:gd name="T14" fmla="*/ 18 w 18"/>
                  <a:gd name="T15" fmla="*/ 5 h 16"/>
                  <a:gd name="T16" fmla="*/ 17 w 18"/>
                  <a:gd name="T17" fmla="*/ 2 h 16"/>
                  <a:gd name="T18" fmla="*/ 13 w 18"/>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3" y="0"/>
                    </a:moveTo>
                    <a:cubicBezTo>
                      <a:pt x="6" y="0"/>
                      <a:pt x="6" y="0"/>
                      <a:pt x="6" y="0"/>
                    </a:cubicBezTo>
                    <a:cubicBezTo>
                      <a:pt x="4" y="0"/>
                      <a:pt x="2" y="2"/>
                      <a:pt x="2" y="4"/>
                    </a:cubicBezTo>
                    <a:cubicBezTo>
                      <a:pt x="0" y="14"/>
                      <a:pt x="7" y="16"/>
                      <a:pt x="9" y="16"/>
                    </a:cubicBezTo>
                    <a:cubicBezTo>
                      <a:pt x="9" y="16"/>
                      <a:pt x="10" y="16"/>
                      <a:pt x="10" y="16"/>
                    </a:cubicBezTo>
                    <a:cubicBezTo>
                      <a:pt x="11" y="16"/>
                      <a:pt x="12" y="16"/>
                      <a:pt x="13" y="15"/>
                    </a:cubicBezTo>
                    <a:cubicBezTo>
                      <a:pt x="14" y="14"/>
                      <a:pt x="14" y="13"/>
                      <a:pt x="14" y="11"/>
                    </a:cubicBezTo>
                    <a:cubicBezTo>
                      <a:pt x="15" y="10"/>
                      <a:pt x="18" y="9"/>
                      <a:pt x="18" y="5"/>
                    </a:cubicBezTo>
                    <a:cubicBezTo>
                      <a:pt x="18" y="3"/>
                      <a:pt x="17" y="2"/>
                      <a:pt x="17" y="2"/>
                    </a:cubicBezTo>
                    <a:cubicBezTo>
                      <a:pt x="16" y="1"/>
                      <a:pt x="15"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2" name="Freeform 191">
                <a:extLst>
                  <a:ext uri="{FF2B5EF4-FFF2-40B4-BE49-F238E27FC236}">
                    <a16:creationId xmlns:a16="http://schemas.microsoft.com/office/drawing/2014/main" id="{22508C54-1800-424E-B552-FEF311D1D6F6}"/>
                  </a:ext>
                </a:extLst>
              </p:cNvPr>
              <p:cNvSpPr>
                <a:spLocks/>
              </p:cNvSpPr>
              <p:nvPr/>
            </p:nvSpPr>
            <p:spPr bwMode="auto">
              <a:xfrm>
                <a:off x="3950" y="3180"/>
                <a:ext cx="131" cy="78"/>
              </a:xfrm>
              <a:custGeom>
                <a:avLst/>
                <a:gdLst>
                  <a:gd name="T0" fmla="*/ 22 w 40"/>
                  <a:gd name="T1" fmla="*/ 3 h 24"/>
                  <a:gd name="T2" fmla="*/ 18 w 40"/>
                  <a:gd name="T3" fmla="*/ 0 h 24"/>
                  <a:gd name="T4" fmla="*/ 2 w 40"/>
                  <a:gd name="T5" fmla="*/ 11 h 24"/>
                  <a:gd name="T6" fmla="*/ 3 w 40"/>
                  <a:gd name="T7" fmla="*/ 22 h 24"/>
                  <a:gd name="T8" fmla="*/ 7 w 40"/>
                  <a:gd name="T9" fmla="*/ 24 h 24"/>
                  <a:gd name="T10" fmla="*/ 7 w 40"/>
                  <a:gd name="T11" fmla="*/ 24 h 24"/>
                  <a:gd name="T12" fmla="*/ 11 w 40"/>
                  <a:gd name="T13" fmla="*/ 21 h 24"/>
                  <a:gd name="T14" fmla="*/ 14 w 40"/>
                  <a:gd name="T15" fmla="*/ 18 h 24"/>
                  <a:gd name="T16" fmla="*/ 18 w 40"/>
                  <a:gd name="T17" fmla="*/ 16 h 24"/>
                  <a:gd name="T18" fmla="*/ 20 w 40"/>
                  <a:gd name="T19" fmla="*/ 16 h 24"/>
                  <a:gd name="T20" fmla="*/ 27 w 40"/>
                  <a:gd name="T21" fmla="*/ 17 h 24"/>
                  <a:gd name="T22" fmla="*/ 31 w 40"/>
                  <a:gd name="T23" fmla="*/ 17 h 24"/>
                  <a:gd name="T24" fmla="*/ 37 w 40"/>
                  <a:gd name="T25" fmla="*/ 16 h 24"/>
                  <a:gd name="T26" fmla="*/ 39 w 40"/>
                  <a:gd name="T27" fmla="*/ 13 h 24"/>
                  <a:gd name="T28" fmla="*/ 35 w 40"/>
                  <a:gd name="T29" fmla="*/ 4 h 24"/>
                  <a:gd name="T30" fmla="*/ 22 w 40"/>
                  <a:gd name="T3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24">
                    <a:moveTo>
                      <a:pt x="22" y="3"/>
                    </a:moveTo>
                    <a:cubicBezTo>
                      <a:pt x="21" y="1"/>
                      <a:pt x="20" y="0"/>
                      <a:pt x="18" y="0"/>
                    </a:cubicBezTo>
                    <a:cubicBezTo>
                      <a:pt x="12" y="1"/>
                      <a:pt x="4" y="5"/>
                      <a:pt x="2" y="11"/>
                    </a:cubicBezTo>
                    <a:cubicBezTo>
                      <a:pt x="0" y="15"/>
                      <a:pt x="1" y="19"/>
                      <a:pt x="3" y="22"/>
                    </a:cubicBezTo>
                    <a:cubicBezTo>
                      <a:pt x="4" y="23"/>
                      <a:pt x="6" y="24"/>
                      <a:pt x="7" y="24"/>
                    </a:cubicBezTo>
                    <a:cubicBezTo>
                      <a:pt x="7" y="24"/>
                      <a:pt x="7" y="24"/>
                      <a:pt x="7" y="24"/>
                    </a:cubicBezTo>
                    <a:cubicBezTo>
                      <a:pt x="9" y="24"/>
                      <a:pt x="10" y="23"/>
                      <a:pt x="11" y="21"/>
                    </a:cubicBezTo>
                    <a:cubicBezTo>
                      <a:pt x="11" y="20"/>
                      <a:pt x="13" y="20"/>
                      <a:pt x="14" y="18"/>
                    </a:cubicBezTo>
                    <a:cubicBezTo>
                      <a:pt x="16" y="18"/>
                      <a:pt x="17" y="17"/>
                      <a:pt x="18" y="16"/>
                    </a:cubicBezTo>
                    <a:cubicBezTo>
                      <a:pt x="19" y="16"/>
                      <a:pt x="20" y="17"/>
                      <a:pt x="20" y="16"/>
                    </a:cubicBezTo>
                    <a:cubicBezTo>
                      <a:pt x="24" y="16"/>
                      <a:pt x="25" y="16"/>
                      <a:pt x="27" y="17"/>
                    </a:cubicBezTo>
                    <a:cubicBezTo>
                      <a:pt x="28" y="17"/>
                      <a:pt x="30" y="17"/>
                      <a:pt x="31" y="17"/>
                    </a:cubicBezTo>
                    <a:cubicBezTo>
                      <a:pt x="33" y="17"/>
                      <a:pt x="35" y="17"/>
                      <a:pt x="37" y="16"/>
                    </a:cubicBezTo>
                    <a:cubicBezTo>
                      <a:pt x="38" y="15"/>
                      <a:pt x="39" y="14"/>
                      <a:pt x="39" y="13"/>
                    </a:cubicBezTo>
                    <a:cubicBezTo>
                      <a:pt x="40" y="9"/>
                      <a:pt x="39" y="6"/>
                      <a:pt x="35" y="4"/>
                    </a:cubicBezTo>
                    <a:cubicBezTo>
                      <a:pt x="32" y="1"/>
                      <a:pt x="26" y="1"/>
                      <a:pt x="2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3" name="Freeform 192">
                <a:extLst>
                  <a:ext uri="{FF2B5EF4-FFF2-40B4-BE49-F238E27FC236}">
                    <a16:creationId xmlns:a16="http://schemas.microsoft.com/office/drawing/2014/main" id="{7AB08803-FD3C-674F-ACBA-5E918E2E5734}"/>
                  </a:ext>
                </a:extLst>
              </p:cNvPr>
              <p:cNvSpPr>
                <a:spLocks/>
              </p:cNvSpPr>
              <p:nvPr/>
            </p:nvSpPr>
            <p:spPr bwMode="auto">
              <a:xfrm>
                <a:off x="3848" y="3314"/>
                <a:ext cx="56" cy="69"/>
              </a:xfrm>
              <a:custGeom>
                <a:avLst/>
                <a:gdLst>
                  <a:gd name="T0" fmla="*/ 11 w 17"/>
                  <a:gd name="T1" fmla="*/ 1 h 21"/>
                  <a:gd name="T2" fmla="*/ 6 w 17"/>
                  <a:gd name="T3" fmla="*/ 2 h 21"/>
                  <a:gd name="T4" fmla="*/ 5 w 17"/>
                  <a:gd name="T5" fmla="*/ 3 h 21"/>
                  <a:gd name="T6" fmla="*/ 1 w 17"/>
                  <a:gd name="T7" fmla="*/ 14 h 21"/>
                  <a:gd name="T8" fmla="*/ 8 w 17"/>
                  <a:gd name="T9" fmla="*/ 20 h 21"/>
                  <a:gd name="T10" fmla="*/ 10 w 17"/>
                  <a:gd name="T11" fmla="*/ 21 h 21"/>
                  <a:gd name="T12" fmla="*/ 13 w 17"/>
                  <a:gd name="T13" fmla="*/ 19 h 21"/>
                  <a:gd name="T14" fmla="*/ 14 w 17"/>
                  <a:gd name="T15" fmla="*/ 15 h 21"/>
                  <a:gd name="T16" fmla="*/ 15 w 17"/>
                  <a:gd name="T17" fmla="*/ 12 h 21"/>
                  <a:gd name="T18" fmla="*/ 16 w 17"/>
                  <a:gd name="T19" fmla="*/ 5 h 21"/>
                  <a:gd name="T20" fmla="*/ 11 w 17"/>
                  <a:gd name="T2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1">
                    <a:moveTo>
                      <a:pt x="11" y="1"/>
                    </a:moveTo>
                    <a:cubicBezTo>
                      <a:pt x="10" y="0"/>
                      <a:pt x="8" y="1"/>
                      <a:pt x="6" y="2"/>
                    </a:cubicBezTo>
                    <a:cubicBezTo>
                      <a:pt x="5" y="3"/>
                      <a:pt x="5" y="3"/>
                      <a:pt x="5" y="3"/>
                    </a:cubicBezTo>
                    <a:cubicBezTo>
                      <a:pt x="3" y="6"/>
                      <a:pt x="0" y="10"/>
                      <a:pt x="1" y="14"/>
                    </a:cubicBezTo>
                    <a:cubicBezTo>
                      <a:pt x="2" y="18"/>
                      <a:pt x="7" y="20"/>
                      <a:pt x="8" y="20"/>
                    </a:cubicBezTo>
                    <a:cubicBezTo>
                      <a:pt x="9" y="20"/>
                      <a:pt x="9" y="21"/>
                      <a:pt x="10" y="21"/>
                    </a:cubicBezTo>
                    <a:cubicBezTo>
                      <a:pt x="11" y="21"/>
                      <a:pt x="12" y="20"/>
                      <a:pt x="13" y="19"/>
                    </a:cubicBezTo>
                    <a:cubicBezTo>
                      <a:pt x="14" y="18"/>
                      <a:pt x="14" y="16"/>
                      <a:pt x="14" y="15"/>
                    </a:cubicBezTo>
                    <a:cubicBezTo>
                      <a:pt x="14" y="14"/>
                      <a:pt x="14" y="13"/>
                      <a:pt x="15" y="12"/>
                    </a:cubicBezTo>
                    <a:cubicBezTo>
                      <a:pt x="16" y="10"/>
                      <a:pt x="17" y="8"/>
                      <a:pt x="16" y="5"/>
                    </a:cubicBezTo>
                    <a:cubicBezTo>
                      <a:pt x="15" y="3"/>
                      <a:pt x="14" y="2"/>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4" name="Freeform 193">
                <a:extLst>
                  <a:ext uri="{FF2B5EF4-FFF2-40B4-BE49-F238E27FC236}">
                    <a16:creationId xmlns:a16="http://schemas.microsoft.com/office/drawing/2014/main" id="{AEE76A5F-260F-474A-B3DC-18F44EF42E9C}"/>
                  </a:ext>
                </a:extLst>
              </p:cNvPr>
              <p:cNvSpPr>
                <a:spLocks/>
              </p:cNvSpPr>
              <p:nvPr/>
            </p:nvSpPr>
            <p:spPr bwMode="auto">
              <a:xfrm>
                <a:off x="3347" y="3403"/>
                <a:ext cx="121" cy="95"/>
              </a:xfrm>
              <a:custGeom>
                <a:avLst/>
                <a:gdLst>
                  <a:gd name="T0" fmla="*/ 27 w 37"/>
                  <a:gd name="T1" fmla="*/ 4 h 29"/>
                  <a:gd name="T2" fmla="*/ 24 w 37"/>
                  <a:gd name="T3" fmla="*/ 6 h 29"/>
                  <a:gd name="T4" fmla="*/ 19 w 37"/>
                  <a:gd name="T5" fmla="*/ 0 h 29"/>
                  <a:gd name="T6" fmla="*/ 15 w 37"/>
                  <a:gd name="T7" fmla="*/ 1 h 29"/>
                  <a:gd name="T8" fmla="*/ 1 w 37"/>
                  <a:gd name="T9" fmla="*/ 24 h 29"/>
                  <a:gd name="T10" fmla="*/ 2 w 37"/>
                  <a:gd name="T11" fmla="*/ 28 h 29"/>
                  <a:gd name="T12" fmla="*/ 5 w 37"/>
                  <a:gd name="T13" fmla="*/ 29 h 29"/>
                  <a:gd name="T14" fmla="*/ 6 w 37"/>
                  <a:gd name="T15" fmla="*/ 29 h 29"/>
                  <a:gd name="T16" fmla="*/ 21 w 37"/>
                  <a:gd name="T17" fmla="*/ 18 h 29"/>
                  <a:gd name="T18" fmla="*/ 21 w 37"/>
                  <a:gd name="T19" fmla="*/ 17 h 29"/>
                  <a:gd name="T20" fmla="*/ 21 w 37"/>
                  <a:gd name="T21" fmla="*/ 20 h 29"/>
                  <a:gd name="T22" fmla="*/ 24 w 37"/>
                  <a:gd name="T23" fmla="*/ 23 h 29"/>
                  <a:gd name="T24" fmla="*/ 27 w 37"/>
                  <a:gd name="T25" fmla="*/ 24 h 29"/>
                  <a:gd name="T26" fmla="*/ 33 w 37"/>
                  <a:gd name="T27" fmla="*/ 21 h 29"/>
                  <a:gd name="T28" fmla="*/ 35 w 37"/>
                  <a:gd name="T29" fmla="*/ 7 h 29"/>
                  <a:gd name="T30" fmla="*/ 27 w 37"/>
                  <a:gd name="T3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29">
                    <a:moveTo>
                      <a:pt x="27" y="4"/>
                    </a:moveTo>
                    <a:cubicBezTo>
                      <a:pt x="26" y="4"/>
                      <a:pt x="25" y="5"/>
                      <a:pt x="24" y="6"/>
                    </a:cubicBezTo>
                    <a:cubicBezTo>
                      <a:pt x="24" y="4"/>
                      <a:pt x="23" y="1"/>
                      <a:pt x="19" y="0"/>
                    </a:cubicBezTo>
                    <a:cubicBezTo>
                      <a:pt x="17" y="0"/>
                      <a:pt x="16" y="0"/>
                      <a:pt x="15" y="1"/>
                    </a:cubicBezTo>
                    <a:cubicBezTo>
                      <a:pt x="9" y="6"/>
                      <a:pt x="3" y="12"/>
                      <a:pt x="1" y="24"/>
                    </a:cubicBezTo>
                    <a:cubicBezTo>
                      <a:pt x="0" y="26"/>
                      <a:pt x="1" y="27"/>
                      <a:pt x="2" y="28"/>
                    </a:cubicBezTo>
                    <a:cubicBezTo>
                      <a:pt x="3" y="29"/>
                      <a:pt x="4" y="29"/>
                      <a:pt x="5" y="29"/>
                    </a:cubicBezTo>
                    <a:cubicBezTo>
                      <a:pt x="5" y="29"/>
                      <a:pt x="5" y="29"/>
                      <a:pt x="6" y="29"/>
                    </a:cubicBezTo>
                    <a:cubicBezTo>
                      <a:pt x="14" y="28"/>
                      <a:pt x="17" y="22"/>
                      <a:pt x="21" y="18"/>
                    </a:cubicBezTo>
                    <a:cubicBezTo>
                      <a:pt x="21" y="18"/>
                      <a:pt x="21" y="18"/>
                      <a:pt x="21" y="17"/>
                    </a:cubicBezTo>
                    <a:cubicBezTo>
                      <a:pt x="21" y="18"/>
                      <a:pt x="21" y="19"/>
                      <a:pt x="21" y="20"/>
                    </a:cubicBezTo>
                    <a:cubicBezTo>
                      <a:pt x="22" y="22"/>
                      <a:pt x="23" y="23"/>
                      <a:pt x="24" y="23"/>
                    </a:cubicBezTo>
                    <a:cubicBezTo>
                      <a:pt x="25" y="24"/>
                      <a:pt x="26" y="24"/>
                      <a:pt x="27" y="24"/>
                    </a:cubicBezTo>
                    <a:cubicBezTo>
                      <a:pt x="29" y="24"/>
                      <a:pt x="31" y="23"/>
                      <a:pt x="33" y="21"/>
                    </a:cubicBezTo>
                    <a:cubicBezTo>
                      <a:pt x="35" y="17"/>
                      <a:pt x="37" y="12"/>
                      <a:pt x="35" y="7"/>
                    </a:cubicBezTo>
                    <a:cubicBezTo>
                      <a:pt x="33" y="5"/>
                      <a:pt x="30" y="3"/>
                      <a:pt x="2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5" name="Freeform 194">
                <a:extLst>
                  <a:ext uri="{FF2B5EF4-FFF2-40B4-BE49-F238E27FC236}">
                    <a16:creationId xmlns:a16="http://schemas.microsoft.com/office/drawing/2014/main" id="{2D1A837E-7B13-0A44-8539-752BF8F05AE3}"/>
                  </a:ext>
                </a:extLst>
              </p:cNvPr>
              <p:cNvSpPr>
                <a:spLocks/>
              </p:cNvSpPr>
              <p:nvPr/>
            </p:nvSpPr>
            <p:spPr bwMode="auto">
              <a:xfrm>
                <a:off x="3038" y="3511"/>
                <a:ext cx="72" cy="60"/>
              </a:xfrm>
              <a:custGeom>
                <a:avLst/>
                <a:gdLst>
                  <a:gd name="T0" fmla="*/ 11 w 22"/>
                  <a:gd name="T1" fmla="*/ 1 h 18"/>
                  <a:gd name="T2" fmla="*/ 1 w 22"/>
                  <a:gd name="T3" fmla="*/ 8 h 18"/>
                  <a:gd name="T4" fmla="*/ 3 w 22"/>
                  <a:gd name="T5" fmla="*/ 13 h 18"/>
                  <a:gd name="T6" fmla="*/ 6 w 22"/>
                  <a:gd name="T7" fmla="*/ 15 h 18"/>
                  <a:gd name="T8" fmla="*/ 14 w 22"/>
                  <a:gd name="T9" fmla="*/ 18 h 18"/>
                  <a:gd name="T10" fmla="*/ 19 w 22"/>
                  <a:gd name="T11" fmla="*/ 16 h 18"/>
                  <a:gd name="T12" fmla="*/ 21 w 22"/>
                  <a:gd name="T13" fmla="*/ 13 h 18"/>
                  <a:gd name="T14" fmla="*/ 11 w 22"/>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8">
                    <a:moveTo>
                      <a:pt x="11" y="1"/>
                    </a:moveTo>
                    <a:cubicBezTo>
                      <a:pt x="6" y="0"/>
                      <a:pt x="2" y="3"/>
                      <a:pt x="1" y="8"/>
                    </a:cubicBezTo>
                    <a:cubicBezTo>
                      <a:pt x="0" y="10"/>
                      <a:pt x="1" y="12"/>
                      <a:pt x="3" y="13"/>
                    </a:cubicBezTo>
                    <a:cubicBezTo>
                      <a:pt x="4" y="13"/>
                      <a:pt x="5" y="14"/>
                      <a:pt x="6" y="15"/>
                    </a:cubicBezTo>
                    <a:cubicBezTo>
                      <a:pt x="7" y="16"/>
                      <a:pt x="10" y="18"/>
                      <a:pt x="14" y="18"/>
                    </a:cubicBezTo>
                    <a:cubicBezTo>
                      <a:pt x="15" y="18"/>
                      <a:pt x="17" y="18"/>
                      <a:pt x="19" y="16"/>
                    </a:cubicBezTo>
                    <a:cubicBezTo>
                      <a:pt x="20" y="15"/>
                      <a:pt x="20" y="14"/>
                      <a:pt x="21" y="13"/>
                    </a:cubicBezTo>
                    <a:cubicBezTo>
                      <a:pt x="22" y="7"/>
                      <a:pt x="17" y="2"/>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6" name="Freeform 195">
                <a:extLst>
                  <a:ext uri="{FF2B5EF4-FFF2-40B4-BE49-F238E27FC236}">
                    <a16:creationId xmlns:a16="http://schemas.microsoft.com/office/drawing/2014/main" id="{B44BAA12-7FF6-974F-A690-2650034E4777}"/>
                  </a:ext>
                </a:extLst>
              </p:cNvPr>
              <p:cNvSpPr>
                <a:spLocks/>
              </p:cNvSpPr>
              <p:nvPr/>
            </p:nvSpPr>
            <p:spPr bwMode="auto">
              <a:xfrm>
                <a:off x="2274" y="3511"/>
                <a:ext cx="407" cy="204"/>
              </a:xfrm>
              <a:custGeom>
                <a:avLst/>
                <a:gdLst>
                  <a:gd name="T0" fmla="*/ 118 w 124"/>
                  <a:gd name="T1" fmla="*/ 9 h 62"/>
                  <a:gd name="T2" fmla="*/ 110 w 124"/>
                  <a:gd name="T3" fmla="*/ 9 h 62"/>
                  <a:gd name="T4" fmla="*/ 108 w 124"/>
                  <a:gd name="T5" fmla="*/ 4 h 62"/>
                  <a:gd name="T6" fmla="*/ 105 w 124"/>
                  <a:gd name="T7" fmla="*/ 3 h 62"/>
                  <a:gd name="T8" fmla="*/ 82 w 124"/>
                  <a:gd name="T9" fmla="*/ 14 h 62"/>
                  <a:gd name="T10" fmla="*/ 83 w 124"/>
                  <a:gd name="T11" fmla="*/ 19 h 62"/>
                  <a:gd name="T12" fmla="*/ 86 w 124"/>
                  <a:gd name="T13" fmla="*/ 22 h 62"/>
                  <a:gd name="T14" fmla="*/ 77 w 124"/>
                  <a:gd name="T15" fmla="*/ 27 h 62"/>
                  <a:gd name="T16" fmla="*/ 60 w 124"/>
                  <a:gd name="T17" fmla="*/ 34 h 62"/>
                  <a:gd name="T18" fmla="*/ 63 w 124"/>
                  <a:gd name="T19" fmla="*/ 31 h 62"/>
                  <a:gd name="T20" fmla="*/ 63 w 124"/>
                  <a:gd name="T21" fmla="*/ 25 h 62"/>
                  <a:gd name="T22" fmla="*/ 41 w 124"/>
                  <a:gd name="T23" fmla="*/ 21 h 62"/>
                  <a:gd name="T24" fmla="*/ 31 w 124"/>
                  <a:gd name="T25" fmla="*/ 33 h 62"/>
                  <a:gd name="T26" fmla="*/ 24 w 124"/>
                  <a:gd name="T27" fmla="*/ 33 h 62"/>
                  <a:gd name="T28" fmla="*/ 20 w 124"/>
                  <a:gd name="T29" fmla="*/ 35 h 62"/>
                  <a:gd name="T30" fmla="*/ 3 w 124"/>
                  <a:gd name="T31" fmla="*/ 54 h 62"/>
                  <a:gd name="T32" fmla="*/ 1 w 124"/>
                  <a:gd name="T33" fmla="*/ 58 h 62"/>
                  <a:gd name="T34" fmla="*/ 5 w 124"/>
                  <a:gd name="T35" fmla="*/ 62 h 62"/>
                  <a:gd name="T36" fmla="*/ 8 w 124"/>
                  <a:gd name="T37" fmla="*/ 62 h 62"/>
                  <a:gd name="T38" fmla="*/ 34 w 124"/>
                  <a:gd name="T39" fmla="*/ 52 h 62"/>
                  <a:gd name="T40" fmla="*/ 53 w 124"/>
                  <a:gd name="T41" fmla="*/ 43 h 62"/>
                  <a:gd name="T42" fmla="*/ 58 w 124"/>
                  <a:gd name="T43" fmla="*/ 49 h 62"/>
                  <a:gd name="T44" fmla="*/ 63 w 124"/>
                  <a:gd name="T45" fmla="*/ 50 h 62"/>
                  <a:gd name="T46" fmla="*/ 74 w 124"/>
                  <a:gd name="T47" fmla="*/ 47 h 62"/>
                  <a:gd name="T48" fmla="*/ 91 w 124"/>
                  <a:gd name="T49" fmla="*/ 46 h 62"/>
                  <a:gd name="T50" fmla="*/ 94 w 124"/>
                  <a:gd name="T51" fmla="*/ 47 h 62"/>
                  <a:gd name="T52" fmla="*/ 97 w 124"/>
                  <a:gd name="T53" fmla="*/ 44 h 62"/>
                  <a:gd name="T54" fmla="*/ 105 w 124"/>
                  <a:gd name="T55" fmla="*/ 38 h 62"/>
                  <a:gd name="T56" fmla="*/ 118 w 124"/>
                  <a:gd name="T57" fmla="*/ 27 h 62"/>
                  <a:gd name="T58" fmla="*/ 118 w 124"/>
                  <a:gd name="T59" fmla="*/ 26 h 62"/>
                  <a:gd name="T60" fmla="*/ 118 w 124"/>
                  <a:gd name="T61" fmla="*/ 25 h 62"/>
                  <a:gd name="T62" fmla="*/ 122 w 124"/>
                  <a:gd name="T63" fmla="*/ 23 h 62"/>
                  <a:gd name="T64" fmla="*/ 124 w 124"/>
                  <a:gd name="T65" fmla="*/ 15 h 62"/>
                  <a:gd name="T66" fmla="*/ 118 w 124"/>
                  <a:gd name="T67"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62">
                    <a:moveTo>
                      <a:pt x="118" y="9"/>
                    </a:moveTo>
                    <a:cubicBezTo>
                      <a:pt x="116" y="8"/>
                      <a:pt x="113" y="8"/>
                      <a:pt x="110" y="9"/>
                    </a:cubicBezTo>
                    <a:cubicBezTo>
                      <a:pt x="110" y="7"/>
                      <a:pt x="110" y="6"/>
                      <a:pt x="108" y="4"/>
                    </a:cubicBezTo>
                    <a:cubicBezTo>
                      <a:pt x="107" y="3"/>
                      <a:pt x="106" y="3"/>
                      <a:pt x="105" y="3"/>
                    </a:cubicBezTo>
                    <a:cubicBezTo>
                      <a:pt x="91" y="0"/>
                      <a:pt x="86" y="9"/>
                      <a:pt x="82" y="14"/>
                    </a:cubicBezTo>
                    <a:cubicBezTo>
                      <a:pt x="81" y="16"/>
                      <a:pt x="81" y="18"/>
                      <a:pt x="83" y="19"/>
                    </a:cubicBezTo>
                    <a:cubicBezTo>
                      <a:pt x="84" y="20"/>
                      <a:pt x="85" y="21"/>
                      <a:pt x="86" y="22"/>
                    </a:cubicBezTo>
                    <a:cubicBezTo>
                      <a:pt x="83" y="23"/>
                      <a:pt x="80" y="25"/>
                      <a:pt x="77" y="27"/>
                    </a:cubicBezTo>
                    <a:cubicBezTo>
                      <a:pt x="72" y="30"/>
                      <a:pt x="66" y="34"/>
                      <a:pt x="60" y="34"/>
                    </a:cubicBezTo>
                    <a:cubicBezTo>
                      <a:pt x="61" y="33"/>
                      <a:pt x="62" y="32"/>
                      <a:pt x="63" y="31"/>
                    </a:cubicBezTo>
                    <a:cubicBezTo>
                      <a:pt x="64" y="29"/>
                      <a:pt x="64" y="27"/>
                      <a:pt x="63" y="25"/>
                    </a:cubicBezTo>
                    <a:cubicBezTo>
                      <a:pt x="57" y="17"/>
                      <a:pt x="48" y="18"/>
                      <a:pt x="41" y="21"/>
                    </a:cubicBezTo>
                    <a:cubicBezTo>
                      <a:pt x="35" y="24"/>
                      <a:pt x="32" y="28"/>
                      <a:pt x="31" y="33"/>
                    </a:cubicBezTo>
                    <a:cubicBezTo>
                      <a:pt x="24" y="33"/>
                      <a:pt x="24" y="33"/>
                      <a:pt x="24" y="33"/>
                    </a:cubicBezTo>
                    <a:cubicBezTo>
                      <a:pt x="22" y="33"/>
                      <a:pt x="20" y="34"/>
                      <a:pt x="20" y="35"/>
                    </a:cubicBezTo>
                    <a:cubicBezTo>
                      <a:pt x="16" y="44"/>
                      <a:pt x="11" y="50"/>
                      <a:pt x="3" y="54"/>
                    </a:cubicBezTo>
                    <a:cubicBezTo>
                      <a:pt x="1" y="55"/>
                      <a:pt x="0" y="57"/>
                      <a:pt x="1" y="58"/>
                    </a:cubicBezTo>
                    <a:cubicBezTo>
                      <a:pt x="1" y="60"/>
                      <a:pt x="3" y="62"/>
                      <a:pt x="5" y="62"/>
                    </a:cubicBezTo>
                    <a:cubicBezTo>
                      <a:pt x="6" y="62"/>
                      <a:pt x="7" y="62"/>
                      <a:pt x="8" y="62"/>
                    </a:cubicBezTo>
                    <a:cubicBezTo>
                      <a:pt x="20" y="62"/>
                      <a:pt x="27" y="57"/>
                      <a:pt x="34" y="52"/>
                    </a:cubicBezTo>
                    <a:cubicBezTo>
                      <a:pt x="39" y="47"/>
                      <a:pt x="44" y="44"/>
                      <a:pt x="53" y="43"/>
                    </a:cubicBezTo>
                    <a:cubicBezTo>
                      <a:pt x="54" y="46"/>
                      <a:pt x="56" y="48"/>
                      <a:pt x="58" y="49"/>
                    </a:cubicBezTo>
                    <a:cubicBezTo>
                      <a:pt x="59" y="50"/>
                      <a:pt x="61" y="50"/>
                      <a:pt x="63" y="50"/>
                    </a:cubicBezTo>
                    <a:cubicBezTo>
                      <a:pt x="67" y="50"/>
                      <a:pt x="71" y="49"/>
                      <a:pt x="74" y="47"/>
                    </a:cubicBezTo>
                    <a:cubicBezTo>
                      <a:pt x="82" y="45"/>
                      <a:pt x="87" y="43"/>
                      <a:pt x="91" y="46"/>
                    </a:cubicBezTo>
                    <a:cubicBezTo>
                      <a:pt x="92" y="47"/>
                      <a:pt x="93" y="47"/>
                      <a:pt x="94" y="47"/>
                    </a:cubicBezTo>
                    <a:cubicBezTo>
                      <a:pt x="96" y="46"/>
                      <a:pt x="97" y="46"/>
                      <a:pt x="97" y="44"/>
                    </a:cubicBezTo>
                    <a:cubicBezTo>
                      <a:pt x="99" y="42"/>
                      <a:pt x="102" y="40"/>
                      <a:pt x="105" y="38"/>
                    </a:cubicBezTo>
                    <a:cubicBezTo>
                      <a:pt x="110" y="36"/>
                      <a:pt x="116" y="34"/>
                      <a:pt x="118" y="27"/>
                    </a:cubicBezTo>
                    <a:cubicBezTo>
                      <a:pt x="118" y="27"/>
                      <a:pt x="118" y="26"/>
                      <a:pt x="118" y="26"/>
                    </a:cubicBezTo>
                    <a:cubicBezTo>
                      <a:pt x="118" y="26"/>
                      <a:pt x="118" y="25"/>
                      <a:pt x="118" y="25"/>
                    </a:cubicBezTo>
                    <a:cubicBezTo>
                      <a:pt x="120" y="25"/>
                      <a:pt x="121" y="24"/>
                      <a:pt x="122" y="23"/>
                    </a:cubicBezTo>
                    <a:cubicBezTo>
                      <a:pt x="123" y="22"/>
                      <a:pt x="124" y="20"/>
                      <a:pt x="124" y="15"/>
                    </a:cubicBezTo>
                    <a:cubicBezTo>
                      <a:pt x="123" y="12"/>
                      <a:pt x="121" y="10"/>
                      <a:pt x="11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7" name="Freeform 196">
                <a:extLst>
                  <a:ext uri="{FF2B5EF4-FFF2-40B4-BE49-F238E27FC236}">
                    <a16:creationId xmlns:a16="http://schemas.microsoft.com/office/drawing/2014/main" id="{88B52134-F1A4-4E48-B28B-21C8176DC3A2}"/>
                  </a:ext>
                </a:extLst>
              </p:cNvPr>
              <p:cNvSpPr>
                <a:spLocks/>
              </p:cNvSpPr>
              <p:nvPr/>
            </p:nvSpPr>
            <p:spPr bwMode="auto">
              <a:xfrm>
                <a:off x="2186" y="3607"/>
                <a:ext cx="78" cy="101"/>
              </a:xfrm>
              <a:custGeom>
                <a:avLst/>
                <a:gdLst>
                  <a:gd name="T0" fmla="*/ 23 w 24"/>
                  <a:gd name="T1" fmla="*/ 6 h 31"/>
                  <a:gd name="T2" fmla="*/ 16 w 24"/>
                  <a:gd name="T3" fmla="*/ 0 h 31"/>
                  <a:gd name="T4" fmla="*/ 12 w 24"/>
                  <a:gd name="T5" fmla="*/ 1 h 31"/>
                  <a:gd name="T6" fmla="*/ 9 w 24"/>
                  <a:gd name="T7" fmla="*/ 12 h 31"/>
                  <a:gd name="T8" fmla="*/ 6 w 24"/>
                  <a:gd name="T9" fmla="*/ 15 h 31"/>
                  <a:gd name="T10" fmla="*/ 5 w 24"/>
                  <a:gd name="T11" fmla="*/ 15 h 31"/>
                  <a:gd name="T12" fmla="*/ 2 w 24"/>
                  <a:gd name="T13" fmla="*/ 16 h 31"/>
                  <a:gd name="T14" fmla="*/ 0 w 24"/>
                  <a:gd name="T15" fmla="*/ 19 h 31"/>
                  <a:gd name="T16" fmla="*/ 0 w 24"/>
                  <a:gd name="T17" fmla="*/ 23 h 31"/>
                  <a:gd name="T18" fmla="*/ 0 w 24"/>
                  <a:gd name="T19" fmla="*/ 23 h 31"/>
                  <a:gd name="T20" fmla="*/ 2 w 24"/>
                  <a:gd name="T21" fmla="*/ 26 h 31"/>
                  <a:gd name="T22" fmla="*/ 6 w 24"/>
                  <a:gd name="T23" fmla="*/ 28 h 31"/>
                  <a:gd name="T24" fmla="*/ 8 w 24"/>
                  <a:gd name="T25" fmla="*/ 28 h 31"/>
                  <a:gd name="T26" fmla="*/ 10 w 24"/>
                  <a:gd name="T27" fmla="*/ 29 h 31"/>
                  <a:gd name="T28" fmla="*/ 13 w 24"/>
                  <a:gd name="T29" fmla="*/ 31 h 31"/>
                  <a:gd name="T30" fmla="*/ 13 w 24"/>
                  <a:gd name="T31" fmla="*/ 31 h 31"/>
                  <a:gd name="T32" fmla="*/ 16 w 24"/>
                  <a:gd name="T33" fmla="*/ 30 h 31"/>
                  <a:gd name="T34" fmla="*/ 18 w 24"/>
                  <a:gd name="T35" fmla="*/ 28 h 31"/>
                  <a:gd name="T36" fmla="*/ 18 w 24"/>
                  <a:gd name="T37" fmla="*/ 21 h 31"/>
                  <a:gd name="T38" fmla="*/ 18 w 24"/>
                  <a:gd name="T39" fmla="*/ 19 h 31"/>
                  <a:gd name="T40" fmla="*/ 18 w 24"/>
                  <a:gd name="T41" fmla="*/ 19 h 31"/>
                  <a:gd name="T42" fmla="*/ 23 w 24"/>
                  <a:gd name="T4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23" y="6"/>
                    </a:moveTo>
                    <a:cubicBezTo>
                      <a:pt x="22" y="4"/>
                      <a:pt x="21" y="1"/>
                      <a:pt x="16" y="0"/>
                    </a:cubicBezTo>
                    <a:cubicBezTo>
                      <a:pt x="15" y="0"/>
                      <a:pt x="13" y="0"/>
                      <a:pt x="12" y="1"/>
                    </a:cubicBezTo>
                    <a:cubicBezTo>
                      <a:pt x="10" y="3"/>
                      <a:pt x="9" y="8"/>
                      <a:pt x="9" y="12"/>
                    </a:cubicBezTo>
                    <a:cubicBezTo>
                      <a:pt x="6" y="15"/>
                      <a:pt x="6" y="15"/>
                      <a:pt x="6" y="15"/>
                    </a:cubicBezTo>
                    <a:cubicBezTo>
                      <a:pt x="6" y="15"/>
                      <a:pt x="5" y="15"/>
                      <a:pt x="5" y="15"/>
                    </a:cubicBezTo>
                    <a:cubicBezTo>
                      <a:pt x="4" y="15"/>
                      <a:pt x="3" y="15"/>
                      <a:pt x="2" y="16"/>
                    </a:cubicBezTo>
                    <a:cubicBezTo>
                      <a:pt x="0" y="16"/>
                      <a:pt x="0" y="18"/>
                      <a:pt x="0" y="19"/>
                    </a:cubicBezTo>
                    <a:cubicBezTo>
                      <a:pt x="0" y="21"/>
                      <a:pt x="0" y="22"/>
                      <a:pt x="0" y="23"/>
                    </a:cubicBezTo>
                    <a:cubicBezTo>
                      <a:pt x="0" y="23"/>
                      <a:pt x="0" y="23"/>
                      <a:pt x="0" y="23"/>
                    </a:cubicBezTo>
                    <a:cubicBezTo>
                      <a:pt x="1" y="24"/>
                      <a:pt x="2" y="25"/>
                      <a:pt x="2" y="26"/>
                    </a:cubicBezTo>
                    <a:cubicBezTo>
                      <a:pt x="3" y="27"/>
                      <a:pt x="4" y="27"/>
                      <a:pt x="6" y="28"/>
                    </a:cubicBezTo>
                    <a:cubicBezTo>
                      <a:pt x="6" y="28"/>
                      <a:pt x="7" y="28"/>
                      <a:pt x="8" y="28"/>
                    </a:cubicBezTo>
                    <a:cubicBezTo>
                      <a:pt x="8" y="29"/>
                      <a:pt x="9" y="29"/>
                      <a:pt x="10" y="29"/>
                    </a:cubicBezTo>
                    <a:cubicBezTo>
                      <a:pt x="10" y="30"/>
                      <a:pt x="11" y="31"/>
                      <a:pt x="13" y="31"/>
                    </a:cubicBezTo>
                    <a:cubicBezTo>
                      <a:pt x="13" y="31"/>
                      <a:pt x="13" y="31"/>
                      <a:pt x="13" y="31"/>
                    </a:cubicBezTo>
                    <a:cubicBezTo>
                      <a:pt x="14" y="31"/>
                      <a:pt x="16" y="31"/>
                      <a:pt x="16" y="30"/>
                    </a:cubicBezTo>
                    <a:cubicBezTo>
                      <a:pt x="17" y="29"/>
                      <a:pt x="18" y="29"/>
                      <a:pt x="18" y="28"/>
                    </a:cubicBezTo>
                    <a:cubicBezTo>
                      <a:pt x="20" y="25"/>
                      <a:pt x="19" y="22"/>
                      <a:pt x="18" y="21"/>
                    </a:cubicBezTo>
                    <a:cubicBezTo>
                      <a:pt x="18" y="20"/>
                      <a:pt x="18" y="20"/>
                      <a:pt x="18" y="19"/>
                    </a:cubicBezTo>
                    <a:cubicBezTo>
                      <a:pt x="18" y="19"/>
                      <a:pt x="18" y="19"/>
                      <a:pt x="18" y="19"/>
                    </a:cubicBezTo>
                    <a:cubicBezTo>
                      <a:pt x="21" y="16"/>
                      <a:pt x="24" y="11"/>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8" name="Freeform 197">
                <a:extLst>
                  <a:ext uri="{FF2B5EF4-FFF2-40B4-BE49-F238E27FC236}">
                    <a16:creationId xmlns:a16="http://schemas.microsoft.com/office/drawing/2014/main" id="{031356C4-773A-9640-8749-9B3BD6F95689}"/>
                  </a:ext>
                </a:extLst>
              </p:cNvPr>
              <p:cNvSpPr>
                <a:spLocks/>
              </p:cNvSpPr>
              <p:nvPr/>
            </p:nvSpPr>
            <p:spPr bwMode="auto">
              <a:xfrm>
                <a:off x="952" y="3350"/>
                <a:ext cx="73" cy="69"/>
              </a:xfrm>
              <a:custGeom>
                <a:avLst/>
                <a:gdLst>
                  <a:gd name="T0" fmla="*/ 17 w 22"/>
                  <a:gd name="T1" fmla="*/ 3 h 21"/>
                  <a:gd name="T2" fmla="*/ 5 w 22"/>
                  <a:gd name="T3" fmla="*/ 1 h 21"/>
                  <a:gd name="T4" fmla="*/ 3 w 22"/>
                  <a:gd name="T5" fmla="*/ 3 h 21"/>
                  <a:gd name="T6" fmla="*/ 2 w 22"/>
                  <a:gd name="T7" fmla="*/ 6 h 21"/>
                  <a:gd name="T8" fmla="*/ 1 w 22"/>
                  <a:gd name="T9" fmla="*/ 7 h 21"/>
                  <a:gd name="T10" fmla="*/ 0 w 22"/>
                  <a:gd name="T11" fmla="*/ 10 h 21"/>
                  <a:gd name="T12" fmla="*/ 0 w 22"/>
                  <a:gd name="T13" fmla="*/ 13 h 21"/>
                  <a:gd name="T14" fmla="*/ 2 w 22"/>
                  <a:gd name="T15" fmla="*/ 17 h 21"/>
                  <a:gd name="T16" fmla="*/ 4 w 22"/>
                  <a:gd name="T17" fmla="*/ 18 h 21"/>
                  <a:gd name="T18" fmla="*/ 13 w 22"/>
                  <a:gd name="T19" fmla="*/ 21 h 21"/>
                  <a:gd name="T20" fmla="*/ 13 w 22"/>
                  <a:gd name="T21" fmla="*/ 21 h 21"/>
                  <a:gd name="T22" fmla="*/ 14 w 22"/>
                  <a:gd name="T23" fmla="*/ 21 h 21"/>
                  <a:gd name="T24" fmla="*/ 18 w 22"/>
                  <a:gd name="T25" fmla="*/ 21 h 21"/>
                  <a:gd name="T26" fmla="*/ 22 w 22"/>
                  <a:gd name="T27" fmla="*/ 17 h 21"/>
                  <a:gd name="T28" fmla="*/ 19 w 22"/>
                  <a:gd name="T29" fmla="*/ 5 h 21"/>
                  <a:gd name="T30" fmla="*/ 17 w 22"/>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17" y="3"/>
                    </a:moveTo>
                    <a:cubicBezTo>
                      <a:pt x="14" y="1"/>
                      <a:pt x="10" y="0"/>
                      <a:pt x="5" y="1"/>
                    </a:cubicBezTo>
                    <a:cubicBezTo>
                      <a:pt x="4" y="1"/>
                      <a:pt x="3" y="2"/>
                      <a:pt x="3" y="3"/>
                    </a:cubicBezTo>
                    <a:cubicBezTo>
                      <a:pt x="2" y="4"/>
                      <a:pt x="2" y="5"/>
                      <a:pt x="2" y="6"/>
                    </a:cubicBezTo>
                    <a:cubicBezTo>
                      <a:pt x="2" y="6"/>
                      <a:pt x="1" y="7"/>
                      <a:pt x="1" y="7"/>
                    </a:cubicBezTo>
                    <a:cubicBezTo>
                      <a:pt x="1" y="8"/>
                      <a:pt x="0" y="9"/>
                      <a:pt x="0" y="10"/>
                    </a:cubicBezTo>
                    <a:cubicBezTo>
                      <a:pt x="0" y="11"/>
                      <a:pt x="0" y="12"/>
                      <a:pt x="0" y="13"/>
                    </a:cubicBezTo>
                    <a:cubicBezTo>
                      <a:pt x="0" y="14"/>
                      <a:pt x="1" y="16"/>
                      <a:pt x="2" y="17"/>
                    </a:cubicBezTo>
                    <a:cubicBezTo>
                      <a:pt x="3" y="17"/>
                      <a:pt x="4" y="18"/>
                      <a:pt x="4" y="18"/>
                    </a:cubicBezTo>
                    <a:cubicBezTo>
                      <a:pt x="6" y="19"/>
                      <a:pt x="9" y="21"/>
                      <a:pt x="13" y="21"/>
                    </a:cubicBezTo>
                    <a:cubicBezTo>
                      <a:pt x="13" y="21"/>
                      <a:pt x="13" y="21"/>
                      <a:pt x="13" y="21"/>
                    </a:cubicBezTo>
                    <a:cubicBezTo>
                      <a:pt x="13" y="21"/>
                      <a:pt x="13" y="21"/>
                      <a:pt x="14" y="21"/>
                    </a:cubicBezTo>
                    <a:cubicBezTo>
                      <a:pt x="15" y="21"/>
                      <a:pt x="17" y="21"/>
                      <a:pt x="18" y="21"/>
                    </a:cubicBezTo>
                    <a:cubicBezTo>
                      <a:pt x="20" y="20"/>
                      <a:pt x="22" y="19"/>
                      <a:pt x="22" y="17"/>
                    </a:cubicBezTo>
                    <a:cubicBezTo>
                      <a:pt x="22" y="12"/>
                      <a:pt x="21" y="8"/>
                      <a:pt x="19" y="5"/>
                    </a:cubicBezTo>
                    <a:cubicBezTo>
                      <a:pt x="19" y="4"/>
                      <a:pt x="18" y="4"/>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199" name="Freeform 198">
                <a:extLst>
                  <a:ext uri="{FF2B5EF4-FFF2-40B4-BE49-F238E27FC236}">
                    <a16:creationId xmlns:a16="http://schemas.microsoft.com/office/drawing/2014/main" id="{6BBC3C26-5D82-0E49-8D7D-C5408909E1E0}"/>
                  </a:ext>
                </a:extLst>
              </p:cNvPr>
              <p:cNvSpPr>
                <a:spLocks/>
              </p:cNvSpPr>
              <p:nvPr/>
            </p:nvSpPr>
            <p:spPr bwMode="auto">
              <a:xfrm>
                <a:off x="1126" y="3469"/>
                <a:ext cx="46" cy="56"/>
              </a:xfrm>
              <a:custGeom>
                <a:avLst/>
                <a:gdLst>
                  <a:gd name="T0" fmla="*/ 9 w 14"/>
                  <a:gd name="T1" fmla="*/ 1 h 17"/>
                  <a:gd name="T2" fmla="*/ 3 w 14"/>
                  <a:gd name="T3" fmla="*/ 1 h 17"/>
                  <a:gd name="T4" fmla="*/ 0 w 14"/>
                  <a:gd name="T5" fmla="*/ 5 h 17"/>
                  <a:gd name="T6" fmla="*/ 0 w 14"/>
                  <a:gd name="T7" fmla="*/ 12 h 17"/>
                  <a:gd name="T8" fmla="*/ 3 w 14"/>
                  <a:gd name="T9" fmla="*/ 16 h 17"/>
                  <a:gd name="T10" fmla="*/ 5 w 14"/>
                  <a:gd name="T11" fmla="*/ 17 h 17"/>
                  <a:gd name="T12" fmla="*/ 8 w 14"/>
                  <a:gd name="T13" fmla="*/ 16 h 17"/>
                  <a:gd name="T14" fmla="*/ 12 w 14"/>
                  <a:gd name="T15" fmla="*/ 14 h 17"/>
                  <a:gd name="T16" fmla="*/ 13 w 14"/>
                  <a:gd name="T17" fmla="*/ 6 h 17"/>
                  <a:gd name="T18" fmla="*/ 9 w 14"/>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9" y="1"/>
                    </a:moveTo>
                    <a:cubicBezTo>
                      <a:pt x="8" y="1"/>
                      <a:pt x="6" y="0"/>
                      <a:pt x="3" y="1"/>
                    </a:cubicBezTo>
                    <a:cubicBezTo>
                      <a:pt x="1" y="1"/>
                      <a:pt x="0" y="3"/>
                      <a:pt x="0" y="5"/>
                    </a:cubicBezTo>
                    <a:cubicBezTo>
                      <a:pt x="0" y="12"/>
                      <a:pt x="0" y="12"/>
                      <a:pt x="0" y="12"/>
                    </a:cubicBezTo>
                    <a:cubicBezTo>
                      <a:pt x="0" y="14"/>
                      <a:pt x="1" y="16"/>
                      <a:pt x="3" y="16"/>
                    </a:cubicBezTo>
                    <a:cubicBezTo>
                      <a:pt x="4" y="17"/>
                      <a:pt x="4" y="17"/>
                      <a:pt x="5" y="17"/>
                    </a:cubicBezTo>
                    <a:cubicBezTo>
                      <a:pt x="6" y="17"/>
                      <a:pt x="7" y="17"/>
                      <a:pt x="8" y="16"/>
                    </a:cubicBezTo>
                    <a:cubicBezTo>
                      <a:pt x="9" y="16"/>
                      <a:pt x="11" y="15"/>
                      <a:pt x="12" y="14"/>
                    </a:cubicBezTo>
                    <a:cubicBezTo>
                      <a:pt x="14" y="12"/>
                      <a:pt x="14" y="8"/>
                      <a:pt x="13" y="6"/>
                    </a:cubicBezTo>
                    <a:cubicBezTo>
                      <a:pt x="13" y="4"/>
                      <a:pt x="11"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0" name="Freeform 199">
                <a:extLst>
                  <a:ext uri="{FF2B5EF4-FFF2-40B4-BE49-F238E27FC236}">
                    <a16:creationId xmlns:a16="http://schemas.microsoft.com/office/drawing/2014/main" id="{83E57A90-66E4-0243-98D0-99AFB2290BF5}"/>
                  </a:ext>
                </a:extLst>
              </p:cNvPr>
              <p:cNvSpPr>
                <a:spLocks/>
              </p:cNvSpPr>
              <p:nvPr/>
            </p:nvSpPr>
            <p:spPr bwMode="auto">
              <a:xfrm>
                <a:off x="1198" y="3475"/>
                <a:ext cx="227" cy="158"/>
              </a:xfrm>
              <a:custGeom>
                <a:avLst/>
                <a:gdLst>
                  <a:gd name="T0" fmla="*/ 66 w 69"/>
                  <a:gd name="T1" fmla="*/ 32 h 48"/>
                  <a:gd name="T2" fmla="*/ 66 w 69"/>
                  <a:gd name="T3" fmla="*/ 29 h 48"/>
                  <a:gd name="T4" fmla="*/ 67 w 69"/>
                  <a:gd name="T5" fmla="*/ 27 h 48"/>
                  <a:gd name="T6" fmla="*/ 66 w 69"/>
                  <a:gd name="T7" fmla="*/ 23 h 48"/>
                  <a:gd name="T8" fmla="*/ 61 w 69"/>
                  <a:gd name="T9" fmla="*/ 21 h 48"/>
                  <a:gd name="T10" fmla="*/ 60 w 69"/>
                  <a:gd name="T11" fmla="*/ 20 h 48"/>
                  <a:gd name="T12" fmla="*/ 56 w 69"/>
                  <a:gd name="T13" fmla="*/ 19 h 48"/>
                  <a:gd name="T14" fmla="*/ 53 w 69"/>
                  <a:gd name="T15" fmla="*/ 22 h 48"/>
                  <a:gd name="T16" fmla="*/ 52 w 69"/>
                  <a:gd name="T17" fmla="*/ 24 h 48"/>
                  <a:gd name="T18" fmla="*/ 50 w 69"/>
                  <a:gd name="T19" fmla="*/ 25 h 48"/>
                  <a:gd name="T20" fmla="*/ 49 w 69"/>
                  <a:gd name="T21" fmla="*/ 27 h 48"/>
                  <a:gd name="T22" fmla="*/ 50 w 69"/>
                  <a:gd name="T23" fmla="*/ 20 h 48"/>
                  <a:gd name="T24" fmla="*/ 47 w 69"/>
                  <a:gd name="T25" fmla="*/ 16 h 48"/>
                  <a:gd name="T26" fmla="*/ 42 w 69"/>
                  <a:gd name="T27" fmla="*/ 17 h 48"/>
                  <a:gd name="T28" fmla="*/ 40 w 69"/>
                  <a:gd name="T29" fmla="*/ 19 h 48"/>
                  <a:gd name="T30" fmla="*/ 39 w 69"/>
                  <a:gd name="T31" fmla="*/ 20 h 48"/>
                  <a:gd name="T32" fmla="*/ 37 w 69"/>
                  <a:gd name="T33" fmla="*/ 20 h 48"/>
                  <a:gd name="T34" fmla="*/ 34 w 69"/>
                  <a:gd name="T35" fmla="*/ 21 h 48"/>
                  <a:gd name="T36" fmla="*/ 30 w 69"/>
                  <a:gd name="T37" fmla="*/ 21 h 48"/>
                  <a:gd name="T38" fmla="*/ 27 w 69"/>
                  <a:gd name="T39" fmla="*/ 21 h 48"/>
                  <a:gd name="T40" fmla="*/ 26 w 69"/>
                  <a:gd name="T41" fmla="*/ 19 h 48"/>
                  <a:gd name="T42" fmla="*/ 24 w 69"/>
                  <a:gd name="T43" fmla="*/ 15 h 48"/>
                  <a:gd name="T44" fmla="*/ 23 w 69"/>
                  <a:gd name="T45" fmla="*/ 14 h 48"/>
                  <a:gd name="T46" fmla="*/ 21 w 69"/>
                  <a:gd name="T47" fmla="*/ 10 h 48"/>
                  <a:gd name="T48" fmla="*/ 19 w 69"/>
                  <a:gd name="T49" fmla="*/ 8 h 48"/>
                  <a:gd name="T50" fmla="*/ 16 w 69"/>
                  <a:gd name="T51" fmla="*/ 4 h 48"/>
                  <a:gd name="T52" fmla="*/ 13 w 69"/>
                  <a:gd name="T53" fmla="*/ 2 h 48"/>
                  <a:gd name="T54" fmla="*/ 10 w 69"/>
                  <a:gd name="T55" fmla="*/ 1 h 48"/>
                  <a:gd name="T56" fmla="*/ 5 w 69"/>
                  <a:gd name="T57" fmla="*/ 2 h 48"/>
                  <a:gd name="T58" fmla="*/ 3 w 69"/>
                  <a:gd name="T59" fmla="*/ 15 h 48"/>
                  <a:gd name="T60" fmla="*/ 3 w 69"/>
                  <a:gd name="T61" fmla="*/ 16 h 48"/>
                  <a:gd name="T62" fmla="*/ 4 w 69"/>
                  <a:gd name="T63" fmla="*/ 19 h 48"/>
                  <a:gd name="T64" fmla="*/ 4 w 69"/>
                  <a:gd name="T65" fmla="*/ 19 h 48"/>
                  <a:gd name="T66" fmla="*/ 4 w 69"/>
                  <a:gd name="T67" fmla="*/ 19 h 48"/>
                  <a:gd name="T68" fmla="*/ 4 w 69"/>
                  <a:gd name="T69" fmla="*/ 19 h 48"/>
                  <a:gd name="T70" fmla="*/ 4 w 69"/>
                  <a:gd name="T71" fmla="*/ 19 h 48"/>
                  <a:gd name="T72" fmla="*/ 4 w 69"/>
                  <a:gd name="T73" fmla="*/ 19 h 48"/>
                  <a:gd name="T74" fmla="*/ 3 w 69"/>
                  <a:gd name="T75" fmla="*/ 19 h 48"/>
                  <a:gd name="T76" fmla="*/ 0 w 69"/>
                  <a:gd name="T77" fmla="*/ 23 h 48"/>
                  <a:gd name="T78" fmla="*/ 3 w 69"/>
                  <a:gd name="T79" fmla="*/ 28 h 48"/>
                  <a:gd name="T80" fmla="*/ 3 w 69"/>
                  <a:gd name="T81" fmla="*/ 28 h 48"/>
                  <a:gd name="T82" fmla="*/ 6 w 69"/>
                  <a:gd name="T83" fmla="*/ 33 h 48"/>
                  <a:gd name="T84" fmla="*/ 8 w 69"/>
                  <a:gd name="T85" fmla="*/ 33 h 48"/>
                  <a:gd name="T86" fmla="*/ 9 w 69"/>
                  <a:gd name="T87" fmla="*/ 33 h 48"/>
                  <a:gd name="T88" fmla="*/ 14 w 69"/>
                  <a:gd name="T89" fmla="*/ 32 h 48"/>
                  <a:gd name="T90" fmla="*/ 18 w 69"/>
                  <a:gd name="T91" fmla="*/ 33 h 48"/>
                  <a:gd name="T92" fmla="*/ 28 w 69"/>
                  <a:gd name="T93" fmla="*/ 35 h 48"/>
                  <a:gd name="T94" fmla="*/ 38 w 69"/>
                  <a:gd name="T95" fmla="*/ 37 h 48"/>
                  <a:gd name="T96" fmla="*/ 39 w 69"/>
                  <a:gd name="T97" fmla="*/ 37 h 48"/>
                  <a:gd name="T98" fmla="*/ 38 w 69"/>
                  <a:gd name="T99" fmla="*/ 42 h 48"/>
                  <a:gd name="T100" fmla="*/ 41 w 69"/>
                  <a:gd name="T101" fmla="*/ 47 h 48"/>
                  <a:gd name="T102" fmla="*/ 48 w 69"/>
                  <a:gd name="T103" fmla="*/ 48 h 48"/>
                  <a:gd name="T104" fmla="*/ 51 w 69"/>
                  <a:gd name="T105" fmla="*/ 48 h 48"/>
                  <a:gd name="T106" fmla="*/ 66 w 69"/>
                  <a:gd name="T107" fmla="*/ 45 h 48"/>
                  <a:gd name="T108" fmla="*/ 69 w 69"/>
                  <a:gd name="T109" fmla="*/ 40 h 48"/>
                  <a:gd name="T110" fmla="*/ 68 w 69"/>
                  <a:gd name="T111" fmla="*/ 37 h 48"/>
                  <a:gd name="T112" fmla="*/ 66 w 69"/>
                  <a:gd name="T11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48">
                    <a:moveTo>
                      <a:pt x="66" y="32"/>
                    </a:moveTo>
                    <a:cubicBezTo>
                      <a:pt x="66" y="30"/>
                      <a:pt x="66" y="30"/>
                      <a:pt x="66" y="29"/>
                    </a:cubicBezTo>
                    <a:cubicBezTo>
                      <a:pt x="66" y="29"/>
                      <a:pt x="66" y="28"/>
                      <a:pt x="67" y="27"/>
                    </a:cubicBezTo>
                    <a:cubicBezTo>
                      <a:pt x="67" y="26"/>
                      <a:pt x="67" y="24"/>
                      <a:pt x="66" y="23"/>
                    </a:cubicBezTo>
                    <a:cubicBezTo>
                      <a:pt x="65" y="21"/>
                      <a:pt x="63" y="22"/>
                      <a:pt x="61" y="21"/>
                    </a:cubicBezTo>
                    <a:cubicBezTo>
                      <a:pt x="61" y="21"/>
                      <a:pt x="60" y="20"/>
                      <a:pt x="60" y="20"/>
                    </a:cubicBezTo>
                    <a:cubicBezTo>
                      <a:pt x="58" y="19"/>
                      <a:pt x="57" y="19"/>
                      <a:pt x="56" y="19"/>
                    </a:cubicBezTo>
                    <a:cubicBezTo>
                      <a:pt x="54" y="20"/>
                      <a:pt x="53" y="21"/>
                      <a:pt x="53" y="22"/>
                    </a:cubicBezTo>
                    <a:cubicBezTo>
                      <a:pt x="53" y="23"/>
                      <a:pt x="52" y="23"/>
                      <a:pt x="52" y="24"/>
                    </a:cubicBezTo>
                    <a:cubicBezTo>
                      <a:pt x="52" y="24"/>
                      <a:pt x="51" y="25"/>
                      <a:pt x="50" y="25"/>
                    </a:cubicBezTo>
                    <a:cubicBezTo>
                      <a:pt x="50" y="26"/>
                      <a:pt x="49" y="26"/>
                      <a:pt x="49" y="27"/>
                    </a:cubicBezTo>
                    <a:cubicBezTo>
                      <a:pt x="50" y="25"/>
                      <a:pt x="50" y="23"/>
                      <a:pt x="50" y="20"/>
                    </a:cubicBezTo>
                    <a:cubicBezTo>
                      <a:pt x="50" y="18"/>
                      <a:pt x="49" y="16"/>
                      <a:pt x="47" y="16"/>
                    </a:cubicBezTo>
                    <a:cubicBezTo>
                      <a:pt x="45" y="15"/>
                      <a:pt x="43" y="16"/>
                      <a:pt x="42" y="17"/>
                    </a:cubicBezTo>
                    <a:cubicBezTo>
                      <a:pt x="42" y="18"/>
                      <a:pt x="41" y="18"/>
                      <a:pt x="40" y="19"/>
                    </a:cubicBezTo>
                    <a:cubicBezTo>
                      <a:pt x="40" y="19"/>
                      <a:pt x="39" y="19"/>
                      <a:pt x="39" y="20"/>
                    </a:cubicBezTo>
                    <a:cubicBezTo>
                      <a:pt x="39" y="20"/>
                      <a:pt x="38" y="20"/>
                      <a:pt x="37" y="20"/>
                    </a:cubicBezTo>
                    <a:cubicBezTo>
                      <a:pt x="36" y="21"/>
                      <a:pt x="36" y="21"/>
                      <a:pt x="34" y="21"/>
                    </a:cubicBezTo>
                    <a:cubicBezTo>
                      <a:pt x="33" y="21"/>
                      <a:pt x="32" y="21"/>
                      <a:pt x="30" y="21"/>
                    </a:cubicBezTo>
                    <a:cubicBezTo>
                      <a:pt x="27" y="21"/>
                      <a:pt x="27" y="21"/>
                      <a:pt x="27" y="21"/>
                    </a:cubicBezTo>
                    <a:cubicBezTo>
                      <a:pt x="27" y="20"/>
                      <a:pt x="27" y="19"/>
                      <a:pt x="26" y="19"/>
                    </a:cubicBezTo>
                    <a:cubicBezTo>
                      <a:pt x="25" y="18"/>
                      <a:pt x="25" y="16"/>
                      <a:pt x="24" y="15"/>
                    </a:cubicBezTo>
                    <a:cubicBezTo>
                      <a:pt x="23" y="14"/>
                      <a:pt x="23" y="14"/>
                      <a:pt x="23" y="14"/>
                    </a:cubicBezTo>
                    <a:cubicBezTo>
                      <a:pt x="22" y="12"/>
                      <a:pt x="22" y="11"/>
                      <a:pt x="21" y="10"/>
                    </a:cubicBezTo>
                    <a:cubicBezTo>
                      <a:pt x="20" y="9"/>
                      <a:pt x="19" y="8"/>
                      <a:pt x="19" y="8"/>
                    </a:cubicBezTo>
                    <a:cubicBezTo>
                      <a:pt x="18" y="6"/>
                      <a:pt x="17" y="5"/>
                      <a:pt x="16" y="4"/>
                    </a:cubicBezTo>
                    <a:cubicBezTo>
                      <a:pt x="15" y="3"/>
                      <a:pt x="14" y="3"/>
                      <a:pt x="13" y="2"/>
                    </a:cubicBezTo>
                    <a:cubicBezTo>
                      <a:pt x="12" y="1"/>
                      <a:pt x="11" y="1"/>
                      <a:pt x="10" y="1"/>
                    </a:cubicBezTo>
                    <a:cubicBezTo>
                      <a:pt x="8" y="0"/>
                      <a:pt x="6" y="1"/>
                      <a:pt x="5" y="2"/>
                    </a:cubicBezTo>
                    <a:cubicBezTo>
                      <a:pt x="1" y="7"/>
                      <a:pt x="2" y="11"/>
                      <a:pt x="3" y="15"/>
                    </a:cubicBezTo>
                    <a:cubicBezTo>
                      <a:pt x="3" y="16"/>
                      <a:pt x="3" y="16"/>
                      <a:pt x="3" y="16"/>
                    </a:cubicBezTo>
                    <a:cubicBezTo>
                      <a:pt x="4" y="17"/>
                      <a:pt x="4" y="18"/>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3" y="19"/>
                    </a:cubicBezTo>
                    <a:cubicBezTo>
                      <a:pt x="2" y="20"/>
                      <a:pt x="0" y="21"/>
                      <a:pt x="0" y="23"/>
                    </a:cubicBezTo>
                    <a:cubicBezTo>
                      <a:pt x="0" y="25"/>
                      <a:pt x="1" y="27"/>
                      <a:pt x="3" y="28"/>
                    </a:cubicBezTo>
                    <a:cubicBezTo>
                      <a:pt x="3" y="28"/>
                      <a:pt x="3" y="28"/>
                      <a:pt x="3" y="28"/>
                    </a:cubicBezTo>
                    <a:cubicBezTo>
                      <a:pt x="3" y="29"/>
                      <a:pt x="4" y="31"/>
                      <a:pt x="6" y="33"/>
                    </a:cubicBezTo>
                    <a:cubicBezTo>
                      <a:pt x="6" y="33"/>
                      <a:pt x="7" y="33"/>
                      <a:pt x="8" y="33"/>
                    </a:cubicBezTo>
                    <a:cubicBezTo>
                      <a:pt x="8" y="33"/>
                      <a:pt x="9" y="33"/>
                      <a:pt x="9" y="33"/>
                    </a:cubicBezTo>
                    <a:cubicBezTo>
                      <a:pt x="11" y="33"/>
                      <a:pt x="13" y="33"/>
                      <a:pt x="14" y="32"/>
                    </a:cubicBezTo>
                    <a:cubicBezTo>
                      <a:pt x="15" y="33"/>
                      <a:pt x="17" y="34"/>
                      <a:pt x="18" y="33"/>
                    </a:cubicBezTo>
                    <a:cubicBezTo>
                      <a:pt x="23" y="32"/>
                      <a:pt x="25" y="33"/>
                      <a:pt x="28" y="35"/>
                    </a:cubicBezTo>
                    <a:cubicBezTo>
                      <a:pt x="31" y="36"/>
                      <a:pt x="34" y="37"/>
                      <a:pt x="38" y="37"/>
                    </a:cubicBezTo>
                    <a:cubicBezTo>
                      <a:pt x="39" y="37"/>
                      <a:pt x="39" y="37"/>
                      <a:pt x="39" y="37"/>
                    </a:cubicBezTo>
                    <a:cubicBezTo>
                      <a:pt x="39" y="39"/>
                      <a:pt x="38" y="40"/>
                      <a:pt x="38" y="42"/>
                    </a:cubicBezTo>
                    <a:cubicBezTo>
                      <a:pt x="37" y="44"/>
                      <a:pt x="39" y="46"/>
                      <a:pt x="41" y="47"/>
                    </a:cubicBezTo>
                    <a:cubicBezTo>
                      <a:pt x="44" y="47"/>
                      <a:pt x="46" y="48"/>
                      <a:pt x="48" y="48"/>
                    </a:cubicBezTo>
                    <a:cubicBezTo>
                      <a:pt x="49" y="48"/>
                      <a:pt x="50" y="48"/>
                      <a:pt x="51" y="48"/>
                    </a:cubicBezTo>
                    <a:cubicBezTo>
                      <a:pt x="56" y="48"/>
                      <a:pt x="60" y="47"/>
                      <a:pt x="66" y="45"/>
                    </a:cubicBezTo>
                    <a:cubicBezTo>
                      <a:pt x="68" y="44"/>
                      <a:pt x="69" y="42"/>
                      <a:pt x="69" y="40"/>
                    </a:cubicBezTo>
                    <a:cubicBezTo>
                      <a:pt x="69" y="39"/>
                      <a:pt x="69" y="38"/>
                      <a:pt x="68" y="37"/>
                    </a:cubicBezTo>
                    <a:cubicBezTo>
                      <a:pt x="68" y="34"/>
                      <a:pt x="67" y="33"/>
                      <a:pt x="6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92830F1D-EAC7-2D45-BCAA-8A5DB1323C22}"/>
                  </a:ext>
                </a:extLst>
              </p:cNvPr>
              <p:cNvSpPr>
                <a:spLocks/>
              </p:cNvSpPr>
              <p:nvPr/>
            </p:nvSpPr>
            <p:spPr bwMode="auto">
              <a:xfrm>
                <a:off x="1864" y="3643"/>
                <a:ext cx="66" cy="56"/>
              </a:xfrm>
              <a:custGeom>
                <a:avLst/>
                <a:gdLst>
                  <a:gd name="T0" fmla="*/ 17 w 20"/>
                  <a:gd name="T1" fmla="*/ 2 h 17"/>
                  <a:gd name="T2" fmla="*/ 10 w 20"/>
                  <a:gd name="T3" fmla="*/ 1 h 17"/>
                  <a:gd name="T4" fmla="*/ 2 w 20"/>
                  <a:gd name="T5" fmla="*/ 4 h 17"/>
                  <a:gd name="T6" fmla="*/ 1 w 20"/>
                  <a:gd name="T7" fmla="*/ 7 h 17"/>
                  <a:gd name="T8" fmla="*/ 0 w 20"/>
                  <a:gd name="T9" fmla="*/ 10 h 17"/>
                  <a:gd name="T10" fmla="*/ 0 w 20"/>
                  <a:gd name="T11" fmla="*/ 12 h 17"/>
                  <a:gd name="T12" fmla="*/ 9 w 20"/>
                  <a:gd name="T13" fmla="*/ 17 h 17"/>
                  <a:gd name="T14" fmla="*/ 9 w 20"/>
                  <a:gd name="T15" fmla="*/ 17 h 17"/>
                  <a:gd name="T16" fmla="*/ 19 w 20"/>
                  <a:gd name="T17" fmla="*/ 12 h 17"/>
                  <a:gd name="T18" fmla="*/ 20 w 20"/>
                  <a:gd name="T19" fmla="*/ 6 h 17"/>
                  <a:gd name="T20" fmla="*/ 17 w 20"/>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7">
                    <a:moveTo>
                      <a:pt x="17" y="2"/>
                    </a:moveTo>
                    <a:cubicBezTo>
                      <a:pt x="15" y="1"/>
                      <a:pt x="13" y="0"/>
                      <a:pt x="10" y="1"/>
                    </a:cubicBezTo>
                    <a:cubicBezTo>
                      <a:pt x="7" y="1"/>
                      <a:pt x="4" y="2"/>
                      <a:pt x="2" y="4"/>
                    </a:cubicBezTo>
                    <a:cubicBezTo>
                      <a:pt x="2" y="5"/>
                      <a:pt x="1" y="6"/>
                      <a:pt x="1" y="7"/>
                    </a:cubicBezTo>
                    <a:cubicBezTo>
                      <a:pt x="0" y="8"/>
                      <a:pt x="0" y="9"/>
                      <a:pt x="0" y="10"/>
                    </a:cubicBezTo>
                    <a:cubicBezTo>
                      <a:pt x="0" y="11"/>
                      <a:pt x="0" y="11"/>
                      <a:pt x="0" y="12"/>
                    </a:cubicBezTo>
                    <a:cubicBezTo>
                      <a:pt x="1" y="15"/>
                      <a:pt x="5" y="17"/>
                      <a:pt x="9" y="17"/>
                    </a:cubicBezTo>
                    <a:cubicBezTo>
                      <a:pt x="9" y="17"/>
                      <a:pt x="9" y="17"/>
                      <a:pt x="9" y="17"/>
                    </a:cubicBezTo>
                    <a:cubicBezTo>
                      <a:pt x="12" y="17"/>
                      <a:pt x="17" y="16"/>
                      <a:pt x="19" y="12"/>
                    </a:cubicBezTo>
                    <a:cubicBezTo>
                      <a:pt x="20" y="10"/>
                      <a:pt x="20" y="8"/>
                      <a:pt x="20" y="6"/>
                    </a:cubicBezTo>
                    <a:cubicBezTo>
                      <a:pt x="19" y="4"/>
                      <a:pt x="18" y="3"/>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2" name="Freeform 201">
                <a:extLst>
                  <a:ext uri="{FF2B5EF4-FFF2-40B4-BE49-F238E27FC236}">
                    <a16:creationId xmlns:a16="http://schemas.microsoft.com/office/drawing/2014/main" id="{979431BD-1FB0-6840-AF7A-7DECF65A2440}"/>
                  </a:ext>
                </a:extLst>
              </p:cNvPr>
              <p:cNvSpPr>
                <a:spLocks/>
              </p:cNvSpPr>
              <p:nvPr/>
            </p:nvSpPr>
            <p:spPr bwMode="auto">
              <a:xfrm>
                <a:off x="313" y="2785"/>
                <a:ext cx="134" cy="112"/>
              </a:xfrm>
              <a:custGeom>
                <a:avLst/>
                <a:gdLst>
                  <a:gd name="T0" fmla="*/ 33 w 41"/>
                  <a:gd name="T1" fmla="*/ 18 h 34"/>
                  <a:gd name="T2" fmla="*/ 34 w 41"/>
                  <a:gd name="T3" fmla="*/ 16 h 34"/>
                  <a:gd name="T4" fmla="*/ 34 w 41"/>
                  <a:gd name="T5" fmla="*/ 16 h 34"/>
                  <a:gd name="T6" fmla="*/ 34 w 41"/>
                  <a:gd name="T7" fmla="*/ 14 h 34"/>
                  <a:gd name="T8" fmla="*/ 31 w 41"/>
                  <a:gd name="T9" fmla="*/ 9 h 34"/>
                  <a:gd name="T10" fmla="*/ 24 w 41"/>
                  <a:gd name="T11" fmla="*/ 6 h 34"/>
                  <a:gd name="T12" fmla="*/ 21 w 41"/>
                  <a:gd name="T13" fmla="*/ 4 h 34"/>
                  <a:gd name="T14" fmla="*/ 9 w 41"/>
                  <a:gd name="T15" fmla="*/ 0 h 34"/>
                  <a:gd name="T16" fmla="*/ 3 w 41"/>
                  <a:gd name="T17" fmla="*/ 0 h 34"/>
                  <a:gd name="T18" fmla="*/ 0 w 41"/>
                  <a:gd name="T19" fmla="*/ 4 h 34"/>
                  <a:gd name="T20" fmla="*/ 0 w 41"/>
                  <a:gd name="T21" fmla="*/ 8 h 34"/>
                  <a:gd name="T22" fmla="*/ 1 w 41"/>
                  <a:gd name="T23" fmla="*/ 11 h 34"/>
                  <a:gd name="T24" fmla="*/ 2 w 41"/>
                  <a:gd name="T25" fmla="*/ 13 h 34"/>
                  <a:gd name="T26" fmla="*/ 3 w 41"/>
                  <a:gd name="T27" fmla="*/ 15 h 34"/>
                  <a:gd name="T28" fmla="*/ 4 w 41"/>
                  <a:gd name="T29" fmla="*/ 16 h 34"/>
                  <a:gd name="T30" fmla="*/ 12 w 41"/>
                  <a:gd name="T31" fmla="*/ 25 h 34"/>
                  <a:gd name="T32" fmla="*/ 13 w 41"/>
                  <a:gd name="T33" fmla="*/ 26 h 34"/>
                  <a:gd name="T34" fmla="*/ 17 w 41"/>
                  <a:gd name="T35" fmla="*/ 30 h 34"/>
                  <a:gd name="T36" fmla="*/ 29 w 41"/>
                  <a:gd name="T37" fmla="*/ 34 h 34"/>
                  <a:gd name="T38" fmla="*/ 31 w 41"/>
                  <a:gd name="T39" fmla="*/ 34 h 34"/>
                  <a:gd name="T40" fmla="*/ 36 w 41"/>
                  <a:gd name="T41" fmla="*/ 33 h 34"/>
                  <a:gd name="T42" fmla="*/ 40 w 41"/>
                  <a:gd name="T43" fmla="*/ 30 h 34"/>
                  <a:gd name="T44" fmla="*/ 33 w 41"/>
                  <a:gd name="T4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4">
                    <a:moveTo>
                      <a:pt x="33" y="18"/>
                    </a:moveTo>
                    <a:cubicBezTo>
                      <a:pt x="33" y="17"/>
                      <a:pt x="33" y="17"/>
                      <a:pt x="34" y="16"/>
                    </a:cubicBezTo>
                    <a:cubicBezTo>
                      <a:pt x="34" y="16"/>
                      <a:pt x="34" y="16"/>
                      <a:pt x="34" y="16"/>
                    </a:cubicBezTo>
                    <a:cubicBezTo>
                      <a:pt x="34" y="15"/>
                      <a:pt x="34" y="14"/>
                      <a:pt x="34" y="14"/>
                    </a:cubicBezTo>
                    <a:cubicBezTo>
                      <a:pt x="34" y="12"/>
                      <a:pt x="33" y="10"/>
                      <a:pt x="31" y="9"/>
                    </a:cubicBezTo>
                    <a:cubicBezTo>
                      <a:pt x="28" y="9"/>
                      <a:pt x="26" y="7"/>
                      <a:pt x="24" y="6"/>
                    </a:cubicBezTo>
                    <a:cubicBezTo>
                      <a:pt x="23" y="5"/>
                      <a:pt x="22" y="4"/>
                      <a:pt x="21" y="4"/>
                    </a:cubicBezTo>
                    <a:cubicBezTo>
                      <a:pt x="18" y="2"/>
                      <a:pt x="15" y="0"/>
                      <a:pt x="9" y="0"/>
                    </a:cubicBezTo>
                    <a:cubicBezTo>
                      <a:pt x="7" y="0"/>
                      <a:pt x="5" y="0"/>
                      <a:pt x="3" y="0"/>
                    </a:cubicBezTo>
                    <a:cubicBezTo>
                      <a:pt x="1" y="0"/>
                      <a:pt x="0" y="2"/>
                      <a:pt x="0" y="4"/>
                    </a:cubicBezTo>
                    <a:cubicBezTo>
                      <a:pt x="0" y="8"/>
                      <a:pt x="0" y="8"/>
                      <a:pt x="0" y="8"/>
                    </a:cubicBezTo>
                    <a:cubicBezTo>
                      <a:pt x="0" y="9"/>
                      <a:pt x="0" y="10"/>
                      <a:pt x="1" y="11"/>
                    </a:cubicBezTo>
                    <a:cubicBezTo>
                      <a:pt x="1" y="11"/>
                      <a:pt x="1" y="12"/>
                      <a:pt x="2" y="13"/>
                    </a:cubicBezTo>
                    <a:cubicBezTo>
                      <a:pt x="2" y="13"/>
                      <a:pt x="3" y="14"/>
                      <a:pt x="3" y="15"/>
                    </a:cubicBezTo>
                    <a:cubicBezTo>
                      <a:pt x="4" y="16"/>
                      <a:pt x="4" y="16"/>
                      <a:pt x="4" y="16"/>
                    </a:cubicBezTo>
                    <a:cubicBezTo>
                      <a:pt x="7" y="19"/>
                      <a:pt x="9" y="22"/>
                      <a:pt x="12" y="25"/>
                    </a:cubicBezTo>
                    <a:cubicBezTo>
                      <a:pt x="12" y="25"/>
                      <a:pt x="13" y="26"/>
                      <a:pt x="13" y="26"/>
                    </a:cubicBezTo>
                    <a:cubicBezTo>
                      <a:pt x="14" y="28"/>
                      <a:pt x="16" y="29"/>
                      <a:pt x="17" y="30"/>
                    </a:cubicBezTo>
                    <a:cubicBezTo>
                      <a:pt x="21" y="32"/>
                      <a:pt x="25" y="33"/>
                      <a:pt x="29" y="34"/>
                    </a:cubicBezTo>
                    <a:cubicBezTo>
                      <a:pt x="30" y="34"/>
                      <a:pt x="31" y="34"/>
                      <a:pt x="31" y="34"/>
                    </a:cubicBezTo>
                    <a:cubicBezTo>
                      <a:pt x="33" y="34"/>
                      <a:pt x="35" y="34"/>
                      <a:pt x="36" y="33"/>
                    </a:cubicBezTo>
                    <a:cubicBezTo>
                      <a:pt x="38" y="33"/>
                      <a:pt x="40" y="31"/>
                      <a:pt x="40" y="30"/>
                    </a:cubicBezTo>
                    <a:cubicBezTo>
                      <a:pt x="41" y="22"/>
                      <a:pt x="36" y="19"/>
                      <a:pt x="3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3" name="Freeform 202">
                <a:extLst>
                  <a:ext uri="{FF2B5EF4-FFF2-40B4-BE49-F238E27FC236}">
                    <a16:creationId xmlns:a16="http://schemas.microsoft.com/office/drawing/2014/main" id="{39496E61-D7B4-154D-A2F2-1810A4BD7E4F}"/>
                  </a:ext>
                </a:extLst>
              </p:cNvPr>
              <p:cNvSpPr>
                <a:spLocks/>
              </p:cNvSpPr>
              <p:nvPr/>
            </p:nvSpPr>
            <p:spPr bwMode="auto">
              <a:xfrm>
                <a:off x="359" y="2927"/>
                <a:ext cx="79" cy="72"/>
              </a:xfrm>
              <a:custGeom>
                <a:avLst/>
                <a:gdLst>
                  <a:gd name="T0" fmla="*/ 19 w 24"/>
                  <a:gd name="T1" fmla="*/ 4 h 22"/>
                  <a:gd name="T2" fmla="*/ 8 w 24"/>
                  <a:gd name="T3" fmla="*/ 1 h 22"/>
                  <a:gd name="T4" fmla="*/ 7 w 24"/>
                  <a:gd name="T5" fmla="*/ 1 h 22"/>
                  <a:gd name="T6" fmla="*/ 3 w 24"/>
                  <a:gd name="T7" fmla="*/ 1 h 22"/>
                  <a:gd name="T8" fmla="*/ 1 w 24"/>
                  <a:gd name="T9" fmla="*/ 5 h 22"/>
                  <a:gd name="T10" fmla="*/ 0 w 24"/>
                  <a:gd name="T11" fmla="*/ 6 h 22"/>
                  <a:gd name="T12" fmla="*/ 0 w 24"/>
                  <a:gd name="T13" fmla="*/ 8 h 22"/>
                  <a:gd name="T14" fmla="*/ 1 w 24"/>
                  <a:gd name="T15" fmla="*/ 13 h 22"/>
                  <a:gd name="T16" fmla="*/ 3 w 24"/>
                  <a:gd name="T17" fmla="*/ 17 h 22"/>
                  <a:gd name="T18" fmla="*/ 5 w 24"/>
                  <a:gd name="T19" fmla="*/ 20 h 22"/>
                  <a:gd name="T20" fmla="*/ 9 w 24"/>
                  <a:gd name="T21" fmla="*/ 22 h 22"/>
                  <a:gd name="T22" fmla="*/ 13 w 24"/>
                  <a:gd name="T23" fmla="*/ 22 h 22"/>
                  <a:gd name="T24" fmla="*/ 15 w 24"/>
                  <a:gd name="T25" fmla="*/ 22 h 22"/>
                  <a:gd name="T26" fmla="*/ 16 w 24"/>
                  <a:gd name="T27" fmla="*/ 22 h 22"/>
                  <a:gd name="T28" fmla="*/ 22 w 24"/>
                  <a:gd name="T29" fmla="*/ 17 h 22"/>
                  <a:gd name="T30" fmla="*/ 23 w 24"/>
                  <a:gd name="T31" fmla="*/ 13 h 22"/>
                  <a:gd name="T32" fmla="*/ 24 w 24"/>
                  <a:gd name="T33" fmla="*/ 10 h 22"/>
                  <a:gd name="T34" fmla="*/ 24 w 24"/>
                  <a:gd name="T35" fmla="*/ 8 h 22"/>
                  <a:gd name="T36" fmla="*/ 23 w 24"/>
                  <a:gd name="T37" fmla="*/ 5 h 22"/>
                  <a:gd name="T38" fmla="*/ 19 w 24"/>
                  <a:gd name="T3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2">
                    <a:moveTo>
                      <a:pt x="19" y="4"/>
                    </a:moveTo>
                    <a:cubicBezTo>
                      <a:pt x="14" y="5"/>
                      <a:pt x="12" y="3"/>
                      <a:pt x="8" y="1"/>
                    </a:cubicBezTo>
                    <a:cubicBezTo>
                      <a:pt x="7" y="1"/>
                      <a:pt x="7" y="1"/>
                      <a:pt x="7" y="1"/>
                    </a:cubicBezTo>
                    <a:cubicBezTo>
                      <a:pt x="6" y="0"/>
                      <a:pt x="4" y="0"/>
                      <a:pt x="3" y="1"/>
                    </a:cubicBezTo>
                    <a:cubicBezTo>
                      <a:pt x="1" y="2"/>
                      <a:pt x="1" y="3"/>
                      <a:pt x="1" y="5"/>
                    </a:cubicBezTo>
                    <a:cubicBezTo>
                      <a:pt x="1" y="5"/>
                      <a:pt x="1" y="6"/>
                      <a:pt x="0" y="6"/>
                    </a:cubicBezTo>
                    <a:cubicBezTo>
                      <a:pt x="0" y="7"/>
                      <a:pt x="0" y="7"/>
                      <a:pt x="0" y="8"/>
                    </a:cubicBezTo>
                    <a:cubicBezTo>
                      <a:pt x="0" y="10"/>
                      <a:pt x="1" y="12"/>
                      <a:pt x="1" y="13"/>
                    </a:cubicBezTo>
                    <a:cubicBezTo>
                      <a:pt x="1" y="15"/>
                      <a:pt x="2" y="16"/>
                      <a:pt x="3" y="17"/>
                    </a:cubicBezTo>
                    <a:cubicBezTo>
                      <a:pt x="3" y="18"/>
                      <a:pt x="4" y="19"/>
                      <a:pt x="5" y="20"/>
                    </a:cubicBezTo>
                    <a:cubicBezTo>
                      <a:pt x="6" y="21"/>
                      <a:pt x="8" y="21"/>
                      <a:pt x="9" y="22"/>
                    </a:cubicBezTo>
                    <a:cubicBezTo>
                      <a:pt x="11" y="22"/>
                      <a:pt x="12" y="22"/>
                      <a:pt x="13" y="22"/>
                    </a:cubicBezTo>
                    <a:cubicBezTo>
                      <a:pt x="14" y="22"/>
                      <a:pt x="14" y="22"/>
                      <a:pt x="15" y="22"/>
                    </a:cubicBezTo>
                    <a:cubicBezTo>
                      <a:pt x="15" y="22"/>
                      <a:pt x="16" y="22"/>
                      <a:pt x="16" y="22"/>
                    </a:cubicBezTo>
                    <a:cubicBezTo>
                      <a:pt x="18" y="21"/>
                      <a:pt x="20" y="19"/>
                      <a:pt x="22" y="17"/>
                    </a:cubicBezTo>
                    <a:cubicBezTo>
                      <a:pt x="22" y="15"/>
                      <a:pt x="23" y="14"/>
                      <a:pt x="23" y="13"/>
                    </a:cubicBezTo>
                    <a:cubicBezTo>
                      <a:pt x="24" y="12"/>
                      <a:pt x="24" y="11"/>
                      <a:pt x="24" y="10"/>
                    </a:cubicBezTo>
                    <a:cubicBezTo>
                      <a:pt x="24" y="10"/>
                      <a:pt x="24" y="9"/>
                      <a:pt x="24" y="8"/>
                    </a:cubicBezTo>
                    <a:cubicBezTo>
                      <a:pt x="24" y="7"/>
                      <a:pt x="24" y="6"/>
                      <a:pt x="23" y="5"/>
                    </a:cubicBezTo>
                    <a:cubicBezTo>
                      <a:pt x="22" y="4"/>
                      <a:pt x="21" y="4"/>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4" name="Freeform 203">
                <a:extLst>
                  <a:ext uri="{FF2B5EF4-FFF2-40B4-BE49-F238E27FC236}">
                    <a16:creationId xmlns:a16="http://schemas.microsoft.com/office/drawing/2014/main" id="{68098FEB-0054-034A-B837-283BDFB354D7}"/>
                  </a:ext>
                </a:extLst>
              </p:cNvPr>
              <p:cNvSpPr>
                <a:spLocks/>
              </p:cNvSpPr>
              <p:nvPr/>
            </p:nvSpPr>
            <p:spPr bwMode="auto">
              <a:xfrm>
                <a:off x="703" y="3229"/>
                <a:ext cx="99" cy="72"/>
              </a:xfrm>
              <a:custGeom>
                <a:avLst/>
                <a:gdLst>
                  <a:gd name="T0" fmla="*/ 26 w 30"/>
                  <a:gd name="T1" fmla="*/ 2 h 22"/>
                  <a:gd name="T2" fmla="*/ 26 w 30"/>
                  <a:gd name="T3" fmla="*/ 2 h 22"/>
                  <a:gd name="T4" fmla="*/ 20 w 30"/>
                  <a:gd name="T5" fmla="*/ 0 h 22"/>
                  <a:gd name="T6" fmla="*/ 16 w 30"/>
                  <a:gd name="T7" fmla="*/ 5 h 22"/>
                  <a:gd name="T8" fmla="*/ 17 w 30"/>
                  <a:gd name="T9" fmla="*/ 10 h 22"/>
                  <a:gd name="T10" fmla="*/ 15 w 30"/>
                  <a:gd name="T11" fmla="*/ 6 h 22"/>
                  <a:gd name="T12" fmla="*/ 13 w 30"/>
                  <a:gd name="T13" fmla="*/ 6 h 22"/>
                  <a:gd name="T14" fmla="*/ 8 w 30"/>
                  <a:gd name="T15" fmla="*/ 7 h 22"/>
                  <a:gd name="T16" fmla="*/ 6 w 30"/>
                  <a:gd name="T17" fmla="*/ 7 h 22"/>
                  <a:gd name="T18" fmla="*/ 1 w 30"/>
                  <a:gd name="T19" fmla="*/ 16 h 22"/>
                  <a:gd name="T20" fmla="*/ 4 w 30"/>
                  <a:gd name="T21" fmla="*/ 20 h 22"/>
                  <a:gd name="T22" fmla="*/ 12 w 30"/>
                  <a:gd name="T23" fmla="*/ 21 h 22"/>
                  <a:gd name="T24" fmla="*/ 21 w 30"/>
                  <a:gd name="T25" fmla="*/ 22 h 22"/>
                  <a:gd name="T26" fmla="*/ 22 w 30"/>
                  <a:gd name="T27" fmla="*/ 22 h 22"/>
                  <a:gd name="T28" fmla="*/ 26 w 30"/>
                  <a:gd name="T29" fmla="*/ 19 h 22"/>
                  <a:gd name="T30" fmla="*/ 28 w 30"/>
                  <a:gd name="T31" fmla="*/ 13 h 22"/>
                  <a:gd name="T32" fmla="*/ 30 w 30"/>
                  <a:gd name="T33" fmla="*/ 8 h 22"/>
                  <a:gd name="T34" fmla="*/ 29 w 30"/>
                  <a:gd name="T35" fmla="*/ 4 h 22"/>
                  <a:gd name="T36" fmla="*/ 26 w 30"/>
                  <a:gd name="T3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2">
                    <a:moveTo>
                      <a:pt x="26" y="2"/>
                    </a:moveTo>
                    <a:cubicBezTo>
                      <a:pt x="26" y="2"/>
                      <a:pt x="26" y="2"/>
                      <a:pt x="26" y="2"/>
                    </a:cubicBezTo>
                    <a:cubicBezTo>
                      <a:pt x="24" y="1"/>
                      <a:pt x="23" y="0"/>
                      <a:pt x="20" y="0"/>
                    </a:cubicBezTo>
                    <a:cubicBezTo>
                      <a:pt x="17" y="1"/>
                      <a:pt x="16" y="3"/>
                      <a:pt x="16" y="5"/>
                    </a:cubicBezTo>
                    <a:cubicBezTo>
                      <a:pt x="17" y="10"/>
                      <a:pt x="17" y="10"/>
                      <a:pt x="17" y="10"/>
                    </a:cubicBezTo>
                    <a:cubicBezTo>
                      <a:pt x="15" y="6"/>
                      <a:pt x="15" y="6"/>
                      <a:pt x="15" y="6"/>
                    </a:cubicBezTo>
                    <a:cubicBezTo>
                      <a:pt x="14" y="6"/>
                      <a:pt x="13" y="6"/>
                      <a:pt x="13" y="6"/>
                    </a:cubicBezTo>
                    <a:cubicBezTo>
                      <a:pt x="11" y="6"/>
                      <a:pt x="10" y="6"/>
                      <a:pt x="8" y="7"/>
                    </a:cubicBezTo>
                    <a:cubicBezTo>
                      <a:pt x="7" y="7"/>
                      <a:pt x="6" y="7"/>
                      <a:pt x="6" y="7"/>
                    </a:cubicBezTo>
                    <a:cubicBezTo>
                      <a:pt x="2" y="9"/>
                      <a:pt x="0" y="12"/>
                      <a:pt x="1" y="16"/>
                    </a:cubicBezTo>
                    <a:cubicBezTo>
                      <a:pt x="1" y="18"/>
                      <a:pt x="2" y="20"/>
                      <a:pt x="4" y="20"/>
                    </a:cubicBezTo>
                    <a:cubicBezTo>
                      <a:pt x="7" y="21"/>
                      <a:pt x="9" y="21"/>
                      <a:pt x="12" y="21"/>
                    </a:cubicBezTo>
                    <a:cubicBezTo>
                      <a:pt x="14" y="21"/>
                      <a:pt x="17" y="22"/>
                      <a:pt x="21" y="22"/>
                    </a:cubicBezTo>
                    <a:cubicBezTo>
                      <a:pt x="21" y="22"/>
                      <a:pt x="22" y="22"/>
                      <a:pt x="22" y="22"/>
                    </a:cubicBezTo>
                    <a:cubicBezTo>
                      <a:pt x="24" y="22"/>
                      <a:pt x="26" y="21"/>
                      <a:pt x="26" y="19"/>
                    </a:cubicBezTo>
                    <a:cubicBezTo>
                      <a:pt x="27" y="16"/>
                      <a:pt x="27" y="15"/>
                      <a:pt x="28" y="13"/>
                    </a:cubicBezTo>
                    <a:cubicBezTo>
                      <a:pt x="28" y="12"/>
                      <a:pt x="29" y="11"/>
                      <a:pt x="30" y="8"/>
                    </a:cubicBezTo>
                    <a:cubicBezTo>
                      <a:pt x="30" y="7"/>
                      <a:pt x="30" y="5"/>
                      <a:pt x="29" y="4"/>
                    </a:cubicBezTo>
                    <a:cubicBezTo>
                      <a:pt x="29" y="3"/>
                      <a:pt x="27" y="2"/>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5" name="Freeform 204">
                <a:extLst>
                  <a:ext uri="{FF2B5EF4-FFF2-40B4-BE49-F238E27FC236}">
                    <a16:creationId xmlns:a16="http://schemas.microsoft.com/office/drawing/2014/main" id="{8A4AEC50-01A7-464F-A453-B4AF7108FF76}"/>
                  </a:ext>
                </a:extLst>
              </p:cNvPr>
              <p:cNvSpPr>
                <a:spLocks/>
              </p:cNvSpPr>
              <p:nvPr/>
            </p:nvSpPr>
            <p:spPr bwMode="auto">
              <a:xfrm>
                <a:off x="841" y="3370"/>
                <a:ext cx="102" cy="125"/>
              </a:xfrm>
              <a:custGeom>
                <a:avLst/>
                <a:gdLst>
                  <a:gd name="T0" fmla="*/ 28 w 31"/>
                  <a:gd name="T1" fmla="*/ 29 h 38"/>
                  <a:gd name="T2" fmla="*/ 26 w 31"/>
                  <a:gd name="T3" fmla="*/ 28 h 38"/>
                  <a:gd name="T4" fmla="*/ 21 w 31"/>
                  <a:gd name="T5" fmla="*/ 18 h 38"/>
                  <a:gd name="T6" fmla="*/ 5 w 31"/>
                  <a:gd name="T7" fmla="*/ 1 h 38"/>
                  <a:gd name="T8" fmla="*/ 1 w 31"/>
                  <a:gd name="T9" fmla="*/ 3 h 38"/>
                  <a:gd name="T10" fmla="*/ 1 w 31"/>
                  <a:gd name="T11" fmla="*/ 8 h 38"/>
                  <a:gd name="T12" fmla="*/ 6 w 31"/>
                  <a:gd name="T13" fmla="*/ 18 h 38"/>
                  <a:gd name="T14" fmla="*/ 11 w 31"/>
                  <a:gd name="T15" fmla="*/ 31 h 38"/>
                  <a:gd name="T16" fmla="*/ 21 w 31"/>
                  <a:gd name="T17" fmla="*/ 38 h 38"/>
                  <a:gd name="T18" fmla="*/ 23 w 31"/>
                  <a:gd name="T19" fmla="*/ 38 h 38"/>
                  <a:gd name="T20" fmla="*/ 28 w 31"/>
                  <a:gd name="T21" fmla="*/ 37 h 38"/>
                  <a:gd name="T22" fmla="*/ 31 w 31"/>
                  <a:gd name="T23" fmla="*/ 33 h 38"/>
                  <a:gd name="T24" fmla="*/ 28 w 31"/>
                  <a:gd name="T2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8">
                    <a:moveTo>
                      <a:pt x="28" y="29"/>
                    </a:moveTo>
                    <a:cubicBezTo>
                      <a:pt x="27" y="29"/>
                      <a:pt x="26" y="28"/>
                      <a:pt x="26" y="28"/>
                    </a:cubicBezTo>
                    <a:cubicBezTo>
                      <a:pt x="23" y="26"/>
                      <a:pt x="22" y="22"/>
                      <a:pt x="21" y="18"/>
                    </a:cubicBezTo>
                    <a:cubicBezTo>
                      <a:pt x="18" y="11"/>
                      <a:pt x="15" y="3"/>
                      <a:pt x="5" y="1"/>
                    </a:cubicBezTo>
                    <a:cubicBezTo>
                      <a:pt x="3" y="0"/>
                      <a:pt x="2" y="1"/>
                      <a:pt x="1" y="3"/>
                    </a:cubicBezTo>
                    <a:cubicBezTo>
                      <a:pt x="0" y="4"/>
                      <a:pt x="0" y="6"/>
                      <a:pt x="1" y="8"/>
                    </a:cubicBezTo>
                    <a:cubicBezTo>
                      <a:pt x="3" y="10"/>
                      <a:pt x="4" y="14"/>
                      <a:pt x="6" y="18"/>
                    </a:cubicBezTo>
                    <a:cubicBezTo>
                      <a:pt x="7" y="23"/>
                      <a:pt x="9" y="28"/>
                      <a:pt x="11" y="31"/>
                    </a:cubicBezTo>
                    <a:cubicBezTo>
                      <a:pt x="14" y="35"/>
                      <a:pt x="17" y="38"/>
                      <a:pt x="21" y="38"/>
                    </a:cubicBezTo>
                    <a:cubicBezTo>
                      <a:pt x="22" y="38"/>
                      <a:pt x="22" y="38"/>
                      <a:pt x="23" y="38"/>
                    </a:cubicBezTo>
                    <a:cubicBezTo>
                      <a:pt x="25" y="38"/>
                      <a:pt x="26" y="38"/>
                      <a:pt x="28" y="37"/>
                    </a:cubicBezTo>
                    <a:cubicBezTo>
                      <a:pt x="30" y="37"/>
                      <a:pt x="31" y="35"/>
                      <a:pt x="31" y="33"/>
                    </a:cubicBezTo>
                    <a:cubicBezTo>
                      <a:pt x="31" y="31"/>
                      <a:pt x="30" y="30"/>
                      <a:pt x="2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6" name="Freeform 205">
                <a:extLst>
                  <a:ext uri="{FF2B5EF4-FFF2-40B4-BE49-F238E27FC236}">
                    <a16:creationId xmlns:a16="http://schemas.microsoft.com/office/drawing/2014/main" id="{3E3F430D-5CB1-2940-A98E-62E3E5E418F2}"/>
                  </a:ext>
                </a:extLst>
              </p:cNvPr>
              <p:cNvSpPr>
                <a:spLocks/>
              </p:cNvSpPr>
              <p:nvPr/>
            </p:nvSpPr>
            <p:spPr bwMode="auto">
              <a:xfrm>
                <a:off x="1428" y="3544"/>
                <a:ext cx="69" cy="63"/>
              </a:xfrm>
              <a:custGeom>
                <a:avLst/>
                <a:gdLst>
                  <a:gd name="T0" fmla="*/ 7 w 21"/>
                  <a:gd name="T1" fmla="*/ 0 h 19"/>
                  <a:gd name="T2" fmla="*/ 5 w 21"/>
                  <a:gd name="T3" fmla="*/ 1 h 19"/>
                  <a:gd name="T4" fmla="*/ 5 w 21"/>
                  <a:gd name="T5" fmla="*/ 17 h 19"/>
                  <a:gd name="T6" fmla="*/ 6 w 21"/>
                  <a:gd name="T7" fmla="*/ 18 h 19"/>
                  <a:gd name="T8" fmla="*/ 10 w 21"/>
                  <a:gd name="T9" fmla="*/ 19 h 19"/>
                  <a:gd name="T10" fmla="*/ 16 w 21"/>
                  <a:gd name="T11" fmla="*/ 16 h 19"/>
                  <a:gd name="T12" fmla="*/ 16 w 21"/>
                  <a:gd name="T13" fmla="*/ 16 h 19"/>
                  <a:gd name="T14" fmla="*/ 20 w 21"/>
                  <a:gd name="T15" fmla="*/ 15 h 19"/>
                  <a:gd name="T16" fmla="*/ 21 w 21"/>
                  <a:gd name="T17" fmla="*/ 12 h 19"/>
                  <a:gd name="T18" fmla="*/ 17 w 21"/>
                  <a:gd name="T19" fmla="*/ 3 h 19"/>
                  <a:gd name="T20" fmla="*/ 7 w 21"/>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9">
                    <a:moveTo>
                      <a:pt x="7" y="0"/>
                    </a:moveTo>
                    <a:cubicBezTo>
                      <a:pt x="6" y="0"/>
                      <a:pt x="5" y="1"/>
                      <a:pt x="5" y="1"/>
                    </a:cubicBezTo>
                    <a:cubicBezTo>
                      <a:pt x="0" y="6"/>
                      <a:pt x="0" y="13"/>
                      <a:pt x="5" y="17"/>
                    </a:cubicBezTo>
                    <a:cubicBezTo>
                      <a:pt x="5" y="17"/>
                      <a:pt x="6" y="18"/>
                      <a:pt x="6" y="18"/>
                    </a:cubicBezTo>
                    <a:cubicBezTo>
                      <a:pt x="8" y="18"/>
                      <a:pt x="9" y="19"/>
                      <a:pt x="10" y="19"/>
                    </a:cubicBezTo>
                    <a:cubicBezTo>
                      <a:pt x="13" y="19"/>
                      <a:pt x="14" y="17"/>
                      <a:pt x="16" y="16"/>
                    </a:cubicBezTo>
                    <a:cubicBezTo>
                      <a:pt x="16" y="16"/>
                      <a:pt x="16" y="16"/>
                      <a:pt x="16" y="16"/>
                    </a:cubicBezTo>
                    <a:cubicBezTo>
                      <a:pt x="18" y="16"/>
                      <a:pt x="19" y="16"/>
                      <a:pt x="20" y="15"/>
                    </a:cubicBezTo>
                    <a:cubicBezTo>
                      <a:pt x="21" y="14"/>
                      <a:pt x="21" y="13"/>
                      <a:pt x="21" y="12"/>
                    </a:cubicBezTo>
                    <a:cubicBezTo>
                      <a:pt x="21" y="8"/>
                      <a:pt x="20" y="5"/>
                      <a:pt x="17" y="3"/>
                    </a:cubicBezTo>
                    <a:cubicBezTo>
                      <a:pt x="15" y="1"/>
                      <a:pt x="1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7" name="Freeform 206">
                <a:extLst>
                  <a:ext uri="{FF2B5EF4-FFF2-40B4-BE49-F238E27FC236}">
                    <a16:creationId xmlns:a16="http://schemas.microsoft.com/office/drawing/2014/main" id="{BEB6685B-06D4-2547-AC7E-659F1A9ACC60}"/>
                  </a:ext>
                </a:extLst>
              </p:cNvPr>
              <p:cNvSpPr>
                <a:spLocks/>
              </p:cNvSpPr>
              <p:nvPr/>
            </p:nvSpPr>
            <p:spPr bwMode="auto">
              <a:xfrm>
                <a:off x="1543" y="3561"/>
                <a:ext cx="302" cy="154"/>
              </a:xfrm>
              <a:custGeom>
                <a:avLst/>
                <a:gdLst>
                  <a:gd name="T0" fmla="*/ 82 w 92"/>
                  <a:gd name="T1" fmla="*/ 33 h 47"/>
                  <a:gd name="T2" fmla="*/ 61 w 92"/>
                  <a:gd name="T3" fmla="*/ 25 h 47"/>
                  <a:gd name="T4" fmla="*/ 56 w 92"/>
                  <a:gd name="T5" fmla="*/ 23 h 47"/>
                  <a:gd name="T6" fmla="*/ 60 w 92"/>
                  <a:gd name="T7" fmla="*/ 12 h 47"/>
                  <a:gd name="T8" fmla="*/ 57 w 92"/>
                  <a:gd name="T9" fmla="*/ 3 h 47"/>
                  <a:gd name="T10" fmla="*/ 54 w 92"/>
                  <a:gd name="T11" fmla="*/ 1 h 47"/>
                  <a:gd name="T12" fmla="*/ 49 w 92"/>
                  <a:gd name="T13" fmla="*/ 1 h 47"/>
                  <a:gd name="T14" fmla="*/ 45 w 92"/>
                  <a:gd name="T15" fmla="*/ 2 h 47"/>
                  <a:gd name="T16" fmla="*/ 43 w 92"/>
                  <a:gd name="T17" fmla="*/ 4 h 47"/>
                  <a:gd name="T18" fmla="*/ 41 w 92"/>
                  <a:gd name="T19" fmla="*/ 5 h 47"/>
                  <a:gd name="T20" fmla="*/ 38 w 92"/>
                  <a:gd name="T21" fmla="*/ 7 h 47"/>
                  <a:gd name="T22" fmla="*/ 38 w 92"/>
                  <a:gd name="T23" fmla="*/ 13 h 47"/>
                  <a:gd name="T24" fmla="*/ 34 w 92"/>
                  <a:gd name="T25" fmla="*/ 13 h 47"/>
                  <a:gd name="T26" fmla="*/ 23 w 92"/>
                  <a:gd name="T27" fmla="*/ 13 h 47"/>
                  <a:gd name="T28" fmla="*/ 16 w 92"/>
                  <a:gd name="T29" fmla="*/ 12 h 47"/>
                  <a:gd name="T30" fmla="*/ 4 w 92"/>
                  <a:gd name="T31" fmla="*/ 12 h 47"/>
                  <a:gd name="T32" fmla="*/ 1 w 92"/>
                  <a:gd name="T33" fmla="*/ 15 h 47"/>
                  <a:gd name="T34" fmla="*/ 1 w 92"/>
                  <a:gd name="T35" fmla="*/ 19 h 47"/>
                  <a:gd name="T36" fmla="*/ 7 w 92"/>
                  <a:gd name="T37" fmla="*/ 24 h 47"/>
                  <a:gd name="T38" fmla="*/ 30 w 92"/>
                  <a:gd name="T39" fmla="*/ 28 h 47"/>
                  <a:gd name="T40" fmla="*/ 45 w 92"/>
                  <a:gd name="T41" fmla="*/ 31 h 47"/>
                  <a:gd name="T42" fmla="*/ 48 w 92"/>
                  <a:gd name="T43" fmla="*/ 32 h 47"/>
                  <a:gd name="T44" fmla="*/ 49 w 92"/>
                  <a:gd name="T45" fmla="*/ 32 h 47"/>
                  <a:gd name="T46" fmla="*/ 50 w 92"/>
                  <a:gd name="T47" fmla="*/ 31 h 47"/>
                  <a:gd name="T48" fmla="*/ 51 w 92"/>
                  <a:gd name="T49" fmla="*/ 33 h 47"/>
                  <a:gd name="T50" fmla="*/ 59 w 92"/>
                  <a:gd name="T51" fmla="*/ 40 h 47"/>
                  <a:gd name="T52" fmla="*/ 87 w 92"/>
                  <a:gd name="T53" fmla="*/ 47 h 47"/>
                  <a:gd name="T54" fmla="*/ 87 w 92"/>
                  <a:gd name="T55" fmla="*/ 47 h 47"/>
                  <a:gd name="T56" fmla="*/ 91 w 92"/>
                  <a:gd name="T57" fmla="*/ 44 h 47"/>
                  <a:gd name="T58" fmla="*/ 90 w 92"/>
                  <a:gd name="T59" fmla="*/ 40 h 47"/>
                  <a:gd name="T60" fmla="*/ 82 w 92"/>
                  <a:gd name="T61"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47">
                    <a:moveTo>
                      <a:pt x="82" y="33"/>
                    </a:moveTo>
                    <a:cubicBezTo>
                      <a:pt x="76" y="29"/>
                      <a:pt x="68" y="27"/>
                      <a:pt x="61" y="25"/>
                    </a:cubicBezTo>
                    <a:cubicBezTo>
                      <a:pt x="59" y="24"/>
                      <a:pt x="58" y="23"/>
                      <a:pt x="56" y="23"/>
                    </a:cubicBezTo>
                    <a:cubicBezTo>
                      <a:pt x="58" y="20"/>
                      <a:pt x="60" y="16"/>
                      <a:pt x="60" y="12"/>
                    </a:cubicBezTo>
                    <a:cubicBezTo>
                      <a:pt x="60" y="9"/>
                      <a:pt x="59" y="6"/>
                      <a:pt x="57" y="3"/>
                    </a:cubicBezTo>
                    <a:cubicBezTo>
                      <a:pt x="56" y="2"/>
                      <a:pt x="55" y="1"/>
                      <a:pt x="54" y="1"/>
                    </a:cubicBezTo>
                    <a:cubicBezTo>
                      <a:pt x="52" y="0"/>
                      <a:pt x="50" y="0"/>
                      <a:pt x="49" y="1"/>
                    </a:cubicBezTo>
                    <a:cubicBezTo>
                      <a:pt x="47" y="1"/>
                      <a:pt x="46" y="2"/>
                      <a:pt x="45" y="2"/>
                    </a:cubicBezTo>
                    <a:cubicBezTo>
                      <a:pt x="44" y="3"/>
                      <a:pt x="44" y="3"/>
                      <a:pt x="43" y="4"/>
                    </a:cubicBezTo>
                    <a:cubicBezTo>
                      <a:pt x="42" y="4"/>
                      <a:pt x="42" y="5"/>
                      <a:pt x="41" y="5"/>
                    </a:cubicBezTo>
                    <a:cubicBezTo>
                      <a:pt x="40" y="5"/>
                      <a:pt x="39" y="6"/>
                      <a:pt x="38" y="7"/>
                    </a:cubicBezTo>
                    <a:cubicBezTo>
                      <a:pt x="37" y="9"/>
                      <a:pt x="37" y="11"/>
                      <a:pt x="38" y="13"/>
                    </a:cubicBezTo>
                    <a:cubicBezTo>
                      <a:pt x="37" y="13"/>
                      <a:pt x="35" y="13"/>
                      <a:pt x="34" y="13"/>
                    </a:cubicBezTo>
                    <a:cubicBezTo>
                      <a:pt x="30" y="13"/>
                      <a:pt x="27" y="13"/>
                      <a:pt x="23" y="13"/>
                    </a:cubicBezTo>
                    <a:cubicBezTo>
                      <a:pt x="21" y="12"/>
                      <a:pt x="18" y="12"/>
                      <a:pt x="16" y="12"/>
                    </a:cubicBezTo>
                    <a:cubicBezTo>
                      <a:pt x="12" y="12"/>
                      <a:pt x="9" y="12"/>
                      <a:pt x="4" y="12"/>
                    </a:cubicBezTo>
                    <a:cubicBezTo>
                      <a:pt x="3" y="12"/>
                      <a:pt x="1" y="13"/>
                      <a:pt x="1" y="15"/>
                    </a:cubicBezTo>
                    <a:cubicBezTo>
                      <a:pt x="0" y="16"/>
                      <a:pt x="0" y="18"/>
                      <a:pt x="1" y="19"/>
                    </a:cubicBezTo>
                    <a:cubicBezTo>
                      <a:pt x="3" y="21"/>
                      <a:pt x="5" y="22"/>
                      <a:pt x="7" y="24"/>
                    </a:cubicBezTo>
                    <a:cubicBezTo>
                      <a:pt x="13" y="27"/>
                      <a:pt x="22" y="28"/>
                      <a:pt x="30" y="28"/>
                    </a:cubicBezTo>
                    <a:cubicBezTo>
                      <a:pt x="36" y="29"/>
                      <a:pt x="42" y="29"/>
                      <a:pt x="45" y="31"/>
                    </a:cubicBezTo>
                    <a:cubicBezTo>
                      <a:pt x="46" y="32"/>
                      <a:pt x="47" y="32"/>
                      <a:pt x="48" y="32"/>
                    </a:cubicBezTo>
                    <a:cubicBezTo>
                      <a:pt x="48" y="32"/>
                      <a:pt x="48" y="32"/>
                      <a:pt x="49" y="32"/>
                    </a:cubicBezTo>
                    <a:cubicBezTo>
                      <a:pt x="49" y="32"/>
                      <a:pt x="49" y="31"/>
                      <a:pt x="50" y="31"/>
                    </a:cubicBezTo>
                    <a:cubicBezTo>
                      <a:pt x="50" y="32"/>
                      <a:pt x="50" y="32"/>
                      <a:pt x="51" y="33"/>
                    </a:cubicBezTo>
                    <a:cubicBezTo>
                      <a:pt x="53" y="35"/>
                      <a:pt x="55" y="38"/>
                      <a:pt x="59" y="40"/>
                    </a:cubicBezTo>
                    <a:cubicBezTo>
                      <a:pt x="67" y="44"/>
                      <a:pt x="77" y="46"/>
                      <a:pt x="87" y="47"/>
                    </a:cubicBezTo>
                    <a:cubicBezTo>
                      <a:pt x="87" y="47"/>
                      <a:pt x="87" y="47"/>
                      <a:pt x="87" y="47"/>
                    </a:cubicBezTo>
                    <a:cubicBezTo>
                      <a:pt x="89" y="47"/>
                      <a:pt x="90" y="46"/>
                      <a:pt x="91" y="44"/>
                    </a:cubicBezTo>
                    <a:cubicBezTo>
                      <a:pt x="92" y="43"/>
                      <a:pt x="91" y="41"/>
                      <a:pt x="90" y="40"/>
                    </a:cubicBezTo>
                    <a:cubicBezTo>
                      <a:pt x="88" y="37"/>
                      <a:pt x="85" y="35"/>
                      <a:pt x="8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8" name="Freeform 207">
                <a:extLst>
                  <a:ext uri="{FF2B5EF4-FFF2-40B4-BE49-F238E27FC236}">
                    <a16:creationId xmlns:a16="http://schemas.microsoft.com/office/drawing/2014/main" id="{1C69255C-C140-FD4E-A215-998F07C867B1}"/>
                  </a:ext>
                </a:extLst>
              </p:cNvPr>
              <p:cNvSpPr>
                <a:spLocks/>
              </p:cNvSpPr>
              <p:nvPr/>
            </p:nvSpPr>
            <p:spPr bwMode="auto">
              <a:xfrm>
                <a:off x="2064" y="3659"/>
                <a:ext cx="69" cy="56"/>
              </a:xfrm>
              <a:custGeom>
                <a:avLst/>
                <a:gdLst>
                  <a:gd name="T0" fmla="*/ 18 w 21"/>
                  <a:gd name="T1" fmla="*/ 4 h 17"/>
                  <a:gd name="T2" fmla="*/ 18 w 21"/>
                  <a:gd name="T3" fmla="*/ 3 h 17"/>
                  <a:gd name="T4" fmla="*/ 16 w 21"/>
                  <a:gd name="T5" fmla="*/ 1 h 17"/>
                  <a:gd name="T6" fmla="*/ 10 w 21"/>
                  <a:gd name="T7" fmla="*/ 2 h 17"/>
                  <a:gd name="T8" fmla="*/ 9 w 21"/>
                  <a:gd name="T9" fmla="*/ 3 h 17"/>
                  <a:gd name="T10" fmla="*/ 8 w 21"/>
                  <a:gd name="T11" fmla="*/ 3 h 17"/>
                  <a:gd name="T12" fmla="*/ 8 w 21"/>
                  <a:gd name="T13" fmla="*/ 3 h 17"/>
                  <a:gd name="T14" fmla="*/ 5 w 21"/>
                  <a:gd name="T15" fmla="*/ 4 h 17"/>
                  <a:gd name="T16" fmla="*/ 2 w 21"/>
                  <a:gd name="T17" fmla="*/ 6 h 17"/>
                  <a:gd name="T18" fmla="*/ 1 w 21"/>
                  <a:gd name="T19" fmla="*/ 14 h 17"/>
                  <a:gd name="T20" fmla="*/ 5 w 21"/>
                  <a:gd name="T21" fmla="*/ 17 h 17"/>
                  <a:gd name="T22" fmla="*/ 9 w 21"/>
                  <a:gd name="T23" fmla="*/ 17 h 17"/>
                  <a:gd name="T24" fmla="*/ 16 w 21"/>
                  <a:gd name="T25" fmla="*/ 16 h 17"/>
                  <a:gd name="T26" fmla="*/ 19 w 21"/>
                  <a:gd name="T27" fmla="*/ 14 h 17"/>
                  <a:gd name="T28" fmla="*/ 21 w 21"/>
                  <a:gd name="T29" fmla="*/ 11 h 17"/>
                  <a:gd name="T30" fmla="*/ 19 w 21"/>
                  <a:gd name="T31" fmla="*/ 5 h 17"/>
                  <a:gd name="T32" fmla="*/ 18 w 21"/>
                  <a:gd name="T3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8" y="4"/>
                    </a:moveTo>
                    <a:cubicBezTo>
                      <a:pt x="18" y="3"/>
                      <a:pt x="18" y="3"/>
                      <a:pt x="18" y="3"/>
                    </a:cubicBezTo>
                    <a:cubicBezTo>
                      <a:pt x="16" y="1"/>
                      <a:pt x="16" y="1"/>
                      <a:pt x="16" y="1"/>
                    </a:cubicBezTo>
                    <a:cubicBezTo>
                      <a:pt x="14" y="0"/>
                      <a:pt x="11" y="0"/>
                      <a:pt x="10" y="2"/>
                    </a:cubicBezTo>
                    <a:cubicBezTo>
                      <a:pt x="9" y="2"/>
                      <a:pt x="9" y="3"/>
                      <a:pt x="9" y="3"/>
                    </a:cubicBezTo>
                    <a:cubicBezTo>
                      <a:pt x="8" y="3"/>
                      <a:pt x="8" y="3"/>
                      <a:pt x="8" y="3"/>
                    </a:cubicBezTo>
                    <a:cubicBezTo>
                      <a:pt x="8" y="3"/>
                      <a:pt x="8" y="3"/>
                      <a:pt x="8" y="3"/>
                    </a:cubicBezTo>
                    <a:cubicBezTo>
                      <a:pt x="7" y="3"/>
                      <a:pt x="6" y="4"/>
                      <a:pt x="5" y="4"/>
                    </a:cubicBezTo>
                    <a:cubicBezTo>
                      <a:pt x="4" y="5"/>
                      <a:pt x="3" y="5"/>
                      <a:pt x="2" y="6"/>
                    </a:cubicBezTo>
                    <a:cubicBezTo>
                      <a:pt x="1" y="7"/>
                      <a:pt x="0" y="10"/>
                      <a:pt x="1" y="14"/>
                    </a:cubicBezTo>
                    <a:cubicBezTo>
                      <a:pt x="2" y="16"/>
                      <a:pt x="3" y="17"/>
                      <a:pt x="5" y="17"/>
                    </a:cubicBezTo>
                    <a:cubicBezTo>
                      <a:pt x="6" y="17"/>
                      <a:pt x="8" y="17"/>
                      <a:pt x="9" y="17"/>
                    </a:cubicBezTo>
                    <a:cubicBezTo>
                      <a:pt x="12" y="17"/>
                      <a:pt x="14" y="17"/>
                      <a:pt x="16" y="16"/>
                    </a:cubicBezTo>
                    <a:cubicBezTo>
                      <a:pt x="17" y="16"/>
                      <a:pt x="18" y="15"/>
                      <a:pt x="19" y="14"/>
                    </a:cubicBezTo>
                    <a:cubicBezTo>
                      <a:pt x="20" y="13"/>
                      <a:pt x="21" y="12"/>
                      <a:pt x="21" y="11"/>
                    </a:cubicBezTo>
                    <a:cubicBezTo>
                      <a:pt x="21" y="8"/>
                      <a:pt x="20" y="6"/>
                      <a:pt x="19" y="5"/>
                    </a:cubicBezTo>
                    <a:cubicBezTo>
                      <a:pt x="19" y="4"/>
                      <a:pt x="19"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09" name="Freeform 208">
                <a:extLst>
                  <a:ext uri="{FF2B5EF4-FFF2-40B4-BE49-F238E27FC236}">
                    <a16:creationId xmlns:a16="http://schemas.microsoft.com/office/drawing/2014/main" id="{BD102DE4-7C7F-5749-AE2E-7199928D2AB2}"/>
                  </a:ext>
                </a:extLst>
              </p:cNvPr>
              <p:cNvSpPr>
                <a:spLocks noEditPoints="1"/>
              </p:cNvSpPr>
              <p:nvPr/>
            </p:nvSpPr>
            <p:spPr bwMode="auto">
              <a:xfrm>
                <a:off x="2819" y="207"/>
                <a:ext cx="3830" cy="3318"/>
              </a:xfrm>
              <a:custGeom>
                <a:avLst/>
                <a:gdLst>
                  <a:gd name="T0" fmla="*/ 932 w 1168"/>
                  <a:gd name="T1" fmla="*/ 655 h 1010"/>
                  <a:gd name="T2" fmla="*/ 675 w 1168"/>
                  <a:gd name="T3" fmla="*/ 96 h 1010"/>
                  <a:gd name="T4" fmla="*/ 602 w 1168"/>
                  <a:gd name="T5" fmla="*/ 79 h 1010"/>
                  <a:gd name="T6" fmla="*/ 525 w 1168"/>
                  <a:gd name="T7" fmla="*/ 71 h 1010"/>
                  <a:gd name="T8" fmla="*/ 454 w 1168"/>
                  <a:gd name="T9" fmla="*/ 64 h 1010"/>
                  <a:gd name="T10" fmla="*/ 396 w 1168"/>
                  <a:gd name="T11" fmla="*/ 24 h 1010"/>
                  <a:gd name="T12" fmla="*/ 291 w 1168"/>
                  <a:gd name="T13" fmla="*/ 33 h 1010"/>
                  <a:gd name="T14" fmla="*/ 244 w 1168"/>
                  <a:gd name="T15" fmla="*/ 55 h 1010"/>
                  <a:gd name="T16" fmla="*/ 167 w 1168"/>
                  <a:gd name="T17" fmla="*/ 132 h 1010"/>
                  <a:gd name="T18" fmla="*/ 173 w 1168"/>
                  <a:gd name="T19" fmla="*/ 249 h 1010"/>
                  <a:gd name="T20" fmla="*/ 167 w 1168"/>
                  <a:gd name="T21" fmla="*/ 303 h 1010"/>
                  <a:gd name="T22" fmla="*/ 80 w 1168"/>
                  <a:gd name="T23" fmla="*/ 301 h 1010"/>
                  <a:gd name="T24" fmla="*/ 78 w 1168"/>
                  <a:gd name="T25" fmla="*/ 362 h 1010"/>
                  <a:gd name="T26" fmla="*/ 218 w 1168"/>
                  <a:gd name="T27" fmla="*/ 406 h 1010"/>
                  <a:gd name="T28" fmla="*/ 164 w 1168"/>
                  <a:gd name="T29" fmla="*/ 459 h 1010"/>
                  <a:gd name="T30" fmla="*/ 109 w 1168"/>
                  <a:gd name="T31" fmla="*/ 483 h 1010"/>
                  <a:gd name="T32" fmla="*/ 66 w 1168"/>
                  <a:gd name="T33" fmla="*/ 612 h 1010"/>
                  <a:gd name="T34" fmla="*/ 91 w 1168"/>
                  <a:gd name="T35" fmla="*/ 687 h 1010"/>
                  <a:gd name="T36" fmla="*/ 138 w 1168"/>
                  <a:gd name="T37" fmla="*/ 769 h 1010"/>
                  <a:gd name="T38" fmla="*/ 190 w 1168"/>
                  <a:gd name="T39" fmla="*/ 759 h 1010"/>
                  <a:gd name="T40" fmla="*/ 204 w 1168"/>
                  <a:gd name="T41" fmla="*/ 769 h 1010"/>
                  <a:gd name="T42" fmla="*/ 281 w 1168"/>
                  <a:gd name="T43" fmla="*/ 778 h 1010"/>
                  <a:gd name="T44" fmla="*/ 157 w 1168"/>
                  <a:gd name="T45" fmla="*/ 922 h 1010"/>
                  <a:gd name="T46" fmla="*/ 23 w 1168"/>
                  <a:gd name="T47" fmla="*/ 971 h 1010"/>
                  <a:gd name="T48" fmla="*/ 70 w 1168"/>
                  <a:gd name="T49" fmla="*/ 990 h 1010"/>
                  <a:gd name="T50" fmla="*/ 104 w 1168"/>
                  <a:gd name="T51" fmla="*/ 987 h 1010"/>
                  <a:gd name="T52" fmla="*/ 144 w 1168"/>
                  <a:gd name="T53" fmla="*/ 968 h 1010"/>
                  <a:gd name="T54" fmla="*/ 161 w 1168"/>
                  <a:gd name="T55" fmla="*/ 961 h 1010"/>
                  <a:gd name="T56" fmla="*/ 239 w 1168"/>
                  <a:gd name="T57" fmla="*/ 934 h 1010"/>
                  <a:gd name="T58" fmla="*/ 273 w 1168"/>
                  <a:gd name="T59" fmla="*/ 897 h 1010"/>
                  <a:gd name="T60" fmla="*/ 374 w 1168"/>
                  <a:gd name="T61" fmla="*/ 823 h 1010"/>
                  <a:gd name="T62" fmla="*/ 404 w 1168"/>
                  <a:gd name="T63" fmla="*/ 746 h 1010"/>
                  <a:gd name="T64" fmla="*/ 431 w 1168"/>
                  <a:gd name="T65" fmla="*/ 694 h 1010"/>
                  <a:gd name="T66" fmla="*/ 470 w 1168"/>
                  <a:gd name="T67" fmla="*/ 752 h 1010"/>
                  <a:gd name="T68" fmla="*/ 516 w 1168"/>
                  <a:gd name="T69" fmla="*/ 725 h 1010"/>
                  <a:gd name="T70" fmla="*/ 559 w 1168"/>
                  <a:gd name="T71" fmla="*/ 709 h 1010"/>
                  <a:gd name="T72" fmla="*/ 625 w 1168"/>
                  <a:gd name="T73" fmla="*/ 676 h 1010"/>
                  <a:gd name="T74" fmla="*/ 742 w 1168"/>
                  <a:gd name="T75" fmla="*/ 690 h 1010"/>
                  <a:gd name="T76" fmla="*/ 915 w 1168"/>
                  <a:gd name="T77" fmla="*/ 765 h 1010"/>
                  <a:gd name="T78" fmla="*/ 940 w 1168"/>
                  <a:gd name="T79" fmla="*/ 803 h 1010"/>
                  <a:gd name="T80" fmla="*/ 969 w 1168"/>
                  <a:gd name="T81" fmla="*/ 839 h 1010"/>
                  <a:gd name="T82" fmla="*/ 1007 w 1168"/>
                  <a:gd name="T83" fmla="*/ 854 h 1010"/>
                  <a:gd name="T84" fmla="*/ 1027 w 1168"/>
                  <a:gd name="T85" fmla="*/ 873 h 1010"/>
                  <a:gd name="T86" fmla="*/ 1051 w 1168"/>
                  <a:gd name="T87" fmla="*/ 899 h 1010"/>
                  <a:gd name="T88" fmla="*/ 1050 w 1168"/>
                  <a:gd name="T89" fmla="*/ 913 h 1010"/>
                  <a:gd name="T90" fmla="*/ 1109 w 1168"/>
                  <a:gd name="T91" fmla="*/ 934 h 1010"/>
                  <a:gd name="T92" fmla="*/ 1111 w 1168"/>
                  <a:gd name="T93" fmla="*/ 909 h 1010"/>
                  <a:gd name="T94" fmla="*/ 1129 w 1168"/>
                  <a:gd name="T95" fmla="*/ 895 h 1010"/>
                  <a:gd name="T96" fmla="*/ 1150 w 1168"/>
                  <a:gd name="T97" fmla="*/ 933 h 1010"/>
                  <a:gd name="T98" fmla="*/ 471 w 1168"/>
                  <a:gd name="T99" fmla="*/ 642 h 1010"/>
                  <a:gd name="T100" fmla="*/ 603 w 1168"/>
                  <a:gd name="T101" fmla="*/ 665 h 1010"/>
                  <a:gd name="T102" fmla="*/ 561 w 1168"/>
                  <a:gd name="T103" fmla="*/ 666 h 1010"/>
                  <a:gd name="T104" fmla="*/ 603 w 1168"/>
                  <a:gd name="T105" fmla="*/ 665 h 1010"/>
                  <a:gd name="T106" fmla="*/ 964 w 1168"/>
                  <a:gd name="T107" fmla="*/ 752 h 1010"/>
                  <a:gd name="T108" fmla="*/ 984 w 1168"/>
                  <a:gd name="T109" fmla="*/ 793 h 1010"/>
                  <a:gd name="T110" fmla="*/ 1010 w 1168"/>
                  <a:gd name="T111" fmla="*/ 783 h 1010"/>
                  <a:gd name="T112" fmla="*/ 1026 w 1168"/>
                  <a:gd name="T113" fmla="*/ 839 h 1010"/>
                  <a:gd name="T114" fmla="*/ 1051 w 1168"/>
                  <a:gd name="T115" fmla="*/ 814 h 1010"/>
                  <a:gd name="T116" fmla="*/ 1067 w 1168"/>
                  <a:gd name="T117" fmla="*/ 831 h 1010"/>
                  <a:gd name="T118" fmla="*/ 1069 w 1168"/>
                  <a:gd name="T119" fmla="*/ 858 h 1010"/>
                  <a:gd name="T120" fmla="*/ 1096 w 1168"/>
                  <a:gd name="T121" fmla="*/ 888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8" h="1010">
                    <a:moveTo>
                      <a:pt x="1166" y="865"/>
                    </a:moveTo>
                    <a:cubicBezTo>
                      <a:pt x="1160" y="860"/>
                      <a:pt x="1159" y="851"/>
                      <a:pt x="1157" y="842"/>
                    </a:cubicBezTo>
                    <a:cubicBezTo>
                      <a:pt x="1156" y="835"/>
                      <a:pt x="1155" y="828"/>
                      <a:pt x="1152" y="823"/>
                    </a:cubicBezTo>
                    <a:cubicBezTo>
                      <a:pt x="1151" y="822"/>
                      <a:pt x="1150" y="821"/>
                      <a:pt x="1148" y="821"/>
                    </a:cubicBezTo>
                    <a:cubicBezTo>
                      <a:pt x="1135" y="821"/>
                      <a:pt x="1135" y="821"/>
                      <a:pt x="1135" y="821"/>
                    </a:cubicBezTo>
                    <a:cubicBezTo>
                      <a:pt x="1124" y="813"/>
                      <a:pt x="1109" y="809"/>
                      <a:pt x="1088" y="808"/>
                    </a:cubicBezTo>
                    <a:cubicBezTo>
                      <a:pt x="1079" y="797"/>
                      <a:pt x="1070" y="787"/>
                      <a:pt x="1060" y="777"/>
                    </a:cubicBezTo>
                    <a:cubicBezTo>
                      <a:pt x="1043" y="758"/>
                      <a:pt x="1025" y="739"/>
                      <a:pt x="1011" y="718"/>
                    </a:cubicBezTo>
                    <a:cubicBezTo>
                      <a:pt x="1011" y="717"/>
                      <a:pt x="1010" y="716"/>
                      <a:pt x="1009" y="716"/>
                    </a:cubicBezTo>
                    <a:cubicBezTo>
                      <a:pt x="995" y="710"/>
                      <a:pt x="984" y="701"/>
                      <a:pt x="972" y="692"/>
                    </a:cubicBezTo>
                    <a:cubicBezTo>
                      <a:pt x="964" y="686"/>
                      <a:pt x="956" y="679"/>
                      <a:pt x="947" y="674"/>
                    </a:cubicBezTo>
                    <a:cubicBezTo>
                      <a:pt x="945" y="661"/>
                      <a:pt x="937" y="657"/>
                      <a:pt x="932" y="655"/>
                    </a:cubicBezTo>
                    <a:cubicBezTo>
                      <a:pt x="924" y="653"/>
                      <a:pt x="914" y="656"/>
                      <a:pt x="907" y="663"/>
                    </a:cubicBezTo>
                    <a:cubicBezTo>
                      <a:pt x="898" y="672"/>
                      <a:pt x="895" y="684"/>
                      <a:pt x="897" y="696"/>
                    </a:cubicBezTo>
                    <a:cubicBezTo>
                      <a:pt x="892" y="699"/>
                      <a:pt x="888" y="703"/>
                      <a:pt x="885" y="707"/>
                    </a:cubicBezTo>
                    <a:cubicBezTo>
                      <a:pt x="883" y="709"/>
                      <a:pt x="881" y="712"/>
                      <a:pt x="879" y="713"/>
                    </a:cubicBezTo>
                    <a:cubicBezTo>
                      <a:pt x="875" y="697"/>
                      <a:pt x="860" y="689"/>
                      <a:pt x="847" y="681"/>
                    </a:cubicBezTo>
                    <a:cubicBezTo>
                      <a:pt x="831" y="671"/>
                      <a:pt x="821" y="664"/>
                      <a:pt x="824" y="649"/>
                    </a:cubicBezTo>
                    <a:cubicBezTo>
                      <a:pt x="824" y="647"/>
                      <a:pt x="823" y="645"/>
                      <a:pt x="821" y="644"/>
                    </a:cubicBezTo>
                    <a:cubicBezTo>
                      <a:pt x="808" y="641"/>
                      <a:pt x="798" y="646"/>
                      <a:pt x="789" y="650"/>
                    </a:cubicBezTo>
                    <a:cubicBezTo>
                      <a:pt x="782" y="654"/>
                      <a:pt x="775" y="658"/>
                      <a:pt x="765" y="658"/>
                    </a:cubicBezTo>
                    <a:cubicBezTo>
                      <a:pt x="765" y="658"/>
                      <a:pt x="765" y="658"/>
                      <a:pt x="765" y="658"/>
                    </a:cubicBezTo>
                    <a:cubicBezTo>
                      <a:pt x="744" y="543"/>
                      <a:pt x="726" y="423"/>
                      <a:pt x="708" y="307"/>
                    </a:cubicBezTo>
                    <a:cubicBezTo>
                      <a:pt x="698" y="238"/>
                      <a:pt x="687" y="166"/>
                      <a:pt x="675" y="96"/>
                    </a:cubicBezTo>
                    <a:cubicBezTo>
                      <a:pt x="675" y="93"/>
                      <a:pt x="673" y="92"/>
                      <a:pt x="671" y="92"/>
                    </a:cubicBezTo>
                    <a:cubicBezTo>
                      <a:pt x="669" y="92"/>
                      <a:pt x="668" y="91"/>
                      <a:pt x="666" y="89"/>
                    </a:cubicBezTo>
                    <a:cubicBezTo>
                      <a:pt x="663" y="87"/>
                      <a:pt x="661" y="85"/>
                      <a:pt x="657" y="85"/>
                    </a:cubicBezTo>
                    <a:cubicBezTo>
                      <a:pt x="656" y="85"/>
                      <a:pt x="655" y="86"/>
                      <a:pt x="654" y="87"/>
                    </a:cubicBezTo>
                    <a:cubicBezTo>
                      <a:pt x="644" y="80"/>
                      <a:pt x="630" y="72"/>
                      <a:pt x="624" y="70"/>
                    </a:cubicBezTo>
                    <a:cubicBezTo>
                      <a:pt x="624" y="70"/>
                      <a:pt x="624" y="70"/>
                      <a:pt x="624" y="70"/>
                    </a:cubicBezTo>
                    <a:cubicBezTo>
                      <a:pt x="624" y="70"/>
                      <a:pt x="624" y="70"/>
                      <a:pt x="623" y="70"/>
                    </a:cubicBezTo>
                    <a:cubicBezTo>
                      <a:pt x="621" y="69"/>
                      <a:pt x="619" y="70"/>
                      <a:pt x="618" y="72"/>
                    </a:cubicBezTo>
                    <a:cubicBezTo>
                      <a:pt x="617" y="72"/>
                      <a:pt x="615" y="73"/>
                      <a:pt x="613" y="74"/>
                    </a:cubicBezTo>
                    <a:cubicBezTo>
                      <a:pt x="612" y="72"/>
                      <a:pt x="611" y="71"/>
                      <a:pt x="610" y="71"/>
                    </a:cubicBezTo>
                    <a:cubicBezTo>
                      <a:pt x="608" y="71"/>
                      <a:pt x="604" y="71"/>
                      <a:pt x="602" y="74"/>
                    </a:cubicBezTo>
                    <a:cubicBezTo>
                      <a:pt x="601" y="76"/>
                      <a:pt x="601" y="78"/>
                      <a:pt x="602" y="79"/>
                    </a:cubicBezTo>
                    <a:cubicBezTo>
                      <a:pt x="599" y="80"/>
                      <a:pt x="596" y="81"/>
                      <a:pt x="594" y="82"/>
                    </a:cubicBezTo>
                    <a:cubicBezTo>
                      <a:pt x="591" y="84"/>
                      <a:pt x="588" y="85"/>
                      <a:pt x="585" y="84"/>
                    </a:cubicBezTo>
                    <a:cubicBezTo>
                      <a:pt x="582" y="84"/>
                      <a:pt x="579" y="82"/>
                      <a:pt x="576" y="79"/>
                    </a:cubicBezTo>
                    <a:cubicBezTo>
                      <a:pt x="572" y="76"/>
                      <a:pt x="567" y="71"/>
                      <a:pt x="561" y="73"/>
                    </a:cubicBezTo>
                    <a:cubicBezTo>
                      <a:pt x="560" y="74"/>
                      <a:pt x="560" y="74"/>
                      <a:pt x="559" y="75"/>
                    </a:cubicBezTo>
                    <a:cubicBezTo>
                      <a:pt x="555" y="75"/>
                      <a:pt x="552" y="76"/>
                      <a:pt x="549" y="77"/>
                    </a:cubicBezTo>
                    <a:cubicBezTo>
                      <a:pt x="545" y="78"/>
                      <a:pt x="542" y="79"/>
                      <a:pt x="541" y="79"/>
                    </a:cubicBezTo>
                    <a:cubicBezTo>
                      <a:pt x="541" y="79"/>
                      <a:pt x="539" y="78"/>
                      <a:pt x="539" y="77"/>
                    </a:cubicBezTo>
                    <a:cubicBezTo>
                      <a:pt x="536" y="75"/>
                      <a:pt x="533" y="72"/>
                      <a:pt x="529" y="71"/>
                    </a:cubicBezTo>
                    <a:cubicBezTo>
                      <a:pt x="529" y="71"/>
                      <a:pt x="528" y="71"/>
                      <a:pt x="527" y="71"/>
                    </a:cubicBezTo>
                    <a:cubicBezTo>
                      <a:pt x="527" y="71"/>
                      <a:pt x="527" y="71"/>
                      <a:pt x="527" y="71"/>
                    </a:cubicBezTo>
                    <a:cubicBezTo>
                      <a:pt x="526" y="71"/>
                      <a:pt x="526" y="71"/>
                      <a:pt x="525" y="71"/>
                    </a:cubicBezTo>
                    <a:cubicBezTo>
                      <a:pt x="525" y="70"/>
                      <a:pt x="524" y="69"/>
                      <a:pt x="523" y="68"/>
                    </a:cubicBezTo>
                    <a:cubicBezTo>
                      <a:pt x="522" y="68"/>
                      <a:pt x="521" y="67"/>
                      <a:pt x="520" y="68"/>
                    </a:cubicBezTo>
                    <a:cubicBezTo>
                      <a:pt x="519" y="68"/>
                      <a:pt x="518" y="67"/>
                      <a:pt x="515" y="64"/>
                    </a:cubicBezTo>
                    <a:cubicBezTo>
                      <a:pt x="513" y="62"/>
                      <a:pt x="512" y="59"/>
                      <a:pt x="508" y="59"/>
                    </a:cubicBezTo>
                    <a:cubicBezTo>
                      <a:pt x="507" y="59"/>
                      <a:pt x="506" y="59"/>
                      <a:pt x="504" y="60"/>
                    </a:cubicBezTo>
                    <a:cubicBezTo>
                      <a:pt x="504" y="60"/>
                      <a:pt x="504" y="60"/>
                      <a:pt x="503" y="59"/>
                    </a:cubicBezTo>
                    <a:cubicBezTo>
                      <a:pt x="503" y="59"/>
                      <a:pt x="502" y="58"/>
                      <a:pt x="502" y="58"/>
                    </a:cubicBezTo>
                    <a:cubicBezTo>
                      <a:pt x="501" y="57"/>
                      <a:pt x="499" y="56"/>
                      <a:pt x="497" y="56"/>
                    </a:cubicBezTo>
                    <a:cubicBezTo>
                      <a:pt x="491" y="58"/>
                      <a:pt x="485" y="60"/>
                      <a:pt x="480" y="63"/>
                    </a:cubicBezTo>
                    <a:cubicBezTo>
                      <a:pt x="479" y="62"/>
                      <a:pt x="479" y="61"/>
                      <a:pt x="478" y="60"/>
                    </a:cubicBezTo>
                    <a:cubicBezTo>
                      <a:pt x="471" y="58"/>
                      <a:pt x="466" y="60"/>
                      <a:pt x="462" y="62"/>
                    </a:cubicBezTo>
                    <a:cubicBezTo>
                      <a:pt x="459" y="63"/>
                      <a:pt x="457" y="64"/>
                      <a:pt x="454" y="64"/>
                    </a:cubicBezTo>
                    <a:cubicBezTo>
                      <a:pt x="454" y="63"/>
                      <a:pt x="454" y="61"/>
                      <a:pt x="454" y="60"/>
                    </a:cubicBezTo>
                    <a:cubicBezTo>
                      <a:pt x="453" y="58"/>
                      <a:pt x="452" y="57"/>
                      <a:pt x="450" y="56"/>
                    </a:cubicBezTo>
                    <a:cubicBezTo>
                      <a:pt x="449" y="56"/>
                      <a:pt x="449" y="56"/>
                      <a:pt x="448" y="56"/>
                    </a:cubicBezTo>
                    <a:cubicBezTo>
                      <a:pt x="448" y="55"/>
                      <a:pt x="448" y="54"/>
                      <a:pt x="447" y="54"/>
                    </a:cubicBezTo>
                    <a:cubicBezTo>
                      <a:pt x="446" y="53"/>
                      <a:pt x="445" y="52"/>
                      <a:pt x="443" y="53"/>
                    </a:cubicBezTo>
                    <a:cubicBezTo>
                      <a:pt x="441" y="53"/>
                      <a:pt x="441" y="53"/>
                      <a:pt x="440" y="52"/>
                    </a:cubicBezTo>
                    <a:cubicBezTo>
                      <a:pt x="442" y="50"/>
                      <a:pt x="444" y="47"/>
                      <a:pt x="444" y="42"/>
                    </a:cubicBezTo>
                    <a:cubicBezTo>
                      <a:pt x="445" y="40"/>
                      <a:pt x="444" y="39"/>
                      <a:pt x="442" y="38"/>
                    </a:cubicBezTo>
                    <a:cubicBezTo>
                      <a:pt x="428" y="32"/>
                      <a:pt x="414" y="32"/>
                      <a:pt x="397" y="37"/>
                    </a:cubicBezTo>
                    <a:cubicBezTo>
                      <a:pt x="397" y="36"/>
                      <a:pt x="397" y="36"/>
                      <a:pt x="397" y="35"/>
                    </a:cubicBezTo>
                    <a:cubicBezTo>
                      <a:pt x="397" y="33"/>
                      <a:pt x="398" y="30"/>
                      <a:pt x="398" y="26"/>
                    </a:cubicBezTo>
                    <a:cubicBezTo>
                      <a:pt x="397" y="25"/>
                      <a:pt x="397" y="24"/>
                      <a:pt x="396" y="24"/>
                    </a:cubicBezTo>
                    <a:cubicBezTo>
                      <a:pt x="391" y="18"/>
                      <a:pt x="386" y="18"/>
                      <a:pt x="382" y="19"/>
                    </a:cubicBezTo>
                    <a:cubicBezTo>
                      <a:pt x="380" y="19"/>
                      <a:pt x="378" y="21"/>
                      <a:pt x="376" y="22"/>
                    </a:cubicBezTo>
                    <a:cubicBezTo>
                      <a:pt x="374" y="15"/>
                      <a:pt x="369" y="12"/>
                      <a:pt x="365" y="9"/>
                    </a:cubicBezTo>
                    <a:cubicBezTo>
                      <a:pt x="365" y="8"/>
                      <a:pt x="366" y="6"/>
                      <a:pt x="366" y="4"/>
                    </a:cubicBezTo>
                    <a:cubicBezTo>
                      <a:pt x="366" y="2"/>
                      <a:pt x="364" y="0"/>
                      <a:pt x="361" y="0"/>
                    </a:cubicBezTo>
                    <a:cubicBezTo>
                      <a:pt x="356" y="0"/>
                      <a:pt x="356" y="0"/>
                      <a:pt x="356" y="0"/>
                    </a:cubicBezTo>
                    <a:cubicBezTo>
                      <a:pt x="354" y="0"/>
                      <a:pt x="353" y="1"/>
                      <a:pt x="352" y="2"/>
                    </a:cubicBezTo>
                    <a:cubicBezTo>
                      <a:pt x="344" y="18"/>
                      <a:pt x="329" y="33"/>
                      <a:pt x="313" y="34"/>
                    </a:cubicBezTo>
                    <a:cubicBezTo>
                      <a:pt x="314" y="34"/>
                      <a:pt x="314" y="33"/>
                      <a:pt x="314" y="33"/>
                    </a:cubicBezTo>
                    <a:cubicBezTo>
                      <a:pt x="315" y="31"/>
                      <a:pt x="315" y="30"/>
                      <a:pt x="314" y="29"/>
                    </a:cubicBezTo>
                    <a:cubicBezTo>
                      <a:pt x="314" y="27"/>
                      <a:pt x="313" y="27"/>
                      <a:pt x="311" y="26"/>
                    </a:cubicBezTo>
                    <a:cubicBezTo>
                      <a:pt x="300" y="24"/>
                      <a:pt x="295" y="29"/>
                      <a:pt x="291" y="33"/>
                    </a:cubicBezTo>
                    <a:cubicBezTo>
                      <a:pt x="289" y="35"/>
                      <a:pt x="287" y="37"/>
                      <a:pt x="285" y="38"/>
                    </a:cubicBezTo>
                    <a:cubicBezTo>
                      <a:pt x="283" y="38"/>
                      <a:pt x="282" y="39"/>
                      <a:pt x="282" y="41"/>
                    </a:cubicBezTo>
                    <a:cubicBezTo>
                      <a:pt x="282" y="42"/>
                      <a:pt x="282" y="43"/>
                      <a:pt x="282" y="43"/>
                    </a:cubicBezTo>
                    <a:cubicBezTo>
                      <a:pt x="282" y="43"/>
                      <a:pt x="282" y="43"/>
                      <a:pt x="282" y="43"/>
                    </a:cubicBezTo>
                    <a:cubicBezTo>
                      <a:pt x="280" y="43"/>
                      <a:pt x="279" y="44"/>
                      <a:pt x="279" y="45"/>
                    </a:cubicBezTo>
                    <a:cubicBezTo>
                      <a:pt x="276" y="49"/>
                      <a:pt x="272" y="51"/>
                      <a:pt x="267" y="54"/>
                    </a:cubicBezTo>
                    <a:cubicBezTo>
                      <a:pt x="263" y="56"/>
                      <a:pt x="260" y="57"/>
                      <a:pt x="257" y="60"/>
                    </a:cubicBezTo>
                    <a:cubicBezTo>
                      <a:pt x="253" y="60"/>
                      <a:pt x="252" y="60"/>
                      <a:pt x="251" y="60"/>
                    </a:cubicBezTo>
                    <a:cubicBezTo>
                      <a:pt x="251" y="59"/>
                      <a:pt x="251" y="59"/>
                      <a:pt x="251" y="58"/>
                    </a:cubicBezTo>
                    <a:cubicBezTo>
                      <a:pt x="251" y="56"/>
                      <a:pt x="249" y="55"/>
                      <a:pt x="247" y="54"/>
                    </a:cubicBezTo>
                    <a:cubicBezTo>
                      <a:pt x="246" y="54"/>
                      <a:pt x="245" y="55"/>
                      <a:pt x="244" y="56"/>
                    </a:cubicBezTo>
                    <a:cubicBezTo>
                      <a:pt x="244" y="55"/>
                      <a:pt x="244" y="55"/>
                      <a:pt x="244" y="55"/>
                    </a:cubicBezTo>
                    <a:cubicBezTo>
                      <a:pt x="243" y="54"/>
                      <a:pt x="241" y="54"/>
                      <a:pt x="240" y="55"/>
                    </a:cubicBezTo>
                    <a:cubicBezTo>
                      <a:pt x="238" y="55"/>
                      <a:pt x="237" y="56"/>
                      <a:pt x="237" y="58"/>
                    </a:cubicBezTo>
                    <a:cubicBezTo>
                      <a:pt x="237" y="58"/>
                      <a:pt x="235" y="59"/>
                      <a:pt x="234" y="60"/>
                    </a:cubicBezTo>
                    <a:cubicBezTo>
                      <a:pt x="232" y="62"/>
                      <a:pt x="229" y="65"/>
                      <a:pt x="229" y="69"/>
                    </a:cubicBezTo>
                    <a:cubicBezTo>
                      <a:pt x="229" y="69"/>
                      <a:pt x="229" y="70"/>
                      <a:pt x="229" y="70"/>
                    </a:cubicBezTo>
                    <a:cubicBezTo>
                      <a:pt x="221" y="74"/>
                      <a:pt x="214" y="80"/>
                      <a:pt x="211" y="89"/>
                    </a:cubicBezTo>
                    <a:cubicBezTo>
                      <a:pt x="210" y="91"/>
                      <a:pt x="210" y="92"/>
                      <a:pt x="211" y="93"/>
                    </a:cubicBezTo>
                    <a:cubicBezTo>
                      <a:pt x="212" y="94"/>
                      <a:pt x="213" y="95"/>
                      <a:pt x="214" y="95"/>
                    </a:cubicBezTo>
                    <a:cubicBezTo>
                      <a:pt x="213" y="98"/>
                      <a:pt x="212" y="102"/>
                      <a:pt x="212" y="106"/>
                    </a:cubicBezTo>
                    <a:cubicBezTo>
                      <a:pt x="206" y="114"/>
                      <a:pt x="199" y="120"/>
                      <a:pt x="191" y="127"/>
                    </a:cubicBezTo>
                    <a:cubicBezTo>
                      <a:pt x="189" y="128"/>
                      <a:pt x="187" y="130"/>
                      <a:pt x="185" y="131"/>
                    </a:cubicBezTo>
                    <a:cubicBezTo>
                      <a:pt x="178" y="131"/>
                      <a:pt x="173" y="131"/>
                      <a:pt x="167" y="132"/>
                    </a:cubicBezTo>
                    <a:cubicBezTo>
                      <a:pt x="163" y="133"/>
                      <a:pt x="159" y="133"/>
                      <a:pt x="155" y="133"/>
                    </a:cubicBezTo>
                    <a:cubicBezTo>
                      <a:pt x="153" y="133"/>
                      <a:pt x="151" y="132"/>
                      <a:pt x="149" y="130"/>
                    </a:cubicBezTo>
                    <a:cubicBezTo>
                      <a:pt x="148" y="129"/>
                      <a:pt x="146" y="127"/>
                      <a:pt x="143" y="126"/>
                    </a:cubicBezTo>
                    <a:cubicBezTo>
                      <a:pt x="142" y="126"/>
                      <a:pt x="141" y="126"/>
                      <a:pt x="140" y="126"/>
                    </a:cubicBezTo>
                    <a:cubicBezTo>
                      <a:pt x="139" y="127"/>
                      <a:pt x="138" y="128"/>
                      <a:pt x="137" y="129"/>
                    </a:cubicBezTo>
                    <a:cubicBezTo>
                      <a:pt x="136" y="132"/>
                      <a:pt x="136" y="136"/>
                      <a:pt x="135" y="139"/>
                    </a:cubicBezTo>
                    <a:cubicBezTo>
                      <a:pt x="134" y="149"/>
                      <a:pt x="133" y="153"/>
                      <a:pt x="122" y="154"/>
                    </a:cubicBezTo>
                    <a:cubicBezTo>
                      <a:pt x="121" y="154"/>
                      <a:pt x="119" y="155"/>
                      <a:pt x="119" y="157"/>
                    </a:cubicBezTo>
                    <a:cubicBezTo>
                      <a:pt x="118" y="158"/>
                      <a:pt x="118" y="160"/>
                      <a:pt x="119" y="161"/>
                    </a:cubicBezTo>
                    <a:cubicBezTo>
                      <a:pt x="125" y="168"/>
                      <a:pt x="131" y="174"/>
                      <a:pt x="137" y="180"/>
                    </a:cubicBezTo>
                    <a:cubicBezTo>
                      <a:pt x="155" y="198"/>
                      <a:pt x="172" y="214"/>
                      <a:pt x="173" y="247"/>
                    </a:cubicBezTo>
                    <a:cubicBezTo>
                      <a:pt x="173" y="247"/>
                      <a:pt x="173" y="248"/>
                      <a:pt x="173" y="249"/>
                    </a:cubicBezTo>
                    <a:cubicBezTo>
                      <a:pt x="178" y="257"/>
                      <a:pt x="186" y="260"/>
                      <a:pt x="196" y="262"/>
                    </a:cubicBezTo>
                    <a:cubicBezTo>
                      <a:pt x="195" y="263"/>
                      <a:pt x="195" y="264"/>
                      <a:pt x="194" y="265"/>
                    </a:cubicBezTo>
                    <a:cubicBezTo>
                      <a:pt x="194" y="266"/>
                      <a:pt x="193" y="267"/>
                      <a:pt x="194" y="268"/>
                    </a:cubicBezTo>
                    <a:cubicBezTo>
                      <a:pt x="195" y="274"/>
                      <a:pt x="198" y="278"/>
                      <a:pt x="201" y="282"/>
                    </a:cubicBezTo>
                    <a:cubicBezTo>
                      <a:pt x="205" y="286"/>
                      <a:pt x="208" y="290"/>
                      <a:pt x="207" y="299"/>
                    </a:cubicBezTo>
                    <a:cubicBezTo>
                      <a:pt x="206" y="300"/>
                      <a:pt x="207" y="302"/>
                      <a:pt x="208" y="303"/>
                    </a:cubicBezTo>
                    <a:cubicBezTo>
                      <a:pt x="210" y="304"/>
                      <a:pt x="212" y="304"/>
                      <a:pt x="215" y="305"/>
                    </a:cubicBezTo>
                    <a:cubicBezTo>
                      <a:pt x="215" y="305"/>
                      <a:pt x="215" y="305"/>
                      <a:pt x="216" y="305"/>
                    </a:cubicBezTo>
                    <a:cubicBezTo>
                      <a:pt x="214" y="305"/>
                      <a:pt x="213" y="306"/>
                      <a:pt x="212" y="307"/>
                    </a:cubicBezTo>
                    <a:cubicBezTo>
                      <a:pt x="210" y="309"/>
                      <a:pt x="208" y="311"/>
                      <a:pt x="208" y="314"/>
                    </a:cubicBezTo>
                    <a:cubicBezTo>
                      <a:pt x="203" y="313"/>
                      <a:pt x="198" y="312"/>
                      <a:pt x="194" y="311"/>
                    </a:cubicBezTo>
                    <a:cubicBezTo>
                      <a:pt x="184" y="310"/>
                      <a:pt x="175" y="308"/>
                      <a:pt x="167" y="303"/>
                    </a:cubicBezTo>
                    <a:cubicBezTo>
                      <a:pt x="171" y="299"/>
                      <a:pt x="171" y="295"/>
                      <a:pt x="171" y="291"/>
                    </a:cubicBezTo>
                    <a:cubicBezTo>
                      <a:pt x="172" y="288"/>
                      <a:pt x="172" y="286"/>
                      <a:pt x="175" y="283"/>
                    </a:cubicBezTo>
                    <a:cubicBezTo>
                      <a:pt x="175" y="283"/>
                      <a:pt x="176" y="282"/>
                      <a:pt x="176" y="280"/>
                    </a:cubicBezTo>
                    <a:cubicBezTo>
                      <a:pt x="176" y="279"/>
                      <a:pt x="175" y="278"/>
                      <a:pt x="174" y="277"/>
                    </a:cubicBezTo>
                    <a:cubicBezTo>
                      <a:pt x="165" y="268"/>
                      <a:pt x="152" y="273"/>
                      <a:pt x="142" y="278"/>
                    </a:cubicBezTo>
                    <a:cubicBezTo>
                      <a:pt x="134" y="274"/>
                      <a:pt x="125" y="278"/>
                      <a:pt x="119" y="281"/>
                    </a:cubicBezTo>
                    <a:cubicBezTo>
                      <a:pt x="117" y="282"/>
                      <a:pt x="115" y="283"/>
                      <a:pt x="114" y="284"/>
                    </a:cubicBezTo>
                    <a:cubicBezTo>
                      <a:pt x="113" y="284"/>
                      <a:pt x="112" y="285"/>
                      <a:pt x="111" y="286"/>
                    </a:cubicBezTo>
                    <a:cubicBezTo>
                      <a:pt x="111" y="285"/>
                      <a:pt x="111" y="285"/>
                      <a:pt x="110" y="284"/>
                    </a:cubicBezTo>
                    <a:cubicBezTo>
                      <a:pt x="109" y="284"/>
                      <a:pt x="108" y="283"/>
                      <a:pt x="107" y="284"/>
                    </a:cubicBezTo>
                    <a:cubicBezTo>
                      <a:pt x="96" y="286"/>
                      <a:pt x="88" y="291"/>
                      <a:pt x="81" y="296"/>
                    </a:cubicBezTo>
                    <a:cubicBezTo>
                      <a:pt x="79" y="297"/>
                      <a:pt x="78" y="299"/>
                      <a:pt x="80" y="301"/>
                    </a:cubicBezTo>
                    <a:cubicBezTo>
                      <a:pt x="80" y="302"/>
                      <a:pt x="80" y="302"/>
                      <a:pt x="80" y="302"/>
                    </a:cubicBezTo>
                    <a:cubicBezTo>
                      <a:pt x="79" y="302"/>
                      <a:pt x="78" y="302"/>
                      <a:pt x="77" y="303"/>
                    </a:cubicBezTo>
                    <a:cubicBezTo>
                      <a:pt x="74" y="304"/>
                      <a:pt x="70" y="305"/>
                      <a:pt x="66" y="307"/>
                    </a:cubicBezTo>
                    <a:cubicBezTo>
                      <a:pt x="66" y="306"/>
                      <a:pt x="65" y="304"/>
                      <a:pt x="63" y="303"/>
                    </a:cubicBezTo>
                    <a:cubicBezTo>
                      <a:pt x="62" y="303"/>
                      <a:pt x="62" y="302"/>
                      <a:pt x="61" y="302"/>
                    </a:cubicBezTo>
                    <a:cubicBezTo>
                      <a:pt x="59" y="302"/>
                      <a:pt x="57" y="303"/>
                      <a:pt x="56" y="304"/>
                    </a:cubicBezTo>
                    <a:cubicBezTo>
                      <a:pt x="54" y="305"/>
                      <a:pt x="53" y="308"/>
                      <a:pt x="53" y="310"/>
                    </a:cubicBezTo>
                    <a:cubicBezTo>
                      <a:pt x="53" y="310"/>
                      <a:pt x="53" y="310"/>
                      <a:pt x="53" y="310"/>
                    </a:cubicBezTo>
                    <a:cubicBezTo>
                      <a:pt x="52" y="311"/>
                      <a:pt x="52" y="311"/>
                      <a:pt x="51" y="312"/>
                    </a:cubicBezTo>
                    <a:cubicBezTo>
                      <a:pt x="51" y="313"/>
                      <a:pt x="51" y="315"/>
                      <a:pt x="51" y="316"/>
                    </a:cubicBezTo>
                    <a:cubicBezTo>
                      <a:pt x="57" y="328"/>
                      <a:pt x="66" y="337"/>
                      <a:pt x="77" y="343"/>
                    </a:cubicBezTo>
                    <a:cubicBezTo>
                      <a:pt x="72" y="349"/>
                      <a:pt x="76" y="356"/>
                      <a:pt x="78" y="362"/>
                    </a:cubicBezTo>
                    <a:cubicBezTo>
                      <a:pt x="82" y="368"/>
                      <a:pt x="83" y="372"/>
                      <a:pt x="80" y="375"/>
                    </a:cubicBezTo>
                    <a:cubicBezTo>
                      <a:pt x="79" y="377"/>
                      <a:pt x="79" y="379"/>
                      <a:pt x="79" y="380"/>
                    </a:cubicBezTo>
                    <a:cubicBezTo>
                      <a:pt x="91" y="401"/>
                      <a:pt x="113" y="409"/>
                      <a:pt x="149" y="405"/>
                    </a:cubicBezTo>
                    <a:cubicBezTo>
                      <a:pt x="151" y="405"/>
                      <a:pt x="152" y="406"/>
                      <a:pt x="154" y="409"/>
                    </a:cubicBezTo>
                    <a:cubicBezTo>
                      <a:pt x="156" y="411"/>
                      <a:pt x="158" y="415"/>
                      <a:pt x="163" y="416"/>
                    </a:cubicBezTo>
                    <a:cubicBezTo>
                      <a:pt x="164" y="416"/>
                      <a:pt x="165" y="416"/>
                      <a:pt x="166" y="416"/>
                    </a:cubicBezTo>
                    <a:cubicBezTo>
                      <a:pt x="167" y="417"/>
                      <a:pt x="167" y="418"/>
                      <a:pt x="168" y="419"/>
                    </a:cubicBezTo>
                    <a:cubicBezTo>
                      <a:pt x="168" y="421"/>
                      <a:pt x="169" y="422"/>
                      <a:pt x="171" y="422"/>
                    </a:cubicBezTo>
                    <a:cubicBezTo>
                      <a:pt x="172" y="422"/>
                      <a:pt x="174" y="421"/>
                      <a:pt x="175" y="420"/>
                    </a:cubicBezTo>
                    <a:cubicBezTo>
                      <a:pt x="186" y="409"/>
                      <a:pt x="199" y="403"/>
                      <a:pt x="214" y="398"/>
                    </a:cubicBezTo>
                    <a:cubicBezTo>
                      <a:pt x="217" y="396"/>
                      <a:pt x="217" y="396"/>
                      <a:pt x="217" y="396"/>
                    </a:cubicBezTo>
                    <a:cubicBezTo>
                      <a:pt x="220" y="400"/>
                      <a:pt x="219" y="403"/>
                      <a:pt x="218" y="406"/>
                    </a:cubicBezTo>
                    <a:cubicBezTo>
                      <a:pt x="216" y="409"/>
                      <a:pt x="212" y="410"/>
                      <a:pt x="207" y="408"/>
                    </a:cubicBezTo>
                    <a:cubicBezTo>
                      <a:pt x="206" y="407"/>
                      <a:pt x="204" y="407"/>
                      <a:pt x="203" y="408"/>
                    </a:cubicBezTo>
                    <a:cubicBezTo>
                      <a:pt x="202" y="409"/>
                      <a:pt x="201" y="411"/>
                      <a:pt x="201" y="412"/>
                    </a:cubicBezTo>
                    <a:cubicBezTo>
                      <a:pt x="201" y="413"/>
                      <a:pt x="201" y="413"/>
                      <a:pt x="201" y="414"/>
                    </a:cubicBezTo>
                    <a:cubicBezTo>
                      <a:pt x="200" y="415"/>
                      <a:pt x="199" y="416"/>
                      <a:pt x="199" y="417"/>
                    </a:cubicBezTo>
                    <a:cubicBezTo>
                      <a:pt x="199" y="419"/>
                      <a:pt x="200" y="421"/>
                      <a:pt x="202" y="422"/>
                    </a:cubicBezTo>
                    <a:cubicBezTo>
                      <a:pt x="211" y="424"/>
                      <a:pt x="212" y="431"/>
                      <a:pt x="212" y="444"/>
                    </a:cubicBezTo>
                    <a:cubicBezTo>
                      <a:pt x="212" y="448"/>
                      <a:pt x="212" y="453"/>
                      <a:pt x="212" y="458"/>
                    </a:cubicBezTo>
                    <a:cubicBezTo>
                      <a:pt x="205" y="467"/>
                      <a:pt x="200" y="472"/>
                      <a:pt x="189" y="470"/>
                    </a:cubicBezTo>
                    <a:cubicBezTo>
                      <a:pt x="186" y="469"/>
                      <a:pt x="185" y="467"/>
                      <a:pt x="182" y="464"/>
                    </a:cubicBezTo>
                    <a:cubicBezTo>
                      <a:pt x="179" y="460"/>
                      <a:pt x="176" y="455"/>
                      <a:pt x="167" y="456"/>
                    </a:cubicBezTo>
                    <a:cubicBezTo>
                      <a:pt x="166" y="457"/>
                      <a:pt x="164" y="458"/>
                      <a:pt x="164" y="459"/>
                    </a:cubicBezTo>
                    <a:cubicBezTo>
                      <a:pt x="163" y="460"/>
                      <a:pt x="162" y="464"/>
                      <a:pt x="164" y="467"/>
                    </a:cubicBezTo>
                    <a:cubicBezTo>
                      <a:pt x="165" y="469"/>
                      <a:pt x="167" y="470"/>
                      <a:pt x="169" y="470"/>
                    </a:cubicBezTo>
                    <a:cubicBezTo>
                      <a:pt x="168" y="471"/>
                      <a:pt x="167" y="472"/>
                      <a:pt x="166" y="473"/>
                    </a:cubicBezTo>
                    <a:cubicBezTo>
                      <a:pt x="161" y="479"/>
                      <a:pt x="155" y="484"/>
                      <a:pt x="149" y="488"/>
                    </a:cubicBezTo>
                    <a:cubicBezTo>
                      <a:pt x="145" y="487"/>
                      <a:pt x="143" y="484"/>
                      <a:pt x="141" y="481"/>
                    </a:cubicBezTo>
                    <a:cubicBezTo>
                      <a:pt x="137" y="478"/>
                      <a:pt x="134" y="473"/>
                      <a:pt x="128" y="472"/>
                    </a:cubicBezTo>
                    <a:cubicBezTo>
                      <a:pt x="127" y="471"/>
                      <a:pt x="127" y="471"/>
                      <a:pt x="126" y="471"/>
                    </a:cubicBezTo>
                    <a:cubicBezTo>
                      <a:pt x="121" y="471"/>
                      <a:pt x="118" y="474"/>
                      <a:pt x="116" y="476"/>
                    </a:cubicBezTo>
                    <a:cubicBezTo>
                      <a:pt x="115" y="476"/>
                      <a:pt x="114" y="477"/>
                      <a:pt x="113" y="477"/>
                    </a:cubicBezTo>
                    <a:cubicBezTo>
                      <a:pt x="112" y="478"/>
                      <a:pt x="111" y="480"/>
                      <a:pt x="111" y="481"/>
                    </a:cubicBezTo>
                    <a:cubicBezTo>
                      <a:pt x="111" y="482"/>
                      <a:pt x="111" y="482"/>
                      <a:pt x="111" y="483"/>
                    </a:cubicBezTo>
                    <a:cubicBezTo>
                      <a:pt x="110" y="483"/>
                      <a:pt x="110" y="483"/>
                      <a:pt x="109" y="483"/>
                    </a:cubicBezTo>
                    <a:cubicBezTo>
                      <a:pt x="100" y="490"/>
                      <a:pt x="99" y="498"/>
                      <a:pt x="98" y="506"/>
                    </a:cubicBezTo>
                    <a:cubicBezTo>
                      <a:pt x="98" y="509"/>
                      <a:pt x="98" y="512"/>
                      <a:pt x="97" y="515"/>
                    </a:cubicBezTo>
                    <a:cubicBezTo>
                      <a:pt x="90" y="515"/>
                      <a:pt x="83" y="518"/>
                      <a:pt x="77" y="523"/>
                    </a:cubicBezTo>
                    <a:cubicBezTo>
                      <a:pt x="70" y="530"/>
                      <a:pt x="65" y="539"/>
                      <a:pt x="64" y="550"/>
                    </a:cubicBezTo>
                    <a:cubicBezTo>
                      <a:pt x="54" y="550"/>
                      <a:pt x="48" y="556"/>
                      <a:pt x="47" y="563"/>
                    </a:cubicBezTo>
                    <a:cubicBezTo>
                      <a:pt x="45" y="572"/>
                      <a:pt x="48" y="583"/>
                      <a:pt x="56" y="588"/>
                    </a:cubicBezTo>
                    <a:cubicBezTo>
                      <a:pt x="56" y="588"/>
                      <a:pt x="56" y="588"/>
                      <a:pt x="56" y="588"/>
                    </a:cubicBezTo>
                    <a:cubicBezTo>
                      <a:pt x="55" y="590"/>
                      <a:pt x="54" y="592"/>
                      <a:pt x="55" y="597"/>
                    </a:cubicBezTo>
                    <a:cubicBezTo>
                      <a:pt x="55" y="598"/>
                      <a:pt x="55" y="598"/>
                      <a:pt x="56" y="599"/>
                    </a:cubicBezTo>
                    <a:cubicBezTo>
                      <a:pt x="58" y="602"/>
                      <a:pt x="62" y="603"/>
                      <a:pt x="67" y="605"/>
                    </a:cubicBezTo>
                    <a:cubicBezTo>
                      <a:pt x="67" y="605"/>
                      <a:pt x="67" y="605"/>
                      <a:pt x="66" y="605"/>
                    </a:cubicBezTo>
                    <a:cubicBezTo>
                      <a:pt x="65" y="607"/>
                      <a:pt x="65" y="610"/>
                      <a:pt x="66" y="612"/>
                    </a:cubicBezTo>
                    <a:cubicBezTo>
                      <a:pt x="67" y="614"/>
                      <a:pt x="68" y="615"/>
                      <a:pt x="70" y="615"/>
                    </a:cubicBezTo>
                    <a:cubicBezTo>
                      <a:pt x="71" y="615"/>
                      <a:pt x="72" y="616"/>
                      <a:pt x="74" y="616"/>
                    </a:cubicBezTo>
                    <a:cubicBezTo>
                      <a:pt x="70" y="622"/>
                      <a:pt x="66" y="627"/>
                      <a:pt x="59" y="629"/>
                    </a:cubicBezTo>
                    <a:cubicBezTo>
                      <a:pt x="58" y="630"/>
                      <a:pt x="57" y="631"/>
                      <a:pt x="56" y="633"/>
                    </a:cubicBezTo>
                    <a:cubicBezTo>
                      <a:pt x="56" y="635"/>
                      <a:pt x="57" y="636"/>
                      <a:pt x="58" y="637"/>
                    </a:cubicBezTo>
                    <a:cubicBezTo>
                      <a:pt x="62" y="639"/>
                      <a:pt x="62" y="641"/>
                      <a:pt x="64" y="644"/>
                    </a:cubicBezTo>
                    <a:cubicBezTo>
                      <a:pt x="65" y="648"/>
                      <a:pt x="67" y="652"/>
                      <a:pt x="71" y="656"/>
                    </a:cubicBezTo>
                    <a:cubicBezTo>
                      <a:pt x="72" y="656"/>
                      <a:pt x="74" y="657"/>
                      <a:pt x="75" y="656"/>
                    </a:cubicBezTo>
                    <a:cubicBezTo>
                      <a:pt x="75" y="656"/>
                      <a:pt x="76" y="656"/>
                      <a:pt x="76" y="656"/>
                    </a:cubicBezTo>
                    <a:cubicBezTo>
                      <a:pt x="76" y="658"/>
                      <a:pt x="76" y="660"/>
                      <a:pt x="76" y="662"/>
                    </a:cubicBezTo>
                    <a:cubicBezTo>
                      <a:pt x="77" y="666"/>
                      <a:pt x="80" y="670"/>
                      <a:pt x="86" y="672"/>
                    </a:cubicBezTo>
                    <a:cubicBezTo>
                      <a:pt x="85" y="680"/>
                      <a:pt x="88" y="685"/>
                      <a:pt x="91" y="687"/>
                    </a:cubicBezTo>
                    <a:cubicBezTo>
                      <a:pt x="105" y="698"/>
                      <a:pt x="138" y="683"/>
                      <a:pt x="140" y="683"/>
                    </a:cubicBezTo>
                    <a:cubicBezTo>
                      <a:pt x="140" y="682"/>
                      <a:pt x="141" y="682"/>
                      <a:pt x="141" y="681"/>
                    </a:cubicBezTo>
                    <a:cubicBezTo>
                      <a:pt x="143" y="691"/>
                      <a:pt x="146" y="701"/>
                      <a:pt x="150" y="711"/>
                    </a:cubicBezTo>
                    <a:cubicBezTo>
                      <a:pt x="149" y="714"/>
                      <a:pt x="147" y="716"/>
                      <a:pt x="145" y="718"/>
                    </a:cubicBezTo>
                    <a:cubicBezTo>
                      <a:pt x="143" y="720"/>
                      <a:pt x="141" y="722"/>
                      <a:pt x="140" y="725"/>
                    </a:cubicBezTo>
                    <a:cubicBezTo>
                      <a:pt x="139" y="726"/>
                      <a:pt x="139" y="727"/>
                      <a:pt x="139" y="728"/>
                    </a:cubicBezTo>
                    <a:cubicBezTo>
                      <a:pt x="139" y="733"/>
                      <a:pt x="140" y="738"/>
                      <a:pt x="144" y="741"/>
                    </a:cubicBezTo>
                    <a:cubicBezTo>
                      <a:pt x="142" y="745"/>
                      <a:pt x="142" y="751"/>
                      <a:pt x="143" y="756"/>
                    </a:cubicBezTo>
                    <a:cubicBezTo>
                      <a:pt x="142" y="756"/>
                      <a:pt x="142" y="756"/>
                      <a:pt x="140" y="756"/>
                    </a:cubicBezTo>
                    <a:cubicBezTo>
                      <a:pt x="138" y="756"/>
                      <a:pt x="131" y="755"/>
                      <a:pt x="130" y="762"/>
                    </a:cubicBezTo>
                    <a:cubicBezTo>
                      <a:pt x="129" y="764"/>
                      <a:pt x="130" y="766"/>
                      <a:pt x="132" y="767"/>
                    </a:cubicBezTo>
                    <a:cubicBezTo>
                      <a:pt x="134" y="768"/>
                      <a:pt x="136" y="769"/>
                      <a:pt x="138" y="769"/>
                    </a:cubicBezTo>
                    <a:cubicBezTo>
                      <a:pt x="141" y="770"/>
                      <a:pt x="144" y="771"/>
                      <a:pt x="145" y="773"/>
                    </a:cubicBezTo>
                    <a:cubicBezTo>
                      <a:pt x="147" y="775"/>
                      <a:pt x="149" y="776"/>
                      <a:pt x="151" y="774"/>
                    </a:cubicBezTo>
                    <a:cubicBezTo>
                      <a:pt x="156" y="771"/>
                      <a:pt x="160" y="769"/>
                      <a:pt x="164" y="767"/>
                    </a:cubicBezTo>
                    <a:cubicBezTo>
                      <a:pt x="163" y="770"/>
                      <a:pt x="163" y="772"/>
                      <a:pt x="164" y="775"/>
                    </a:cubicBezTo>
                    <a:cubicBezTo>
                      <a:pt x="164" y="777"/>
                      <a:pt x="165" y="778"/>
                      <a:pt x="167" y="779"/>
                    </a:cubicBezTo>
                    <a:cubicBezTo>
                      <a:pt x="168" y="779"/>
                      <a:pt x="169" y="779"/>
                      <a:pt x="169" y="779"/>
                    </a:cubicBezTo>
                    <a:cubicBezTo>
                      <a:pt x="178" y="779"/>
                      <a:pt x="180" y="771"/>
                      <a:pt x="181" y="767"/>
                    </a:cubicBezTo>
                    <a:cubicBezTo>
                      <a:pt x="181" y="765"/>
                      <a:pt x="182" y="763"/>
                      <a:pt x="182" y="762"/>
                    </a:cubicBezTo>
                    <a:cubicBezTo>
                      <a:pt x="183" y="761"/>
                      <a:pt x="184" y="759"/>
                      <a:pt x="183" y="757"/>
                    </a:cubicBezTo>
                    <a:cubicBezTo>
                      <a:pt x="185" y="756"/>
                      <a:pt x="187" y="756"/>
                      <a:pt x="189" y="755"/>
                    </a:cubicBezTo>
                    <a:cubicBezTo>
                      <a:pt x="189" y="755"/>
                      <a:pt x="189" y="755"/>
                      <a:pt x="189" y="755"/>
                    </a:cubicBezTo>
                    <a:cubicBezTo>
                      <a:pt x="189" y="756"/>
                      <a:pt x="190" y="757"/>
                      <a:pt x="190" y="759"/>
                    </a:cubicBezTo>
                    <a:cubicBezTo>
                      <a:pt x="189" y="759"/>
                      <a:pt x="188" y="759"/>
                      <a:pt x="187" y="759"/>
                    </a:cubicBezTo>
                    <a:cubicBezTo>
                      <a:pt x="186" y="759"/>
                      <a:pt x="185" y="759"/>
                      <a:pt x="184" y="760"/>
                    </a:cubicBezTo>
                    <a:cubicBezTo>
                      <a:pt x="183" y="761"/>
                      <a:pt x="182" y="762"/>
                      <a:pt x="182" y="763"/>
                    </a:cubicBezTo>
                    <a:cubicBezTo>
                      <a:pt x="182" y="773"/>
                      <a:pt x="190" y="776"/>
                      <a:pt x="193" y="777"/>
                    </a:cubicBezTo>
                    <a:cubicBezTo>
                      <a:pt x="193" y="777"/>
                      <a:pt x="194" y="777"/>
                      <a:pt x="194" y="777"/>
                    </a:cubicBezTo>
                    <a:cubicBezTo>
                      <a:pt x="195" y="777"/>
                      <a:pt x="196" y="777"/>
                      <a:pt x="197" y="776"/>
                    </a:cubicBezTo>
                    <a:cubicBezTo>
                      <a:pt x="198" y="775"/>
                      <a:pt x="198" y="774"/>
                      <a:pt x="198" y="773"/>
                    </a:cubicBezTo>
                    <a:cubicBezTo>
                      <a:pt x="199" y="769"/>
                      <a:pt x="198" y="767"/>
                      <a:pt x="197" y="764"/>
                    </a:cubicBezTo>
                    <a:cubicBezTo>
                      <a:pt x="197" y="764"/>
                      <a:pt x="197" y="764"/>
                      <a:pt x="197" y="764"/>
                    </a:cubicBezTo>
                    <a:cubicBezTo>
                      <a:pt x="198" y="764"/>
                      <a:pt x="199" y="764"/>
                      <a:pt x="199" y="765"/>
                    </a:cubicBezTo>
                    <a:cubicBezTo>
                      <a:pt x="199" y="766"/>
                      <a:pt x="200" y="767"/>
                      <a:pt x="200" y="768"/>
                    </a:cubicBezTo>
                    <a:cubicBezTo>
                      <a:pt x="201" y="769"/>
                      <a:pt x="202" y="769"/>
                      <a:pt x="204" y="769"/>
                    </a:cubicBezTo>
                    <a:cubicBezTo>
                      <a:pt x="208" y="769"/>
                      <a:pt x="211" y="768"/>
                      <a:pt x="213" y="765"/>
                    </a:cubicBezTo>
                    <a:cubicBezTo>
                      <a:pt x="215" y="768"/>
                      <a:pt x="216" y="771"/>
                      <a:pt x="217" y="775"/>
                    </a:cubicBezTo>
                    <a:cubicBezTo>
                      <a:pt x="220" y="783"/>
                      <a:pt x="223" y="794"/>
                      <a:pt x="235" y="796"/>
                    </a:cubicBezTo>
                    <a:cubicBezTo>
                      <a:pt x="237" y="796"/>
                      <a:pt x="239" y="795"/>
                      <a:pt x="239" y="793"/>
                    </a:cubicBezTo>
                    <a:cubicBezTo>
                      <a:pt x="241" y="789"/>
                      <a:pt x="242" y="784"/>
                      <a:pt x="243" y="779"/>
                    </a:cubicBezTo>
                    <a:cubicBezTo>
                      <a:pt x="243" y="777"/>
                      <a:pt x="243" y="775"/>
                      <a:pt x="244" y="773"/>
                    </a:cubicBezTo>
                    <a:cubicBezTo>
                      <a:pt x="244" y="773"/>
                      <a:pt x="244" y="773"/>
                      <a:pt x="244" y="773"/>
                    </a:cubicBezTo>
                    <a:cubicBezTo>
                      <a:pt x="247" y="776"/>
                      <a:pt x="248" y="777"/>
                      <a:pt x="248" y="780"/>
                    </a:cubicBezTo>
                    <a:cubicBezTo>
                      <a:pt x="248" y="781"/>
                      <a:pt x="249" y="782"/>
                      <a:pt x="249" y="783"/>
                    </a:cubicBezTo>
                    <a:cubicBezTo>
                      <a:pt x="250" y="784"/>
                      <a:pt x="252" y="784"/>
                      <a:pt x="253" y="784"/>
                    </a:cubicBezTo>
                    <a:cubicBezTo>
                      <a:pt x="264" y="784"/>
                      <a:pt x="274" y="781"/>
                      <a:pt x="283" y="776"/>
                    </a:cubicBezTo>
                    <a:cubicBezTo>
                      <a:pt x="283" y="777"/>
                      <a:pt x="282" y="777"/>
                      <a:pt x="281" y="778"/>
                    </a:cubicBezTo>
                    <a:cubicBezTo>
                      <a:pt x="275" y="784"/>
                      <a:pt x="267" y="790"/>
                      <a:pt x="269" y="803"/>
                    </a:cubicBezTo>
                    <a:cubicBezTo>
                      <a:pt x="269" y="804"/>
                      <a:pt x="269" y="805"/>
                      <a:pt x="269" y="806"/>
                    </a:cubicBezTo>
                    <a:cubicBezTo>
                      <a:pt x="269" y="806"/>
                      <a:pt x="269" y="806"/>
                      <a:pt x="269" y="807"/>
                    </a:cubicBezTo>
                    <a:cubicBezTo>
                      <a:pt x="268" y="808"/>
                      <a:pt x="268" y="810"/>
                      <a:pt x="267" y="812"/>
                    </a:cubicBezTo>
                    <a:cubicBezTo>
                      <a:pt x="263" y="821"/>
                      <a:pt x="259" y="832"/>
                      <a:pt x="261" y="842"/>
                    </a:cubicBezTo>
                    <a:cubicBezTo>
                      <a:pt x="259" y="843"/>
                      <a:pt x="258" y="844"/>
                      <a:pt x="256" y="845"/>
                    </a:cubicBezTo>
                    <a:cubicBezTo>
                      <a:pt x="242" y="855"/>
                      <a:pt x="225" y="866"/>
                      <a:pt x="225" y="882"/>
                    </a:cubicBezTo>
                    <a:cubicBezTo>
                      <a:pt x="224" y="882"/>
                      <a:pt x="223" y="881"/>
                      <a:pt x="221" y="881"/>
                    </a:cubicBezTo>
                    <a:cubicBezTo>
                      <a:pt x="220" y="881"/>
                      <a:pt x="219" y="881"/>
                      <a:pt x="218" y="882"/>
                    </a:cubicBezTo>
                    <a:cubicBezTo>
                      <a:pt x="213" y="885"/>
                      <a:pt x="207" y="888"/>
                      <a:pt x="201" y="891"/>
                    </a:cubicBezTo>
                    <a:cubicBezTo>
                      <a:pt x="185" y="899"/>
                      <a:pt x="168" y="907"/>
                      <a:pt x="160" y="924"/>
                    </a:cubicBezTo>
                    <a:cubicBezTo>
                      <a:pt x="159" y="923"/>
                      <a:pt x="158" y="922"/>
                      <a:pt x="157" y="922"/>
                    </a:cubicBezTo>
                    <a:cubicBezTo>
                      <a:pt x="155" y="922"/>
                      <a:pt x="155" y="922"/>
                      <a:pt x="155" y="922"/>
                    </a:cubicBezTo>
                    <a:cubicBezTo>
                      <a:pt x="150" y="922"/>
                      <a:pt x="148" y="922"/>
                      <a:pt x="144" y="924"/>
                    </a:cubicBezTo>
                    <a:cubicBezTo>
                      <a:pt x="144" y="924"/>
                      <a:pt x="144" y="924"/>
                      <a:pt x="144" y="923"/>
                    </a:cubicBezTo>
                    <a:cubicBezTo>
                      <a:pt x="143" y="922"/>
                      <a:pt x="143" y="921"/>
                      <a:pt x="142" y="921"/>
                    </a:cubicBezTo>
                    <a:cubicBezTo>
                      <a:pt x="140" y="920"/>
                      <a:pt x="139" y="920"/>
                      <a:pt x="138" y="921"/>
                    </a:cubicBezTo>
                    <a:cubicBezTo>
                      <a:pt x="132" y="923"/>
                      <a:pt x="132" y="923"/>
                      <a:pt x="132" y="923"/>
                    </a:cubicBezTo>
                    <a:cubicBezTo>
                      <a:pt x="114" y="929"/>
                      <a:pt x="96" y="936"/>
                      <a:pt x="89" y="955"/>
                    </a:cubicBezTo>
                    <a:cubicBezTo>
                      <a:pt x="83" y="956"/>
                      <a:pt x="78" y="958"/>
                      <a:pt x="73" y="961"/>
                    </a:cubicBezTo>
                    <a:cubicBezTo>
                      <a:pt x="68" y="963"/>
                      <a:pt x="64" y="964"/>
                      <a:pt x="60" y="966"/>
                    </a:cubicBezTo>
                    <a:cubicBezTo>
                      <a:pt x="59" y="966"/>
                      <a:pt x="58" y="967"/>
                      <a:pt x="57" y="967"/>
                    </a:cubicBezTo>
                    <a:cubicBezTo>
                      <a:pt x="50" y="964"/>
                      <a:pt x="43" y="967"/>
                      <a:pt x="37" y="969"/>
                    </a:cubicBezTo>
                    <a:cubicBezTo>
                      <a:pt x="32" y="971"/>
                      <a:pt x="28" y="973"/>
                      <a:pt x="23" y="971"/>
                    </a:cubicBezTo>
                    <a:cubicBezTo>
                      <a:pt x="22" y="971"/>
                      <a:pt x="20" y="971"/>
                      <a:pt x="19" y="972"/>
                    </a:cubicBezTo>
                    <a:cubicBezTo>
                      <a:pt x="18" y="972"/>
                      <a:pt x="17" y="974"/>
                      <a:pt x="17" y="975"/>
                    </a:cubicBezTo>
                    <a:cubicBezTo>
                      <a:pt x="17" y="979"/>
                      <a:pt x="15" y="980"/>
                      <a:pt x="11" y="983"/>
                    </a:cubicBezTo>
                    <a:cubicBezTo>
                      <a:pt x="6" y="987"/>
                      <a:pt x="0" y="992"/>
                      <a:pt x="2" y="1004"/>
                    </a:cubicBezTo>
                    <a:cubicBezTo>
                      <a:pt x="2" y="1006"/>
                      <a:pt x="3" y="1007"/>
                      <a:pt x="4" y="1007"/>
                    </a:cubicBezTo>
                    <a:cubicBezTo>
                      <a:pt x="8" y="1009"/>
                      <a:pt x="12" y="1010"/>
                      <a:pt x="15" y="1010"/>
                    </a:cubicBezTo>
                    <a:cubicBezTo>
                      <a:pt x="23" y="1010"/>
                      <a:pt x="29" y="1006"/>
                      <a:pt x="33" y="1002"/>
                    </a:cubicBezTo>
                    <a:cubicBezTo>
                      <a:pt x="34" y="1002"/>
                      <a:pt x="35" y="1001"/>
                      <a:pt x="36" y="1000"/>
                    </a:cubicBezTo>
                    <a:cubicBezTo>
                      <a:pt x="39" y="1000"/>
                      <a:pt x="43" y="1001"/>
                      <a:pt x="47" y="1002"/>
                    </a:cubicBezTo>
                    <a:cubicBezTo>
                      <a:pt x="53" y="1004"/>
                      <a:pt x="60" y="1005"/>
                      <a:pt x="65" y="1002"/>
                    </a:cubicBezTo>
                    <a:cubicBezTo>
                      <a:pt x="68" y="1000"/>
                      <a:pt x="70" y="997"/>
                      <a:pt x="71" y="993"/>
                    </a:cubicBezTo>
                    <a:cubicBezTo>
                      <a:pt x="71" y="992"/>
                      <a:pt x="70" y="991"/>
                      <a:pt x="70" y="990"/>
                    </a:cubicBezTo>
                    <a:cubicBezTo>
                      <a:pt x="71" y="989"/>
                      <a:pt x="71" y="989"/>
                      <a:pt x="72" y="988"/>
                    </a:cubicBezTo>
                    <a:cubicBezTo>
                      <a:pt x="73" y="987"/>
                      <a:pt x="73" y="986"/>
                      <a:pt x="74" y="985"/>
                    </a:cubicBezTo>
                    <a:cubicBezTo>
                      <a:pt x="74" y="985"/>
                      <a:pt x="74" y="985"/>
                      <a:pt x="74" y="985"/>
                    </a:cubicBezTo>
                    <a:cubicBezTo>
                      <a:pt x="75" y="985"/>
                      <a:pt x="75" y="985"/>
                      <a:pt x="76" y="985"/>
                    </a:cubicBezTo>
                    <a:cubicBezTo>
                      <a:pt x="76" y="986"/>
                      <a:pt x="78" y="987"/>
                      <a:pt x="79" y="987"/>
                    </a:cubicBezTo>
                    <a:cubicBezTo>
                      <a:pt x="84" y="987"/>
                      <a:pt x="86" y="986"/>
                      <a:pt x="88" y="984"/>
                    </a:cubicBezTo>
                    <a:cubicBezTo>
                      <a:pt x="88" y="984"/>
                      <a:pt x="88" y="984"/>
                      <a:pt x="88" y="984"/>
                    </a:cubicBezTo>
                    <a:cubicBezTo>
                      <a:pt x="88" y="988"/>
                      <a:pt x="89" y="990"/>
                      <a:pt x="89" y="991"/>
                    </a:cubicBezTo>
                    <a:cubicBezTo>
                      <a:pt x="88" y="993"/>
                      <a:pt x="88" y="994"/>
                      <a:pt x="89" y="996"/>
                    </a:cubicBezTo>
                    <a:cubicBezTo>
                      <a:pt x="89" y="997"/>
                      <a:pt x="91" y="998"/>
                      <a:pt x="92" y="998"/>
                    </a:cubicBezTo>
                    <a:cubicBezTo>
                      <a:pt x="93" y="998"/>
                      <a:pt x="93" y="998"/>
                      <a:pt x="93" y="998"/>
                    </a:cubicBezTo>
                    <a:cubicBezTo>
                      <a:pt x="102" y="998"/>
                      <a:pt x="103" y="991"/>
                      <a:pt x="104" y="987"/>
                    </a:cubicBezTo>
                    <a:cubicBezTo>
                      <a:pt x="104" y="986"/>
                      <a:pt x="104" y="986"/>
                      <a:pt x="104" y="986"/>
                    </a:cubicBezTo>
                    <a:cubicBezTo>
                      <a:pt x="105" y="984"/>
                      <a:pt x="104" y="983"/>
                      <a:pt x="104" y="982"/>
                    </a:cubicBezTo>
                    <a:cubicBezTo>
                      <a:pt x="103" y="981"/>
                      <a:pt x="102" y="981"/>
                      <a:pt x="100" y="980"/>
                    </a:cubicBezTo>
                    <a:cubicBezTo>
                      <a:pt x="101" y="980"/>
                      <a:pt x="101" y="980"/>
                      <a:pt x="102" y="979"/>
                    </a:cubicBezTo>
                    <a:cubicBezTo>
                      <a:pt x="102" y="979"/>
                      <a:pt x="102" y="979"/>
                      <a:pt x="102" y="979"/>
                    </a:cubicBezTo>
                    <a:cubicBezTo>
                      <a:pt x="102" y="979"/>
                      <a:pt x="102" y="979"/>
                      <a:pt x="102" y="979"/>
                    </a:cubicBezTo>
                    <a:cubicBezTo>
                      <a:pt x="103" y="981"/>
                      <a:pt x="104" y="981"/>
                      <a:pt x="105" y="982"/>
                    </a:cubicBezTo>
                    <a:cubicBezTo>
                      <a:pt x="107" y="982"/>
                      <a:pt x="108" y="981"/>
                      <a:pt x="109" y="980"/>
                    </a:cubicBezTo>
                    <a:cubicBezTo>
                      <a:pt x="111" y="978"/>
                      <a:pt x="113" y="976"/>
                      <a:pt x="114" y="974"/>
                    </a:cubicBezTo>
                    <a:cubicBezTo>
                      <a:pt x="117" y="972"/>
                      <a:pt x="120" y="969"/>
                      <a:pt x="122" y="965"/>
                    </a:cubicBezTo>
                    <a:cubicBezTo>
                      <a:pt x="123" y="966"/>
                      <a:pt x="123" y="967"/>
                      <a:pt x="124" y="967"/>
                    </a:cubicBezTo>
                    <a:cubicBezTo>
                      <a:pt x="129" y="972"/>
                      <a:pt x="138" y="971"/>
                      <a:pt x="144" y="968"/>
                    </a:cubicBezTo>
                    <a:cubicBezTo>
                      <a:pt x="144" y="968"/>
                      <a:pt x="144" y="968"/>
                      <a:pt x="145" y="967"/>
                    </a:cubicBezTo>
                    <a:cubicBezTo>
                      <a:pt x="142" y="971"/>
                      <a:pt x="142" y="976"/>
                      <a:pt x="143" y="982"/>
                    </a:cubicBezTo>
                    <a:cubicBezTo>
                      <a:pt x="143" y="983"/>
                      <a:pt x="144" y="984"/>
                      <a:pt x="145" y="985"/>
                    </a:cubicBezTo>
                    <a:cubicBezTo>
                      <a:pt x="146" y="985"/>
                      <a:pt x="147" y="986"/>
                      <a:pt x="148" y="985"/>
                    </a:cubicBezTo>
                    <a:cubicBezTo>
                      <a:pt x="149" y="985"/>
                      <a:pt x="149" y="985"/>
                      <a:pt x="151" y="986"/>
                    </a:cubicBezTo>
                    <a:cubicBezTo>
                      <a:pt x="152" y="986"/>
                      <a:pt x="154" y="987"/>
                      <a:pt x="156" y="987"/>
                    </a:cubicBezTo>
                    <a:cubicBezTo>
                      <a:pt x="157" y="987"/>
                      <a:pt x="158" y="987"/>
                      <a:pt x="159" y="987"/>
                    </a:cubicBezTo>
                    <a:cubicBezTo>
                      <a:pt x="161" y="987"/>
                      <a:pt x="162" y="986"/>
                      <a:pt x="162" y="985"/>
                    </a:cubicBezTo>
                    <a:cubicBezTo>
                      <a:pt x="163" y="984"/>
                      <a:pt x="163" y="983"/>
                      <a:pt x="163" y="981"/>
                    </a:cubicBezTo>
                    <a:cubicBezTo>
                      <a:pt x="162" y="979"/>
                      <a:pt x="162" y="976"/>
                      <a:pt x="163" y="974"/>
                    </a:cubicBezTo>
                    <a:cubicBezTo>
                      <a:pt x="164" y="970"/>
                      <a:pt x="165" y="965"/>
                      <a:pt x="161" y="962"/>
                    </a:cubicBezTo>
                    <a:cubicBezTo>
                      <a:pt x="161" y="962"/>
                      <a:pt x="161" y="961"/>
                      <a:pt x="161" y="961"/>
                    </a:cubicBezTo>
                    <a:cubicBezTo>
                      <a:pt x="167" y="962"/>
                      <a:pt x="172" y="958"/>
                      <a:pt x="176" y="954"/>
                    </a:cubicBezTo>
                    <a:cubicBezTo>
                      <a:pt x="179" y="952"/>
                      <a:pt x="182" y="949"/>
                      <a:pt x="186" y="948"/>
                    </a:cubicBezTo>
                    <a:cubicBezTo>
                      <a:pt x="186" y="951"/>
                      <a:pt x="184" y="953"/>
                      <a:pt x="183" y="956"/>
                    </a:cubicBezTo>
                    <a:cubicBezTo>
                      <a:pt x="182" y="956"/>
                      <a:pt x="182" y="957"/>
                      <a:pt x="181" y="958"/>
                    </a:cubicBezTo>
                    <a:cubicBezTo>
                      <a:pt x="180" y="959"/>
                      <a:pt x="180" y="961"/>
                      <a:pt x="181" y="962"/>
                    </a:cubicBezTo>
                    <a:cubicBezTo>
                      <a:pt x="181" y="963"/>
                      <a:pt x="182" y="964"/>
                      <a:pt x="184" y="965"/>
                    </a:cubicBezTo>
                    <a:cubicBezTo>
                      <a:pt x="188" y="965"/>
                      <a:pt x="192" y="965"/>
                      <a:pt x="194" y="963"/>
                    </a:cubicBezTo>
                    <a:cubicBezTo>
                      <a:pt x="199" y="960"/>
                      <a:pt x="200" y="954"/>
                      <a:pt x="200" y="949"/>
                    </a:cubicBezTo>
                    <a:cubicBezTo>
                      <a:pt x="200" y="948"/>
                      <a:pt x="200" y="946"/>
                      <a:pt x="201" y="945"/>
                    </a:cubicBezTo>
                    <a:cubicBezTo>
                      <a:pt x="211" y="948"/>
                      <a:pt x="219" y="944"/>
                      <a:pt x="224" y="938"/>
                    </a:cubicBezTo>
                    <a:cubicBezTo>
                      <a:pt x="225" y="939"/>
                      <a:pt x="226" y="940"/>
                      <a:pt x="227" y="940"/>
                    </a:cubicBezTo>
                    <a:cubicBezTo>
                      <a:pt x="235" y="941"/>
                      <a:pt x="237" y="937"/>
                      <a:pt x="239" y="934"/>
                    </a:cubicBezTo>
                    <a:cubicBezTo>
                      <a:pt x="240" y="933"/>
                      <a:pt x="240" y="933"/>
                      <a:pt x="241" y="933"/>
                    </a:cubicBezTo>
                    <a:cubicBezTo>
                      <a:pt x="242" y="932"/>
                      <a:pt x="243" y="931"/>
                      <a:pt x="243" y="929"/>
                    </a:cubicBezTo>
                    <a:cubicBezTo>
                      <a:pt x="244" y="922"/>
                      <a:pt x="240" y="919"/>
                      <a:pt x="237" y="918"/>
                    </a:cubicBezTo>
                    <a:cubicBezTo>
                      <a:pt x="237" y="918"/>
                      <a:pt x="237" y="918"/>
                      <a:pt x="236" y="918"/>
                    </a:cubicBezTo>
                    <a:cubicBezTo>
                      <a:pt x="237" y="917"/>
                      <a:pt x="239" y="916"/>
                      <a:pt x="239" y="914"/>
                    </a:cubicBezTo>
                    <a:cubicBezTo>
                      <a:pt x="241" y="914"/>
                      <a:pt x="242" y="914"/>
                      <a:pt x="243" y="914"/>
                    </a:cubicBezTo>
                    <a:cubicBezTo>
                      <a:pt x="247" y="914"/>
                      <a:pt x="252" y="915"/>
                      <a:pt x="258" y="912"/>
                    </a:cubicBezTo>
                    <a:cubicBezTo>
                      <a:pt x="259" y="911"/>
                      <a:pt x="260" y="910"/>
                      <a:pt x="260" y="908"/>
                    </a:cubicBezTo>
                    <a:cubicBezTo>
                      <a:pt x="260" y="907"/>
                      <a:pt x="260" y="907"/>
                      <a:pt x="260" y="906"/>
                    </a:cubicBezTo>
                    <a:cubicBezTo>
                      <a:pt x="263" y="907"/>
                      <a:pt x="267" y="907"/>
                      <a:pt x="270" y="906"/>
                    </a:cubicBezTo>
                    <a:cubicBezTo>
                      <a:pt x="271" y="906"/>
                      <a:pt x="272" y="905"/>
                      <a:pt x="273" y="905"/>
                    </a:cubicBezTo>
                    <a:cubicBezTo>
                      <a:pt x="275" y="902"/>
                      <a:pt x="274" y="899"/>
                      <a:pt x="273" y="897"/>
                    </a:cubicBezTo>
                    <a:cubicBezTo>
                      <a:pt x="273" y="897"/>
                      <a:pt x="273" y="897"/>
                      <a:pt x="273" y="897"/>
                    </a:cubicBezTo>
                    <a:cubicBezTo>
                      <a:pt x="273" y="898"/>
                      <a:pt x="274" y="898"/>
                      <a:pt x="275" y="899"/>
                    </a:cubicBezTo>
                    <a:cubicBezTo>
                      <a:pt x="277" y="899"/>
                      <a:pt x="279" y="899"/>
                      <a:pt x="280" y="898"/>
                    </a:cubicBezTo>
                    <a:cubicBezTo>
                      <a:pt x="289" y="889"/>
                      <a:pt x="300" y="883"/>
                      <a:pt x="309" y="878"/>
                    </a:cubicBezTo>
                    <a:cubicBezTo>
                      <a:pt x="310" y="877"/>
                      <a:pt x="311" y="876"/>
                      <a:pt x="311" y="875"/>
                    </a:cubicBezTo>
                    <a:cubicBezTo>
                      <a:pt x="312" y="870"/>
                      <a:pt x="311" y="866"/>
                      <a:pt x="310" y="864"/>
                    </a:cubicBezTo>
                    <a:cubicBezTo>
                      <a:pt x="310" y="863"/>
                      <a:pt x="310" y="863"/>
                      <a:pt x="310" y="863"/>
                    </a:cubicBezTo>
                    <a:cubicBezTo>
                      <a:pt x="312" y="861"/>
                      <a:pt x="314" y="860"/>
                      <a:pt x="317" y="859"/>
                    </a:cubicBezTo>
                    <a:cubicBezTo>
                      <a:pt x="324" y="855"/>
                      <a:pt x="332" y="852"/>
                      <a:pt x="335" y="842"/>
                    </a:cubicBezTo>
                    <a:cubicBezTo>
                      <a:pt x="341" y="841"/>
                      <a:pt x="346" y="837"/>
                      <a:pt x="351" y="833"/>
                    </a:cubicBezTo>
                    <a:cubicBezTo>
                      <a:pt x="357" y="827"/>
                      <a:pt x="363" y="822"/>
                      <a:pt x="370" y="824"/>
                    </a:cubicBezTo>
                    <a:cubicBezTo>
                      <a:pt x="371" y="824"/>
                      <a:pt x="373" y="824"/>
                      <a:pt x="374" y="823"/>
                    </a:cubicBezTo>
                    <a:cubicBezTo>
                      <a:pt x="374" y="822"/>
                      <a:pt x="382" y="814"/>
                      <a:pt x="380" y="807"/>
                    </a:cubicBezTo>
                    <a:cubicBezTo>
                      <a:pt x="385" y="803"/>
                      <a:pt x="387" y="798"/>
                      <a:pt x="388" y="793"/>
                    </a:cubicBezTo>
                    <a:cubicBezTo>
                      <a:pt x="389" y="792"/>
                      <a:pt x="389" y="792"/>
                      <a:pt x="389" y="792"/>
                    </a:cubicBezTo>
                    <a:cubicBezTo>
                      <a:pt x="396" y="791"/>
                      <a:pt x="402" y="788"/>
                      <a:pt x="405" y="782"/>
                    </a:cubicBezTo>
                    <a:cubicBezTo>
                      <a:pt x="407" y="776"/>
                      <a:pt x="406" y="769"/>
                      <a:pt x="401" y="763"/>
                    </a:cubicBezTo>
                    <a:cubicBezTo>
                      <a:pt x="396" y="757"/>
                      <a:pt x="389" y="755"/>
                      <a:pt x="380" y="756"/>
                    </a:cubicBezTo>
                    <a:cubicBezTo>
                      <a:pt x="381" y="752"/>
                      <a:pt x="384" y="748"/>
                      <a:pt x="389" y="743"/>
                    </a:cubicBezTo>
                    <a:cubicBezTo>
                      <a:pt x="390" y="742"/>
                      <a:pt x="391" y="741"/>
                      <a:pt x="391" y="740"/>
                    </a:cubicBezTo>
                    <a:cubicBezTo>
                      <a:pt x="391" y="742"/>
                      <a:pt x="391" y="743"/>
                      <a:pt x="391" y="744"/>
                    </a:cubicBezTo>
                    <a:cubicBezTo>
                      <a:pt x="391" y="747"/>
                      <a:pt x="393" y="750"/>
                      <a:pt x="398" y="750"/>
                    </a:cubicBezTo>
                    <a:cubicBezTo>
                      <a:pt x="398" y="751"/>
                      <a:pt x="399" y="751"/>
                      <a:pt x="399" y="751"/>
                    </a:cubicBezTo>
                    <a:cubicBezTo>
                      <a:pt x="401" y="751"/>
                      <a:pt x="403" y="748"/>
                      <a:pt x="404" y="746"/>
                    </a:cubicBezTo>
                    <a:cubicBezTo>
                      <a:pt x="405" y="745"/>
                      <a:pt x="406" y="744"/>
                      <a:pt x="407" y="742"/>
                    </a:cubicBezTo>
                    <a:cubicBezTo>
                      <a:pt x="407" y="740"/>
                      <a:pt x="407" y="739"/>
                      <a:pt x="406" y="738"/>
                    </a:cubicBezTo>
                    <a:cubicBezTo>
                      <a:pt x="404" y="735"/>
                      <a:pt x="400" y="734"/>
                      <a:pt x="396" y="735"/>
                    </a:cubicBezTo>
                    <a:cubicBezTo>
                      <a:pt x="396" y="735"/>
                      <a:pt x="396" y="735"/>
                      <a:pt x="395" y="736"/>
                    </a:cubicBezTo>
                    <a:cubicBezTo>
                      <a:pt x="397" y="733"/>
                      <a:pt x="399" y="731"/>
                      <a:pt x="400" y="729"/>
                    </a:cubicBezTo>
                    <a:cubicBezTo>
                      <a:pt x="400" y="729"/>
                      <a:pt x="401" y="730"/>
                      <a:pt x="403" y="730"/>
                    </a:cubicBezTo>
                    <a:cubicBezTo>
                      <a:pt x="407" y="730"/>
                      <a:pt x="411" y="729"/>
                      <a:pt x="414" y="726"/>
                    </a:cubicBezTo>
                    <a:cubicBezTo>
                      <a:pt x="417" y="723"/>
                      <a:pt x="417" y="718"/>
                      <a:pt x="417" y="715"/>
                    </a:cubicBezTo>
                    <a:cubicBezTo>
                      <a:pt x="423" y="714"/>
                      <a:pt x="426" y="710"/>
                      <a:pt x="428" y="706"/>
                    </a:cubicBezTo>
                    <a:cubicBezTo>
                      <a:pt x="429" y="705"/>
                      <a:pt x="430" y="704"/>
                      <a:pt x="432" y="703"/>
                    </a:cubicBezTo>
                    <a:cubicBezTo>
                      <a:pt x="433" y="701"/>
                      <a:pt x="434" y="700"/>
                      <a:pt x="433" y="698"/>
                    </a:cubicBezTo>
                    <a:cubicBezTo>
                      <a:pt x="432" y="696"/>
                      <a:pt x="432" y="695"/>
                      <a:pt x="431" y="694"/>
                    </a:cubicBezTo>
                    <a:cubicBezTo>
                      <a:pt x="436" y="690"/>
                      <a:pt x="438" y="685"/>
                      <a:pt x="440" y="680"/>
                    </a:cubicBezTo>
                    <a:cubicBezTo>
                      <a:pt x="443" y="674"/>
                      <a:pt x="445" y="669"/>
                      <a:pt x="452" y="668"/>
                    </a:cubicBezTo>
                    <a:cubicBezTo>
                      <a:pt x="454" y="668"/>
                      <a:pt x="455" y="667"/>
                      <a:pt x="455" y="666"/>
                    </a:cubicBezTo>
                    <a:cubicBezTo>
                      <a:pt x="455" y="666"/>
                      <a:pt x="455" y="666"/>
                      <a:pt x="455" y="666"/>
                    </a:cubicBezTo>
                    <a:cubicBezTo>
                      <a:pt x="462" y="675"/>
                      <a:pt x="457" y="685"/>
                      <a:pt x="451" y="695"/>
                    </a:cubicBezTo>
                    <a:cubicBezTo>
                      <a:pt x="445" y="706"/>
                      <a:pt x="438" y="719"/>
                      <a:pt x="452" y="731"/>
                    </a:cubicBezTo>
                    <a:cubicBezTo>
                      <a:pt x="453" y="731"/>
                      <a:pt x="454" y="732"/>
                      <a:pt x="454" y="732"/>
                    </a:cubicBezTo>
                    <a:cubicBezTo>
                      <a:pt x="450" y="735"/>
                      <a:pt x="445" y="737"/>
                      <a:pt x="441" y="738"/>
                    </a:cubicBezTo>
                    <a:cubicBezTo>
                      <a:pt x="439" y="739"/>
                      <a:pt x="438" y="740"/>
                      <a:pt x="438" y="742"/>
                    </a:cubicBezTo>
                    <a:cubicBezTo>
                      <a:pt x="437" y="748"/>
                      <a:pt x="439" y="753"/>
                      <a:pt x="444" y="756"/>
                    </a:cubicBezTo>
                    <a:cubicBezTo>
                      <a:pt x="450" y="760"/>
                      <a:pt x="460" y="759"/>
                      <a:pt x="466" y="756"/>
                    </a:cubicBezTo>
                    <a:cubicBezTo>
                      <a:pt x="467" y="755"/>
                      <a:pt x="469" y="754"/>
                      <a:pt x="470" y="752"/>
                    </a:cubicBezTo>
                    <a:cubicBezTo>
                      <a:pt x="470" y="754"/>
                      <a:pt x="472" y="756"/>
                      <a:pt x="474" y="756"/>
                    </a:cubicBezTo>
                    <a:cubicBezTo>
                      <a:pt x="476" y="756"/>
                      <a:pt x="478" y="755"/>
                      <a:pt x="478" y="753"/>
                    </a:cubicBezTo>
                    <a:cubicBezTo>
                      <a:pt x="479" y="751"/>
                      <a:pt x="480" y="749"/>
                      <a:pt x="482" y="747"/>
                    </a:cubicBezTo>
                    <a:cubicBezTo>
                      <a:pt x="485" y="745"/>
                      <a:pt x="487" y="743"/>
                      <a:pt x="489" y="739"/>
                    </a:cubicBezTo>
                    <a:cubicBezTo>
                      <a:pt x="490" y="738"/>
                      <a:pt x="491" y="738"/>
                      <a:pt x="491" y="738"/>
                    </a:cubicBezTo>
                    <a:cubicBezTo>
                      <a:pt x="492" y="739"/>
                      <a:pt x="494" y="740"/>
                      <a:pt x="496" y="739"/>
                    </a:cubicBezTo>
                    <a:cubicBezTo>
                      <a:pt x="501" y="738"/>
                      <a:pt x="504" y="733"/>
                      <a:pt x="506" y="729"/>
                    </a:cubicBezTo>
                    <a:cubicBezTo>
                      <a:pt x="506" y="730"/>
                      <a:pt x="507" y="730"/>
                      <a:pt x="507" y="730"/>
                    </a:cubicBezTo>
                    <a:cubicBezTo>
                      <a:pt x="509" y="730"/>
                      <a:pt x="511" y="729"/>
                      <a:pt x="512" y="727"/>
                    </a:cubicBezTo>
                    <a:cubicBezTo>
                      <a:pt x="512" y="727"/>
                      <a:pt x="512" y="726"/>
                      <a:pt x="512" y="726"/>
                    </a:cubicBezTo>
                    <a:cubicBezTo>
                      <a:pt x="512" y="726"/>
                      <a:pt x="512" y="726"/>
                      <a:pt x="512" y="726"/>
                    </a:cubicBezTo>
                    <a:cubicBezTo>
                      <a:pt x="514" y="726"/>
                      <a:pt x="515" y="726"/>
                      <a:pt x="516" y="725"/>
                    </a:cubicBezTo>
                    <a:cubicBezTo>
                      <a:pt x="520" y="722"/>
                      <a:pt x="520" y="718"/>
                      <a:pt x="521" y="714"/>
                    </a:cubicBezTo>
                    <a:cubicBezTo>
                      <a:pt x="521" y="714"/>
                      <a:pt x="521" y="714"/>
                      <a:pt x="521" y="714"/>
                    </a:cubicBezTo>
                    <a:cubicBezTo>
                      <a:pt x="522" y="714"/>
                      <a:pt x="523" y="714"/>
                      <a:pt x="524" y="714"/>
                    </a:cubicBezTo>
                    <a:cubicBezTo>
                      <a:pt x="525" y="714"/>
                      <a:pt x="528" y="713"/>
                      <a:pt x="530" y="709"/>
                    </a:cubicBezTo>
                    <a:cubicBezTo>
                      <a:pt x="531" y="709"/>
                      <a:pt x="531" y="709"/>
                      <a:pt x="532" y="709"/>
                    </a:cubicBezTo>
                    <a:cubicBezTo>
                      <a:pt x="535" y="710"/>
                      <a:pt x="537" y="711"/>
                      <a:pt x="539" y="712"/>
                    </a:cubicBezTo>
                    <a:cubicBezTo>
                      <a:pt x="540" y="713"/>
                      <a:pt x="542" y="713"/>
                      <a:pt x="544" y="712"/>
                    </a:cubicBezTo>
                    <a:cubicBezTo>
                      <a:pt x="546" y="711"/>
                      <a:pt x="547" y="710"/>
                      <a:pt x="549" y="708"/>
                    </a:cubicBezTo>
                    <a:cubicBezTo>
                      <a:pt x="549" y="709"/>
                      <a:pt x="549" y="709"/>
                      <a:pt x="549" y="709"/>
                    </a:cubicBezTo>
                    <a:cubicBezTo>
                      <a:pt x="550" y="710"/>
                      <a:pt x="551" y="711"/>
                      <a:pt x="553" y="711"/>
                    </a:cubicBezTo>
                    <a:cubicBezTo>
                      <a:pt x="554" y="711"/>
                      <a:pt x="555" y="711"/>
                      <a:pt x="556" y="710"/>
                    </a:cubicBezTo>
                    <a:cubicBezTo>
                      <a:pt x="556" y="709"/>
                      <a:pt x="558" y="709"/>
                      <a:pt x="559" y="709"/>
                    </a:cubicBezTo>
                    <a:cubicBezTo>
                      <a:pt x="559" y="709"/>
                      <a:pt x="559" y="709"/>
                      <a:pt x="559" y="709"/>
                    </a:cubicBezTo>
                    <a:cubicBezTo>
                      <a:pt x="559" y="711"/>
                      <a:pt x="558" y="712"/>
                      <a:pt x="558" y="714"/>
                    </a:cubicBezTo>
                    <a:cubicBezTo>
                      <a:pt x="558" y="716"/>
                      <a:pt x="559" y="718"/>
                      <a:pt x="561" y="719"/>
                    </a:cubicBezTo>
                    <a:cubicBezTo>
                      <a:pt x="563" y="719"/>
                      <a:pt x="564" y="719"/>
                      <a:pt x="565" y="719"/>
                    </a:cubicBezTo>
                    <a:cubicBezTo>
                      <a:pt x="575" y="719"/>
                      <a:pt x="580" y="708"/>
                      <a:pt x="584" y="699"/>
                    </a:cubicBezTo>
                    <a:cubicBezTo>
                      <a:pt x="586" y="694"/>
                      <a:pt x="588" y="688"/>
                      <a:pt x="591" y="686"/>
                    </a:cubicBezTo>
                    <a:cubicBezTo>
                      <a:pt x="592" y="685"/>
                      <a:pt x="592" y="685"/>
                      <a:pt x="592" y="684"/>
                    </a:cubicBezTo>
                    <a:cubicBezTo>
                      <a:pt x="593" y="686"/>
                      <a:pt x="594" y="687"/>
                      <a:pt x="596" y="687"/>
                    </a:cubicBezTo>
                    <a:cubicBezTo>
                      <a:pt x="596" y="687"/>
                      <a:pt x="597" y="687"/>
                      <a:pt x="597" y="686"/>
                    </a:cubicBezTo>
                    <a:cubicBezTo>
                      <a:pt x="604" y="684"/>
                      <a:pt x="611" y="681"/>
                      <a:pt x="616" y="676"/>
                    </a:cubicBezTo>
                    <a:cubicBezTo>
                      <a:pt x="617" y="675"/>
                      <a:pt x="617" y="674"/>
                      <a:pt x="617" y="673"/>
                    </a:cubicBezTo>
                    <a:cubicBezTo>
                      <a:pt x="619" y="674"/>
                      <a:pt x="622" y="675"/>
                      <a:pt x="625" y="676"/>
                    </a:cubicBezTo>
                    <a:cubicBezTo>
                      <a:pt x="627" y="676"/>
                      <a:pt x="631" y="677"/>
                      <a:pt x="633" y="678"/>
                    </a:cubicBezTo>
                    <a:cubicBezTo>
                      <a:pt x="634" y="679"/>
                      <a:pt x="635" y="679"/>
                      <a:pt x="636" y="679"/>
                    </a:cubicBezTo>
                    <a:cubicBezTo>
                      <a:pt x="640" y="678"/>
                      <a:pt x="643" y="676"/>
                      <a:pt x="644" y="674"/>
                    </a:cubicBezTo>
                    <a:cubicBezTo>
                      <a:pt x="644" y="674"/>
                      <a:pt x="644" y="674"/>
                      <a:pt x="644" y="674"/>
                    </a:cubicBezTo>
                    <a:cubicBezTo>
                      <a:pt x="646" y="680"/>
                      <a:pt x="650" y="688"/>
                      <a:pt x="663" y="689"/>
                    </a:cubicBezTo>
                    <a:cubicBezTo>
                      <a:pt x="664" y="689"/>
                      <a:pt x="664" y="689"/>
                      <a:pt x="665" y="688"/>
                    </a:cubicBezTo>
                    <a:cubicBezTo>
                      <a:pt x="663" y="690"/>
                      <a:pt x="663" y="691"/>
                      <a:pt x="663" y="693"/>
                    </a:cubicBezTo>
                    <a:cubicBezTo>
                      <a:pt x="664" y="695"/>
                      <a:pt x="665" y="696"/>
                      <a:pt x="667" y="696"/>
                    </a:cubicBezTo>
                    <a:cubicBezTo>
                      <a:pt x="667" y="696"/>
                      <a:pt x="667" y="696"/>
                      <a:pt x="668" y="696"/>
                    </a:cubicBezTo>
                    <a:cubicBezTo>
                      <a:pt x="678" y="696"/>
                      <a:pt x="689" y="693"/>
                      <a:pt x="699" y="691"/>
                    </a:cubicBezTo>
                    <a:cubicBezTo>
                      <a:pt x="715" y="687"/>
                      <a:pt x="728" y="684"/>
                      <a:pt x="741" y="690"/>
                    </a:cubicBezTo>
                    <a:cubicBezTo>
                      <a:pt x="741" y="690"/>
                      <a:pt x="742" y="690"/>
                      <a:pt x="742" y="690"/>
                    </a:cubicBezTo>
                    <a:cubicBezTo>
                      <a:pt x="744" y="691"/>
                      <a:pt x="746" y="690"/>
                      <a:pt x="748" y="689"/>
                    </a:cubicBezTo>
                    <a:cubicBezTo>
                      <a:pt x="748" y="690"/>
                      <a:pt x="749" y="691"/>
                      <a:pt x="749" y="691"/>
                    </a:cubicBezTo>
                    <a:cubicBezTo>
                      <a:pt x="760" y="701"/>
                      <a:pt x="778" y="703"/>
                      <a:pt x="791" y="697"/>
                    </a:cubicBezTo>
                    <a:cubicBezTo>
                      <a:pt x="795" y="696"/>
                      <a:pt x="799" y="693"/>
                      <a:pt x="802" y="690"/>
                    </a:cubicBezTo>
                    <a:cubicBezTo>
                      <a:pt x="802" y="694"/>
                      <a:pt x="803" y="698"/>
                      <a:pt x="802" y="702"/>
                    </a:cubicBezTo>
                    <a:cubicBezTo>
                      <a:pt x="802" y="704"/>
                      <a:pt x="803" y="706"/>
                      <a:pt x="804" y="707"/>
                    </a:cubicBezTo>
                    <a:cubicBezTo>
                      <a:pt x="814" y="714"/>
                      <a:pt x="827" y="718"/>
                      <a:pt x="840" y="723"/>
                    </a:cubicBezTo>
                    <a:cubicBezTo>
                      <a:pt x="844" y="724"/>
                      <a:pt x="848" y="726"/>
                      <a:pt x="852" y="727"/>
                    </a:cubicBezTo>
                    <a:cubicBezTo>
                      <a:pt x="860" y="742"/>
                      <a:pt x="876" y="749"/>
                      <a:pt x="891" y="756"/>
                    </a:cubicBezTo>
                    <a:cubicBezTo>
                      <a:pt x="898" y="759"/>
                      <a:pt x="904" y="762"/>
                      <a:pt x="909" y="765"/>
                    </a:cubicBezTo>
                    <a:cubicBezTo>
                      <a:pt x="910" y="766"/>
                      <a:pt x="912" y="766"/>
                      <a:pt x="913" y="765"/>
                    </a:cubicBezTo>
                    <a:cubicBezTo>
                      <a:pt x="913" y="765"/>
                      <a:pt x="914" y="765"/>
                      <a:pt x="915" y="765"/>
                    </a:cubicBezTo>
                    <a:cubicBezTo>
                      <a:pt x="915" y="765"/>
                      <a:pt x="915" y="765"/>
                      <a:pt x="915" y="765"/>
                    </a:cubicBezTo>
                    <a:cubicBezTo>
                      <a:pt x="915" y="767"/>
                      <a:pt x="916" y="768"/>
                      <a:pt x="917" y="769"/>
                    </a:cubicBezTo>
                    <a:cubicBezTo>
                      <a:pt x="921" y="770"/>
                      <a:pt x="921" y="771"/>
                      <a:pt x="921" y="771"/>
                    </a:cubicBezTo>
                    <a:cubicBezTo>
                      <a:pt x="921" y="771"/>
                      <a:pt x="921" y="772"/>
                      <a:pt x="919" y="776"/>
                    </a:cubicBezTo>
                    <a:cubicBezTo>
                      <a:pt x="918" y="777"/>
                      <a:pt x="918" y="779"/>
                      <a:pt x="919" y="780"/>
                    </a:cubicBezTo>
                    <a:cubicBezTo>
                      <a:pt x="921" y="783"/>
                      <a:pt x="923" y="785"/>
                      <a:pt x="925" y="786"/>
                    </a:cubicBezTo>
                    <a:cubicBezTo>
                      <a:pt x="928" y="787"/>
                      <a:pt x="928" y="788"/>
                      <a:pt x="928" y="791"/>
                    </a:cubicBezTo>
                    <a:cubicBezTo>
                      <a:pt x="928" y="792"/>
                      <a:pt x="928" y="793"/>
                      <a:pt x="929" y="794"/>
                    </a:cubicBezTo>
                    <a:cubicBezTo>
                      <a:pt x="930" y="795"/>
                      <a:pt x="931" y="796"/>
                      <a:pt x="932" y="796"/>
                    </a:cubicBezTo>
                    <a:cubicBezTo>
                      <a:pt x="933" y="796"/>
                      <a:pt x="934" y="796"/>
                      <a:pt x="935" y="796"/>
                    </a:cubicBezTo>
                    <a:cubicBezTo>
                      <a:pt x="936" y="797"/>
                      <a:pt x="937" y="797"/>
                      <a:pt x="938" y="798"/>
                    </a:cubicBezTo>
                    <a:cubicBezTo>
                      <a:pt x="938" y="799"/>
                      <a:pt x="939" y="801"/>
                      <a:pt x="940" y="803"/>
                    </a:cubicBezTo>
                    <a:cubicBezTo>
                      <a:pt x="941" y="803"/>
                      <a:pt x="941" y="804"/>
                      <a:pt x="942" y="805"/>
                    </a:cubicBezTo>
                    <a:cubicBezTo>
                      <a:pt x="943" y="806"/>
                      <a:pt x="944" y="807"/>
                      <a:pt x="945" y="807"/>
                    </a:cubicBezTo>
                    <a:cubicBezTo>
                      <a:pt x="945" y="807"/>
                      <a:pt x="945" y="807"/>
                      <a:pt x="945" y="808"/>
                    </a:cubicBezTo>
                    <a:cubicBezTo>
                      <a:pt x="946" y="811"/>
                      <a:pt x="947" y="813"/>
                      <a:pt x="948" y="815"/>
                    </a:cubicBezTo>
                    <a:cubicBezTo>
                      <a:pt x="949" y="819"/>
                      <a:pt x="950" y="822"/>
                      <a:pt x="951" y="827"/>
                    </a:cubicBezTo>
                    <a:cubicBezTo>
                      <a:pt x="951" y="830"/>
                      <a:pt x="953" y="831"/>
                      <a:pt x="955" y="831"/>
                    </a:cubicBezTo>
                    <a:cubicBezTo>
                      <a:pt x="956" y="831"/>
                      <a:pt x="958" y="830"/>
                      <a:pt x="959" y="829"/>
                    </a:cubicBezTo>
                    <a:cubicBezTo>
                      <a:pt x="959" y="829"/>
                      <a:pt x="959" y="829"/>
                      <a:pt x="959" y="829"/>
                    </a:cubicBezTo>
                    <a:cubicBezTo>
                      <a:pt x="960" y="828"/>
                      <a:pt x="962" y="828"/>
                      <a:pt x="963" y="826"/>
                    </a:cubicBezTo>
                    <a:cubicBezTo>
                      <a:pt x="963" y="827"/>
                      <a:pt x="963" y="827"/>
                      <a:pt x="963" y="827"/>
                    </a:cubicBezTo>
                    <a:cubicBezTo>
                      <a:pt x="964" y="829"/>
                      <a:pt x="965" y="832"/>
                      <a:pt x="966" y="835"/>
                    </a:cubicBezTo>
                    <a:cubicBezTo>
                      <a:pt x="966" y="837"/>
                      <a:pt x="967" y="838"/>
                      <a:pt x="969" y="839"/>
                    </a:cubicBezTo>
                    <a:cubicBezTo>
                      <a:pt x="971" y="839"/>
                      <a:pt x="973" y="839"/>
                      <a:pt x="974" y="839"/>
                    </a:cubicBezTo>
                    <a:cubicBezTo>
                      <a:pt x="974" y="839"/>
                      <a:pt x="975" y="839"/>
                      <a:pt x="975" y="840"/>
                    </a:cubicBezTo>
                    <a:cubicBezTo>
                      <a:pt x="976" y="841"/>
                      <a:pt x="977" y="841"/>
                      <a:pt x="978" y="841"/>
                    </a:cubicBezTo>
                    <a:cubicBezTo>
                      <a:pt x="979" y="852"/>
                      <a:pt x="988" y="864"/>
                      <a:pt x="1000" y="869"/>
                    </a:cubicBezTo>
                    <a:cubicBezTo>
                      <a:pt x="1001" y="869"/>
                      <a:pt x="1001" y="869"/>
                      <a:pt x="1002" y="869"/>
                    </a:cubicBezTo>
                    <a:cubicBezTo>
                      <a:pt x="1003" y="869"/>
                      <a:pt x="1004" y="869"/>
                      <a:pt x="1005" y="868"/>
                    </a:cubicBezTo>
                    <a:cubicBezTo>
                      <a:pt x="1006" y="867"/>
                      <a:pt x="1006" y="865"/>
                      <a:pt x="1006" y="864"/>
                    </a:cubicBezTo>
                    <a:cubicBezTo>
                      <a:pt x="1005" y="853"/>
                      <a:pt x="1002" y="844"/>
                      <a:pt x="999" y="835"/>
                    </a:cubicBezTo>
                    <a:cubicBezTo>
                      <a:pt x="1002" y="836"/>
                      <a:pt x="1003" y="838"/>
                      <a:pt x="1005" y="840"/>
                    </a:cubicBezTo>
                    <a:cubicBezTo>
                      <a:pt x="1006" y="842"/>
                      <a:pt x="1008" y="845"/>
                      <a:pt x="1011" y="846"/>
                    </a:cubicBezTo>
                    <a:cubicBezTo>
                      <a:pt x="1010" y="846"/>
                      <a:pt x="1009" y="847"/>
                      <a:pt x="1008" y="848"/>
                    </a:cubicBezTo>
                    <a:cubicBezTo>
                      <a:pt x="1007" y="849"/>
                      <a:pt x="1006" y="851"/>
                      <a:pt x="1007" y="854"/>
                    </a:cubicBezTo>
                    <a:cubicBezTo>
                      <a:pt x="1007" y="856"/>
                      <a:pt x="1008" y="857"/>
                      <a:pt x="1009" y="857"/>
                    </a:cubicBezTo>
                    <a:cubicBezTo>
                      <a:pt x="1010" y="858"/>
                      <a:pt x="1010" y="860"/>
                      <a:pt x="1010" y="861"/>
                    </a:cubicBezTo>
                    <a:cubicBezTo>
                      <a:pt x="1011" y="865"/>
                      <a:pt x="1012" y="872"/>
                      <a:pt x="1019" y="874"/>
                    </a:cubicBezTo>
                    <a:cubicBezTo>
                      <a:pt x="1020" y="874"/>
                      <a:pt x="1020" y="875"/>
                      <a:pt x="1021" y="875"/>
                    </a:cubicBezTo>
                    <a:cubicBezTo>
                      <a:pt x="1021" y="875"/>
                      <a:pt x="1022" y="874"/>
                      <a:pt x="1023" y="874"/>
                    </a:cubicBezTo>
                    <a:cubicBezTo>
                      <a:pt x="1025" y="872"/>
                      <a:pt x="1026" y="870"/>
                      <a:pt x="1026" y="868"/>
                    </a:cubicBezTo>
                    <a:cubicBezTo>
                      <a:pt x="1027" y="868"/>
                      <a:pt x="1028" y="866"/>
                      <a:pt x="1029" y="865"/>
                    </a:cubicBezTo>
                    <a:cubicBezTo>
                      <a:pt x="1029" y="863"/>
                      <a:pt x="1029" y="861"/>
                      <a:pt x="1030" y="859"/>
                    </a:cubicBezTo>
                    <a:cubicBezTo>
                      <a:pt x="1030" y="859"/>
                      <a:pt x="1031" y="860"/>
                      <a:pt x="1032" y="860"/>
                    </a:cubicBezTo>
                    <a:cubicBezTo>
                      <a:pt x="1032" y="861"/>
                      <a:pt x="1032" y="861"/>
                      <a:pt x="1032" y="861"/>
                    </a:cubicBezTo>
                    <a:cubicBezTo>
                      <a:pt x="1032" y="862"/>
                      <a:pt x="1031" y="863"/>
                      <a:pt x="1031" y="864"/>
                    </a:cubicBezTo>
                    <a:cubicBezTo>
                      <a:pt x="1029" y="866"/>
                      <a:pt x="1027" y="869"/>
                      <a:pt x="1027" y="873"/>
                    </a:cubicBezTo>
                    <a:cubicBezTo>
                      <a:pt x="1028" y="876"/>
                      <a:pt x="1030" y="878"/>
                      <a:pt x="1033" y="879"/>
                    </a:cubicBezTo>
                    <a:cubicBezTo>
                      <a:pt x="1032" y="887"/>
                      <a:pt x="1038" y="889"/>
                      <a:pt x="1040" y="890"/>
                    </a:cubicBezTo>
                    <a:cubicBezTo>
                      <a:pt x="1041" y="890"/>
                      <a:pt x="1042" y="890"/>
                      <a:pt x="1042" y="890"/>
                    </a:cubicBezTo>
                    <a:cubicBezTo>
                      <a:pt x="1042" y="891"/>
                      <a:pt x="1043" y="891"/>
                      <a:pt x="1043" y="891"/>
                    </a:cubicBezTo>
                    <a:cubicBezTo>
                      <a:pt x="1042" y="891"/>
                      <a:pt x="1041" y="891"/>
                      <a:pt x="1040" y="891"/>
                    </a:cubicBezTo>
                    <a:cubicBezTo>
                      <a:pt x="1040" y="892"/>
                      <a:pt x="1039" y="893"/>
                      <a:pt x="1039" y="894"/>
                    </a:cubicBezTo>
                    <a:cubicBezTo>
                      <a:pt x="1039" y="894"/>
                      <a:pt x="1039" y="894"/>
                      <a:pt x="1039" y="894"/>
                    </a:cubicBezTo>
                    <a:cubicBezTo>
                      <a:pt x="1039" y="894"/>
                      <a:pt x="1039" y="894"/>
                      <a:pt x="1039" y="894"/>
                    </a:cubicBezTo>
                    <a:cubicBezTo>
                      <a:pt x="1037" y="895"/>
                      <a:pt x="1034" y="897"/>
                      <a:pt x="1035" y="903"/>
                    </a:cubicBezTo>
                    <a:cubicBezTo>
                      <a:pt x="1036" y="905"/>
                      <a:pt x="1037" y="906"/>
                      <a:pt x="1039" y="906"/>
                    </a:cubicBezTo>
                    <a:cubicBezTo>
                      <a:pt x="1040" y="907"/>
                      <a:pt x="1041" y="907"/>
                      <a:pt x="1041" y="907"/>
                    </a:cubicBezTo>
                    <a:cubicBezTo>
                      <a:pt x="1049" y="907"/>
                      <a:pt x="1051" y="901"/>
                      <a:pt x="1051" y="899"/>
                    </a:cubicBezTo>
                    <a:cubicBezTo>
                      <a:pt x="1051" y="898"/>
                      <a:pt x="1051" y="896"/>
                      <a:pt x="1050" y="896"/>
                    </a:cubicBezTo>
                    <a:cubicBezTo>
                      <a:pt x="1050" y="895"/>
                      <a:pt x="1049" y="895"/>
                      <a:pt x="1049" y="894"/>
                    </a:cubicBezTo>
                    <a:cubicBezTo>
                      <a:pt x="1048" y="893"/>
                      <a:pt x="1047" y="892"/>
                      <a:pt x="1046" y="891"/>
                    </a:cubicBezTo>
                    <a:cubicBezTo>
                      <a:pt x="1046" y="891"/>
                      <a:pt x="1046" y="891"/>
                      <a:pt x="1047" y="891"/>
                    </a:cubicBezTo>
                    <a:cubicBezTo>
                      <a:pt x="1047" y="892"/>
                      <a:pt x="1048" y="892"/>
                      <a:pt x="1049" y="893"/>
                    </a:cubicBezTo>
                    <a:cubicBezTo>
                      <a:pt x="1051" y="894"/>
                      <a:pt x="1054" y="894"/>
                      <a:pt x="1056" y="894"/>
                    </a:cubicBezTo>
                    <a:cubicBezTo>
                      <a:pt x="1056" y="894"/>
                      <a:pt x="1056" y="894"/>
                      <a:pt x="1056" y="894"/>
                    </a:cubicBezTo>
                    <a:cubicBezTo>
                      <a:pt x="1054" y="894"/>
                      <a:pt x="1053" y="895"/>
                      <a:pt x="1052" y="896"/>
                    </a:cubicBezTo>
                    <a:cubicBezTo>
                      <a:pt x="1052" y="897"/>
                      <a:pt x="1052" y="899"/>
                      <a:pt x="1052" y="900"/>
                    </a:cubicBezTo>
                    <a:cubicBezTo>
                      <a:pt x="1053" y="901"/>
                      <a:pt x="1053" y="901"/>
                      <a:pt x="1053" y="902"/>
                    </a:cubicBezTo>
                    <a:cubicBezTo>
                      <a:pt x="1051" y="902"/>
                      <a:pt x="1050" y="904"/>
                      <a:pt x="1050" y="906"/>
                    </a:cubicBezTo>
                    <a:cubicBezTo>
                      <a:pt x="1050" y="913"/>
                      <a:pt x="1050" y="913"/>
                      <a:pt x="1050" y="913"/>
                    </a:cubicBezTo>
                    <a:cubicBezTo>
                      <a:pt x="1050" y="916"/>
                      <a:pt x="1052" y="918"/>
                      <a:pt x="1054" y="918"/>
                    </a:cubicBezTo>
                    <a:cubicBezTo>
                      <a:pt x="1060" y="918"/>
                      <a:pt x="1060" y="918"/>
                      <a:pt x="1060" y="918"/>
                    </a:cubicBezTo>
                    <a:cubicBezTo>
                      <a:pt x="1062" y="926"/>
                      <a:pt x="1070" y="933"/>
                      <a:pt x="1077" y="938"/>
                    </a:cubicBezTo>
                    <a:cubicBezTo>
                      <a:pt x="1079" y="940"/>
                      <a:pt x="1082" y="941"/>
                      <a:pt x="1083" y="943"/>
                    </a:cubicBezTo>
                    <a:cubicBezTo>
                      <a:pt x="1084" y="944"/>
                      <a:pt x="1085" y="944"/>
                      <a:pt x="1086" y="944"/>
                    </a:cubicBezTo>
                    <a:cubicBezTo>
                      <a:pt x="1087" y="944"/>
                      <a:pt x="1089" y="944"/>
                      <a:pt x="1089" y="943"/>
                    </a:cubicBezTo>
                    <a:cubicBezTo>
                      <a:pt x="1094" y="938"/>
                      <a:pt x="1096" y="933"/>
                      <a:pt x="1095" y="929"/>
                    </a:cubicBezTo>
                    <a:cubicBezTo>
                      <a:pt x="1095" y="928"/>
                      <a:pt x="1094" y="928"/>
                      <a:pt x="1094" y="927"/>
                    </a:cubicBezTo>
                    <a:cubicBezTo>
                      <a:pt x="1097" y="931"/>
                      <a:pt x="1099" y="934"/>
                      <a:pt x="1103" y="936"/>
                    </a:cubicBezTo>
                    <a:cubicBezTo>
                      <a:pt x="1104" y="936"/>
                      <a:pt x="1104" y="937"/>
                      <a:pt x="1105" y="937"/>
                    </a:cubicBezTo>
                    <a:cubicBezTo>
                      <a:pt x="1106" y="937"/>
                      <a:pt x="1107" y="936"/>
                      <a:pt x="1107" y="936"/>
                    </a:cubicBezTo>
                    <a:cubicBezTo>
                      <a:pt x="1108" y="936"/>
                      <a:pt x="1109" y="935"/>
                      <a:pt x="1109" y="934"/>
                    </a:cubicBezTo>
                    <a:cubicBezTo>
                      <a:pt x="1109" y="934"/>
                      <a:pt x="1109" y="934"/>
                      <a:pt x="1109" y="934"/>
                    </a:cubicBezTo>
                    <a:cubicBezTo>
                      <a:pt x="1109" y="934"/>
                      <a:pt x="1109" y="934"/>
                      <a:pt x="1109" y="934"/>
                    </a:cubicBezTo>
                    <a:cubicBezTo>
                      <a:pt x="1114" y="933"/>
                      <a:pt x="1116" y="930"/>
                      <a:pt x="1115" y="926"/>
                    </a:cubicBezTo>
                    <a:cubicBezTo>
                      <a:pt x="1115" y="925"/>
                      <a:pt x="1114" y="924"/>
                      <a:pt x="1114" y="923"/>
                    </a:cubicBezTo>
                    <a:cubicBezTo>
                      <a:pt x="1112" y="922"/>
                      <a:pt x="1111" y="918"/>
                      <a:pt x="1111" y="914"/>
                    </a:cubicBezTo>
                    <a:cubicBezTo>
                      <a:pt x="1111" y="913"/>
                      <a:pt x="1111" y="912"/>
                      <a:pt x="1111" y="911"/>
                    </a:cubicBezTo>
                    <a:cubicBezTo>
                      <a:pt x="1110" y="910"/>
                      <a:pt x="1109" y="908"/>
                      <a:pt x="1107" y="908"/>
                    </a:cubicBezTo>
                    <a:cubicBezTo>
                      <a:pt x="1108" y="906"/>
                      <a:pt x="1107" y="905"/>
                      <a:pt x="1107" y="903"/>
                    </a:cubicBezTo>
                    <a:cubicBezTo>
                      <a:pt x="1108" y="903"/>
                      <a:pt x="1108" y="904"/>
                      <a:pt x="1108" y="904"/>
                    </a:cubicBezTo>
                    <a:cubicBezTo>
                      <a:pt x="1109" y="904"/>
                      <a:pt x="1110" y="904"/>
                      <a:pt x="1110" y="905"/>
                    </a:cubicBezTo>
                    <a:cubicBezTo>
                      <a:pt x="1110" y="905"/>
                      <a:pt x="1110" y="905"/>
                      <a:pt x="1110" y="905"/>
                    </a:cubicBezTo>
                    <a:cubicBezTo>
                      <a:pt x="1110" y="907"/>
                      <a:pt x="1110" y="908"/>
                      <a:pt x="1111" y="909"/>
                    </a:cubicBezTo>
                    <a:cubicBezTo>
                      <a:pt x="1113" y="911"/>
                      <a:pt x="1115" y="911"/>
                      <a:pt x="1117" y="911"/>
                    </a:cubicBezTo>
                    <a:cubicBezTo>
                      <a:pt x="1118" y="911"/>
                      <a:pt x="1119" y="911"/>
                      <a:pt x="1120" y="911"/>
                    </a:cubicBezTo>
                    <a:cubicBezTo>
                      <a:pt x="1120" y="911"/>
                      <a:pt x="1120" y="912"/>
                      <a:pt x="1120" y="913"/>
                    </a:cubicBezTo>
                    <a:cubicBezTo>
                      <a:pt x="1120" y="914"/>
                      <a:pt x="1122" y="916"/>
                      <a:pt x="1124" y="916"/>
                    </a:cubicBezTo>
                    <a:cubicBezTo>
                      <a:pt x="1125" y="916"/>
                      <a:pt x="1125" y="916"/>
                      <a:pt x="1126" y="917"/>
                    </a:cubicBezTo>
                    <a:cubicBezTo>
                      <a:pt x="1127" y="917"/>
                      <a:pt x="1129" y="917"/>
                      <a:pt x="1130" y="917"/>
                    </a:cubicBezTo>
                    <a:cubicBezTo>
                      <a:pt x="1132" y="917"/>
                      <a:pt x="1134" y="917"/>
                      <a:pt x="1136" y="915"/>
                    </a:cubicBezTo>
                    <a:cubicBezTo>
                      <a:pt x="1137" y="914"/>
                      <a:pt x="1138" y="913"/>
                      <a:pt x="1138" y="912"/>
                    </a:cubicBezTo>
                    <a:cubicBezTo>
                      <a:pt x="1138" y="905"/>
                      <a:pt x="1133" y="902"/>
                      <a:pt x="1131" y="901"/>
                    </a:cubicBezTo>
                    <a:cubicBezTo>
                      <a:pt x="1130" y="900"/>
                      <a:pt x="1130" y="900"/>
                      <a:pt x="1130" y="900"/>
                    </a:cubicBezTo>
                    <a:cubicBezTo>
                      <a:pt x="1130" y="898"/>
                      <a:pt x="1130" y="896"/>
                      <a:pt x="1129" y="895"/>
                    </a:cubicBezTo>
                    <a:cubicBezTo>
                      <a:pt x="1129" y="895"/>
                      <a:pt x="1129" y="895"/>
                      <a:pt x="1129" y="895"/>
                    </a:cubicBezTo>
                    <a:cubicBezTo>
                      <a:pt x="1130" y="895"/>
                      <a:pt x="1130" y="895"/>
                      <a:pt x="1130" y="895"/>
                    </a:cubicBezTo>
                    <a:cubicBezTo>
                      <a:pt x="1131" y="896"/>
                      <a:pt x="1132" y="897"/>
                      <a:pt x="1133" y="898"/>
                    </a:cubicBezTo>
                    <a:cubicBezTo>
                      <a:pt x="1133" y="898"/>
                      <a:pt x="1134" y="898"/>
                      <a:pt x="1135" y="898"/>
                    </a:cubicBezTo>
                    <a:cubicBezTo>
                      <a:pt x="1135" y="903"/>
                      <a:pt x="1137" y="907"/>
                      <a:pt x="1140" y="910"/>
                    </a:cubicBezTo>
                    <a:cubicBezTo>
                      <a:pt x="1141" y="912"/>
                      <a:pt x="1142" y="913"/>
                      <a:pt x="1142" y="915"/>
                    </a:cubicBezTo>
                    <a:cubicBezTo>
                      <a:pt x="1143" y="917"/>
                      <a:pt x="1145" y="918"/>
                      <a:pt x="1147" y="918"/>
                    </a:cubicBezTo>
                    <a:cubicBezTo>
                      <a:pt x="1148" y="918"/>
                      <a:pt x="1148" y="917"/>
                      <a:pt x="1148" y="917"/>
                    </a:cubicBezTo>
                    <a:cubicBezTo>
                      <a:pt x="1148" y="918"/>
                      <a:pt x="1148" y="918"/>
                      <a:pt x="1148" y="918"/>
                    </a:cubicBezTo>
                    <a:cubicBezTo>
                      <a:pt x="1148" y="918"/>
                      <a:pt x="1147" y="919"/>
                      <a:pt x="1147" y="919"/>
                    </a:cubicBezTo>
                    <a:cubicBezTo>
                      <a:pt x="1145" y="920"/>
                      <a:pt x="1142" y="923"/>
                      <a:pt x="1144" y="930"/>
                    </a:cubicBezTo>
                    <a:cubicBezTo>
                      <a:pt x="1144" y="931"/>
                      <a:pt x="1145" y="932"/>
                      <a:pt x="1147" y="932"/>
                    </a:cubicBezTo>
                    <a:cubicBezTo>
                      <a:pt x="1148" y="933"/>
                      <a:pt x="1149" y="933"/>
                      <a:pt x="1150" y="933"/>
                    </a:cubicBezTo>
                    <a:cubicBezTo>
                      <a:pt x="1152" y="933"/>
                      <a:pt x="1153" y="932"/>
                      <a:pt x="1155" y="931"/>
                    </a:cubicBezTo>
                    <a:cubicBezTo>
                      <a:pt x="1158" y="929"/>
                      <a:pt x="1159" y="925"/>
                      <a:pt x="1158" y="921"/>
                    </a:cubicBezTo>
                    <a:cubicBezTo>
                      <a:pt x="1158" y="918"/>
                      <a:pt x="1156" y="916"/>
                      <a:pt x="1154" y="915"/>
                    </a:cubicBezTo>
                    <a:cubicBezTo>
                      <a:pt x="1158" y="912"/>
                      <a:pt x="1160" y="907"/>
                      <a:pt x="1162" y="903"/>
                    </a:cubicBezTo>
                    <a:cubicBezTo>
                      <a:pt x="1163" y="900"/>
                      <a:pt x="1164" y="898"/>
                      <a:pt x="1166" y="896"/>
                    </a:cubicBezTo>
                    <a:cubicBezTo>
                      <a:pt x="1167" y="895"/>
                      <a:pt x="1168" y="894"/>
                      <a:pt x="1168" y="893"/>
                    </a:cubicBezTo>
                    <a:cubicBezTo>
                      <a:pt x="1168" y="868"/>
                      <a:pt x="1168" y="868"/>
                      <a:pt x="1168" y="868"/>
                    </a:cubicBezTo>
                    <a:cubicBezTo>
                      <a:pt x="1168" y="867"/>
                      <a:pt x="1167" y="866"/>
                      <a:pt x="1166" y="865"/>
                    </a:cubicBezTo>
                    <a:close/>
                    <a:moveTo>
                      <a:pt x="472" y="650"/>
                    </a:moveTo>
                    <a:cubicBezTo>
                      <a:pt x="467" y="654"/>
                      <a:pt x="463" y="657"/>
                      <a:pt x="457" y="660"/>
                    </a:cubicBezTo>
                    <a:cubicBezTo>
                      <a:pt x="457" y="660"/>
                      <a:pt x="457" y="660"/>
                      <a:pt x="456" y="660"/>
                    </a:cubicBezTo>
                    <a:cubicBezTo>
                      <a:pt x="458" y="652"/>
                      <a:pt x="464" y="647"/>
                      <a:pt x="471" y="642"/>
                    </a:cubicBezTo>
                    <a:cubicBezTo>
                      <a:pt x="475" y="640"/>
                      <a:pt x="479" y="637"/>
                      <a:pt x="483" y="633"/>
                    </a:cubicBezTo>
                    <a:cubicBezTo>
                      <a:pt x="483" y="633"/>
                      <a:pt x="483" y="634"/>
                      <a:pt x="484" y="635"/>
                    </a:cubicBezTo>
                    <a:cubicBezTo>
                      <a:pt x="485" y="635"/>
                      <a:pt x="486" y="636"/>
                      <a:pt x="487" y="636"/>
                    </a:cubicBezTo>
                    <a:cubicBezTo>
                      <a:pt x="487" y="636"/>
                      <a:pt x="487" y="636"/>
                      <a:pt x="487" y="636"/>
                    </a:cubicBezTo>
                    <a:cubicBezTo>
                      <a:pt x="487" y="637"/>
                      <a:pt x="486" y="637"/>
                      <a:pt x="487" y="638"/>
                    </a:cubicBezTo>
                    <a:cubicBezTo>
                      <a:pt x="487" y="639"/>
                      <a:pt x="487" y="639"/>
                      <a:pt x="487" y="640"/>
                    </a:cubicBezTo>
                    <a:cubicBezTo>
                      <a:pt x="481" y="642"/>
                      <a:pt x="477" y="646"/>
                      <a:pt x="472" y="650"/>
                    </a:cubicBezTo>
                    <a:close/>
                    <a:moveTo>
                      <a:pt x="567" y="695"/>
                    </a:moveTo>
                    <a:cubicBezTo>
                      <a:pt x="567" y="695"/>
                      <a:pt x="567" y="695"/>
                      <a:pt x="566" y="695"/>
                    </a:cubicBezTo>
                    <a:cubicBezTo>
                      <a:pt x="567" y="695"/>
                      <a:pt x="567" y="694"/>
                      <a:pt x="568" y="694"/>
                    </a:cubicBezTo>
                    <a:cubicBezTo>
                      <a:pt x="567" y="694"/>
                      <a:pt x="567" y="695"/>
                      <a:pt x="567" y="695"/>
                    </a:cubicBezTo>
                    <a:close/>
                    <a:moveTo>
                      <a:pt x="603" y="665"/>
                    </a:moveTo>
                    <a:cubicBezTo>
                      <a:pt x="601" y="664"/>
                      <a:pt x="599" y="664"/>
                      <a:pt x="597" y="663"/>
                    </a:cubicBezTo>
                    <a:cubicBezTo>
                      <a:pt x="595" y="662"/>
                      <a:pt x="593" y="664"/>
                      <a:pt x="592" y="666"/>
                    </a:cubicBezTo>
                    <a:cubicBezTo>
                      <a:pt x="590" y="670"/>
                      <a:pt x="590" y="675"/>
                      <a:pt x="591" y="680"/>
                    </a:cubicBezTo>
                    <a:cubicBezTo>
                      <a:pt x="590" y="679"/>
                      <a:pt x="590" y="678"/>
                      <a:pt x="589" y="678"/>
                    </a:cubicBezTo>
                    <a:cubicBezTo>
                      <a:pt x="589" y="677"/>
                      <a:pt x="588" y="674"/>
                      <a:pt x="586" y="673"/>
                    </a:cubicBezTo>
                    <a:cubicBezTo>
                      <a:pt x="584" y="672"/>
                      <a:pt x="582" y="672"/>
                      <a:pt x="579" y="673"/>
                    </a:cubicBezTo>
                    <a:cubicBezTo>
                      <a:pt x="578" y="673"/>
                      <a:pt x="577" y="675"/>
                      <a:pt x="577" y="676"/>
                    </a:cubicBezTo>
                    <a:cubicBezTo>
                      <a:pt x="576" y="681"/>
                      <a:pt x="574" y="685"/>
                      <a:pt x="572" y="688"/>
                    </a:cubicBezTo>
                    <a:cubicBezTo>
                      <a:pt x="574" y="683"/>
                      <a:pt x="573" y="677"/>
                      <a:pt x="573" y="673"/>
                    </a:cubicBezTo>
                    <a:cubicBezTo>
                      <a:pt x="572" y="672"/>
                      <a:pt x="572" y="670"/>
                      <a:pt x="572" y="668"/>
                    </a:cubicBezTo>
                    <a:cubicBezTo>
                      <a:pt x="571" y="666"/>
                      <a:pt x="570" y="664"/>
                      <a:pt x="568" y="664"/>
                    </a:cubicBezTo>
                    <a:cubicBezTo>
                      <a:pt x="566" y="663"/>
                      <a:pt x="563" y="664"/>
                      <a:pt x="561" y="666"/>
                    </a:cubicBezTo>
                    <a:cubicBezTo>
                      <a:pt x="561" y="666"/>
                      <a:pt x="560" y="666"/>
                      <a:pt x="560" y="666"/>
                    </a:cubicBezTo>
                    <a:cubicBezTo>
                      <a:pt x="560" y="663"/>
                      <a:pt x="560" y="661"/>
                      <a:pt x="559" y="659"/>
                    </a:cubicBezTo>
                    <a:cubicBezTo>
                      <a:pt x="565" y="657"/>
                      <a:pt x="569" y="653"/>
                      <a:pt x="571" y="648"/>
                    </a:cubicBezTo>
                    <a:cubicBezTo>
                      <a:pt x="572" y="648"/>
                      <a:pt x="573" y="649"/>
                      <a:pt x="575" y="649"/>
                    </a:cubicBezTo>
                    <a:cubicBezTo>
                      <a:pt x="575" y="649"/>
                      <a:pt x="575" y="649"/>
                      <a:pt x="575" y="649"/>
                    </a:cubicBezTo>
                    <a:cubicBezTo>
                      <a:pt x="580" y="649"/>
                      <a:pt x="585" y="647"/>
                      <a:pt x="589" y="644"/>
                    </a:cubicBezTo>
                    <a:cubicBezTo>
                      <a:pt x="589" y="647"/>
                      <a:pt x="590" y="649"/>
                      <a:pt x="592" y="651"/>
                    </a:cubicBezTo>
                    <a:cubicBezTo>
                      <a:pt x="591" y="652"/>
                      <a:pt x="590" y="654"/>
                      <a:pt x="590" y="655"/>
                    </a:cubicBezTo>
                    <a:cubicBezTo>
                      <a:pt x="590" y="657"/>
                      <a:pt x="590" y="658"/>
                      <a:pt x="591" y="659"/>
                    </a:cubicBezTo>
                    <a:cubicBezTo>
                      <a:pt x="595" y="663"/>
                      <a:pt x="600" y="662"/>
                      <a:pt x="603" y="660"/>
                    </a:cubicBezTo>
                    <a:cubicBezTo>
                      <a:pt x="603" y="661"/>
                      <a:pt x="604" y="662"/>
                      <a:pt x="604" y="663"/>
                    </a:cubicBezTo>
                    <a:cubicBezTo>
                      <a:pt x="604" y="664"/>
                      <a:pt x="603" y="664"/>
                      <a:pt x="603" y="665"/>
                    </a:cubicBezTo>
                    <a:close/>
                    <a:moveTo>
                      <a:pt x="949" y="752"/>
                    </a:moveTo>
                    <a:cubicBezTo>
                      <a:pt x="948" y="752"/>
                      <a:pt x="948" y="752"/>
                      <a:pt x="948" y="751"/>
                    </a:cubicBezTo>
                    <a:cubicBezTo>
                      <a:pt x="949" y="752"/>
                      <a:pt x="949" y="752"/>
                      <a:pt x="949" y="752"/>
                    </a:cubicBezTo>
                    <a:cubicBezTo>
                      <a:pt x="949" y="752"/>
                      <a:pt x="949" y="752"/>
                      <a:pt x="949" y="752"/>
                    </a:cubicBezTo>
                    <a:close/>
                    <a:moveTo>
                      <a:pt x="961" y="735"/>
                    </a:moveTo>
                    <a:cubicBezTo>
                      <a:pt x="961" y="735"/>
                      <a:pt x="960" y="734"/>
                      <a:pt x="960" y="734"/>
                    </a:cubicBezTo>
                    <a:cubicBezTo>
                      <a:pt x="961" y="734"/>
                      <a:pt x="961" y="734"/>
                      <a:pt x="962" y="734"/>
                    </a:cubicBezTo>
                    <a:cubicBezTo>
                      <a:pt x="961" y="735"/>
                      <a:pt x="961" y="735"/>
                      <a:pt x="961" y="735"/>
                    </a:cubicBezTo>
                    <a:close/>
                    <a:moveTo>
                      <a:pt x="962" y="752"/>
                    </a:moveTo>
                    <a:cubicBezTo>
                      <a:pt x="963" y="751"/>
                      <a:pt x="963" y="751"/>
                      <a:pt x="963" y="750"/>
                    </a:cubicBezTo>
                    <a:cubicBezTo>
                      <a:pt x="963" y="750"/>
                      <a:pt x="963" y="749"/>
                      <a:pt x="963" y="749"/>
                    </a:cubicBezTo>
                    <a:cubicBezTo>
                      <a:pt x="963" y="750"/>
                      <a:pt x="964" y="751"/>
                      <a:pt x="964" y="752"/>
                    </a:cubicBezTo>
                    <a:cubicBezTo>
                      <a:pt x="964" y="752"/>
                      <a:pt x="963" y="752"/>
                      <a:pt x="962" y="752"/>
                    </a:cubicBezTo>
                    <a:close/>
                    <a:moveTo>
                      <a:pt x="970" y="771"/>
                    </a:moveTo>
                    <a:cubicBezTo>
                      <a:pt x="970" y="770"/>
                      <a:pt x="970" y="770"/>
                      <a:pt x="970" y="770"/>
                    </a:cubicBezTo>
                    <a:cubicBezTo>
                      <a:pt x="969" y="770"/>
                      <a:pt x="969" y="769"/>
                      <a:pt x="969" y="769"/>
                    </a:cubicBezTo>
                    <a:cubicBezTo>
                      <a:pt x="969" y="769"/>
                      <a:pt x="969" y="768"/>
                      <a:pt x="970" y="768"/>
                    </a:cubicBezTo>
                    <a:cubicBezTo>
                      <a:pt x="970" y="769"/>
                      <a:pt x="970" y="770"/>
                      <a:pt x="971" y="770"/>
                    </a:cubicBezTo>
                    <a:cubicBezTo>
                      <a:pt x="970" y="770"/>
                      <a:pt x="970" y="770"/>
                      <a:pt x="970" y="771"/>
                    </a:cubicBezTo>
                    <a:close/>
                    <a:moveTo>
                      <a:pt x="984" y="802"/>
                    </a:moveTo>
                    <a:cubicBezTo>
                      <a:pt x="984" y="801"/>
                      <a:pt x="983" y="801"/>
                      <a:pt x="983" y="801"/>
                    </a:cubicBezTo>
                    <a:cubicBezTo>
                      <a:pt x="979" y="793"/>
                      <a:pt x="979" y="793"/>
                      <a:pt x="979" y="793"/>
                    </a:cubicBezTo>
                    <a:cubicBezTo>
                      <a:pt x="981" y="793"/>
                      <a:pt x="981" y="791"/>
                      <a:pt x="982" y="790"/>
                    </a:cubicBezTo>
                    <a:cubicBezTo>
                      <a:pt x="982" y="791"/>
                      <a:pt x="983" y="792"/>
                      <a:pt x="984" y="793"/>
                    </a:cubicBezTo>
                    <a:cubicBezTo>
                      <a:pt x="983" y="795"/>
                      <a:pt x="983" y="798"/>
                      <a:pt x="984" y="802"/>
                    </a:cubicBezTo>
                    <a:close/>
                    <a:moveTo>
                      <a:pt x="1016" y="801"/>
                    </a:moveTo>
                    <a:cubicBezTo>
                      <a:pt x="1013" y="801"/>
                      <a:pt x="1011" y="802"/>
                      <a:pt x="1009" y="802"/>
                    </a:cubicBezTo>
                    <a:cubicBezTo>
                      <a:pt x="1007" y="802"/>
                      <a:pt x="1006" y="803"/>
                      <a:pt x="1005" y="804"/>
                    </a:cubicBezTo>
                    <a:cubicBezTo>
                      <a:pt x="1005" y="806"/>
                      <a:pt x="1005" y="807"/>
                      <a:pt x="1006" y="809"/>
                    </a:cubicBezTo>
                    <a:cubicBezTo>
                      <a:pt x="1006" y="810"/>
                      <a:pt x="1007" y="811"/>
                      <a:pt x="1008" y="812"/>
                    </a:cubicBezTo>
                    <a:cubicBezTo>
                      <a:pt x="1000" y="814"/>
                      <a:pt x="997" y="822"/>
                      <a:pt x="996" y="827"/>
                    </a:cubicBezTo>
                    <a:cubicBezTo>
                      <a:pt x="995" y="824"/>
                      <a:pt x="993" y="821"/>
                      <a:pt x="992" y="818"/>
                    </a:cubicBezTo>
                    <a:cubicBezTo>
                      <a:pt x="1001" y="816"/>
                      <a:pt x="1004" y="807"/>
                      <a:pt x="1006" y="801"/>
                    </a:cubicBezTo>
                    <a:cubicBezTo>
                      <a:pt x="1006" y="799"/>
                      <a:pt x="1007" y="796"/>
                      <a:pt x="1007" y="796"/>
                    </a:cubicBezTo>
                    <a:cubicBezTo>
                      <a:pt x="1009" y="796"/>
                      <a:pt x="1011" y="795"/>
                      <a:pt x="1012" y="792"/>
                    </a:cubicBezTo>
                    <a:cubicBezTo>
                      <a:pt x="1013" y="788"/>
                      <a:pt x="1012" y="785"/>
                      <a:pt x="1010" y="783"/>
                    </a:cubicBezTo>
                    <a:cubicBezTo>
                      <a:pt x="1010" y="783"/>
                      <a:pt x="1010" y="782"/>
                      <a:pt x="1010" y="782"/>
                    </a:cubicBezTo>
                    <a:cubicBezTo>
                      <a:pt x="1010" y="779"/>
                      <a:pt x="1009" y="776"/>
                      <a:pt x="1008" y="774"/>
                    </a:cubicBezTo>
                    <a:cubicBezTo>
                      <a:pt x="1008" y="774"/>
                      <a:pt x="1008" y="774"/>
                      <a:pt x="1008" y="774"/>
                    </a:cubicBezTo>
                    <a:cubicBezTo>
                      <a:pt x="1011" y="778"/>
                      <a:pt x="1014" y="782"/>
                      <a:pt x="1017" y="784"/>
                    </a:cubicBezTo>
                    <a:cubicBezTo>
                      <a:pt x="1018" y="785"/>
                      <a:pt x="1018" y="785"/>
                      <a:pt x="1019" y="785"/>
                    </a:cubicBezTo>
                    <a:cubicBezTo>
                      <a:pt x="1018" y="786"/>
                      <a:pt x="1018" y="786"/>
                      <a:pt x="1017" y="786"/>
                    </a:cubicBezTo>
                    <a:cubicBezTo>
                      <a:pt x="1017" y="787"/>
                      <a:pt x="1016" y="788"/>
                      <a:pt x="1016" y="789"/>
                    </a:cubicBezTo>
                    <a:cubicBezTo>
                      <a:pt x="1016" y="791"/>
                      <a:pt x="1017" y="792"/>
                      <a:pt x="1018" y="793"/>
                    </a:cubicBezTo>
                    <a:cubicBezTo>
                      <a:pt x="1020" y="795"/>
                      <a:pt x="1023" y="797"/>
                      <a:pt x="1026" y="800"/>
                    </a:cubicBezTo>
                    <a:cubicBezTo>
                      <a:pt x="1023" y="800"/>
                      <a:pt x="1019" y="800"/>
                      <a:pt x="1016" y="801"/>
                    </a:cubicBezTo>
                    <a:close/>
                    <a:moveTo>
                      <a:pt x="1025" y="840"/>
                    </a:moveTo>
                    <a:cubicBezTo>
                      <a:pt x="1025" y="839"/>
                      <a:pt x="1025" y="839"/>
                      <a:pt x="1026" y="839"/>
                    </a:cubicBezTo>
                    <a:cubicBezTo>
                      <a:pt x="1026" y="840"/>
                      <a:pt x="1026" y="841"/>
                      <a:pt x="1027" y="843"/>
                    </a:cubicBezTo>
                    <a:cubicBezTo>
                      <a:pt x="1026" y="842"/>
                      <a:pt x="1026" y="841"/>
                      <a:pt x="1025" y="840"/>
                    </a:cubicBezTo>
                    <a:close/>
                    <a:moveTo>
                      <a:pt x="1046" y="841"/>
                    </a:moveTo>
                    <a:cubicBezTo>
                      <a:pt x="1046" y="841"/>
                      <a:pt x="1046" y="842"/>
                      <a:pt x="1046" y="842"/>
                    </a:cubicBezTo>
                    <a:cubicBezTo>
                      <a:pt x="1046" y="842"/>
                      <a:pt x="1045" y="842"/>
                      <a:pt x="1044" y="842"/>
                    </a:cubicBezTo>
                    <a:cubicBezTo>
                      <a:pt x="1045" y="841"/>
                      <a:pt x="1046" y="841"/>
                      <a:pt x="1046" y="841"/>
                    </a:cubicBezTo>
                    <a:close/>
                    <a:moveTo>
                      <a:pt x="1041" y="875"/>
                    </a:moveTo>
                    <a:cubicBezTo>
                      <a:pt x="1042" y="875"/>
                      <a:pt x="1043" y="874"/>
                      <a:pt x="1044" y="873"/>
                    </a:cubicBezTo>
                    <a:cubicBezTo>
                      <a:pt x="1045" y="873"/>
                      <a:pt x="1046" y="872"/>
                      <a:pt x="1047" y="871"/>
                    </a:cubicBezTo>
                    <a:cubicBezTo>
                      <a:pt x="1047" y="873"/>
                      <a:pt x="1048" y="874"/>
                      <a:pt x="1049" y="875"/>
                    </a:cubicBezTo>
                    <a:lnTo>
                      <a:pt x="1041" y="875"/>
                    </a:lnTo>
                    <a:close/>
                    <a:moveTo>
                      <a:pt x="1051" y="814"/>
                    </a:moveTo>
                    <a:cubicBezTo>
                      <a:pt x="1050" y="814"/>
                      <a:pt x="1050" y="813"/>
                      <a:pt x="1050" y="813"/>
                    </a:cubicBezTo>
                    <a:cubicBezTo>
                      <a:pt x="1051" y="813"/>
                      <a:pt x="1052" y="814"/>
                      <a:pt x="1052" y="814"/>
                    </a:cubicBezTo>
                    <a:cubicBezTo>
                      <a:pt x="1052" y="814"/>
                      <a:pt x="1051" y="814"/>
                      <a:pt x="1051" y="814"/>
                    </a:cubicBezTo>
                    <a:close/>
                    <a:moveTo>
                      <a:pt x="1058" y="858"/>
                    </a:moveTo>
                    <a:cubicBezTo>
                      <a:pt x="1057" y="856"/>
                      <a:pt x="1056" y="854"/>
                      <a:pt x="1057" y="850"/>
                    </a:cubicBezTo>
                    <a:cubicBezTo>
                      <a:pt x="1057" y="850"/>
                      <a:pt x="1057" y="850"/>
                      <a:pt x="1057" y="850"/>
                    </a:cubicBezTo>
                    <a:cubicBezTo>
                      <a:pt x="1057" y="850"/>
                      <a:pt x="1057" y="850"/>
                      <a:pt x="1058" y="850"/>
                    </a:cubicBezTo>
                    <a:cubicBezTo>
                      <a:pt x="1058" y="850"/>
                      <a:pt x="1059" y="850"/>
                      <a:pt x="1059" y="850"/>
                    </a:cubicBezTo>
                    <a:cubicBezTo>
                      <a:pt x="1059" y="855"/>
                      <a:pt x="1059" y="855"/>
                      <a:pt x="1059" y="855"/>
                    </a:cubicBezTo>
                    <a:cubicBezTo>
                      <a:pt x="1059" y="856"/>
                      <a:pt x="1060" y="857"/>
                      <a:pt x="1060" y="857"/>
                    </a:cubicBezTo>
                    <a:cubicBezTo>
                      <a:pt x="1059" y="857"/>
                      <a:pt x="1058" y="858"/>
                      <a:pt x="1058" y="858"/>
                    </a:cubicBezTo>
                    <a:close/>
                    <a:moveTo>
                      <a:pt x="1067" y="831"/>
                    </a:moveTo>
                    <a:cubicBezTo>
                      <a:pt x="1067" y="833"/>
                      <a:pt x="1067" y="835"/>
                      <a:pt x="1067" y="837"/>
                    </a:cubicBezTo>
                    <a:cubicBezTo>
                      <a:pt x="1067" y="837"/>
                      <a:pt x="1067" y="837"/>
                      <a:pt x="1066" y="837"/>
                    </a:cubicBezTo>
                    <a:cubicBezTo>
                      <a:pt x="1066" y="836"/>
                      <a:pt x="1066" y="835"/>
                      <a:pt x="1066" y="833"/>
                    </a:cubicBezTo>
                    <a:cubicBezTo>
                      <a:pt x="1066" y="832"/>
                      <a:pt x="1065" y="831"/>
                      <a:pt x="1064" y="831"/>
                    </a:cubicBezTo>
                    <a:cubicBezTo>
                      <a:pt x="1063" y="830"/>
                      <a:pt x="1063" y="830"/>
                      <a:pt x="1062" y="830"/>
                    </a:cubicBezTo>
                    <a:cubicBezTo>
                      <a:pt x="1062" y="830"/>
                      <a:pt x="1062" y="830"/>
                      <a:pt x="1062" y="829"/>
                    </a:cubicBezTo>
                    <a:cubicBezTo>
                      <a:pt x="1062" y="829"/>
                      <a:pt x="1063" y="829"/>
                      <a:pt x="1063" y="829"/>
                    </a:cubicBezTo>
                    <a:cubicBezTo>
                      <a:pt x="1064" y="829"/>
                      <a:pt x="1065" y="828"/>
                      <a:pt x="1066" y="826"/>
                    </a:cubicBezTo>
                    <a:cubicBezTo>
                      <a:pt x="1066" y="827"/>
                      <a:pt x="1066" y="827"/>
                      <a:pt x="1066" y="827"/>
                    </a:cubicBezTo>
                    <a:cubicBezTo>
                      <a:pt x="1067" y="828"/>
                      <a:pt x="1067" y="828"/>
                      <a:pt x="1068" y="829"/>
                    </a:cubicBezTo>
                    <a:cubicBezTo>
                      <a:pt x="1067" y="829"/>
                      <a:pt x="1067" y="830"/>
                      <a:pt x="1067" y="831"/>
                    </a:cubicBezTo>
                    <a:close/>
                    <a:moveTo>
                      <a:pt x="1069" y="858"/>
                    </a:moveTo>
                    <a:cubicBezTo>
                      <a:pt x="1069" y="858"/>
                      <a:pt x="1070" y="858"/>
                      <a:pt x="1070" y="858"/>
                    </a:cubicBezTo>
                    <a:cubicBezTo>
                      <a:pt x="1070" y="858"/>
                      <a:pt x="1070" y="858"/>
                      <a:pt x="1070" y="858"/>
                    </a:cubicBezTo>
                    <a:cubicBezTo>
                      <a:pt x="1070" y="858"/>
                      <a:pt x="1070" y="858"/>
                      <a:pt x="1069" y="858"/>
                    </a:cubicBezTo>
                    <a:close/>
                    <a:moveTo>
                      <a:pt x="1081" y="868"/>
                    </a:moveTo>
                    <a:cubicBezTo>
                      <a:pt x="1082" y="868"/>
                      <a:pt x="1082" y="867"/>
                      <a:pt x="1083" y="866"/>
                    </a:cubicBezTo>
                    <a:cubicBezTo>
                      <a:pt x="1083" y="868"/>
                      <a:pt x="1083" y="869"/>
                      <a:pt x="1083" y="870"/>
                    </a:cubicBezTo>
                    <a:cubicBezTo>
                      <a:pt x="1082" y="869"/>
                      <a:pt x="1082" y="869"/>
                      <a:pt x="1081" y="868"/>
                    </a:cubicBezTo>
                    <a:close/>
                    <a:moveTo>
                      <a:pt x="1096" y="888"/>
                    </a:moveTo>
                    <a:cubicBezTo>
                      <a:pt x="1096" y="887"/>
                      <a:pt x="1096" y="886"/>
                      <a:pt x="1096" y="886"/>
                    </a:cubicBezTo>
                    <a:cubicBezTo>
                      <a:pt x="1096" y="886"/>
                      <a:pt x="1097" y="886"/>
                      <a:pt x="1097" y="886"/>
                    </a:cubicBezTo>
                    <a:cubicBezTo>
                      <a:pt x="1097" y="887"/>
                      <a:pt x="1097" y="888"/>
                      <a:pt x="1098" y="889"/>
                    </a:cubicBezTo>
                    <a:cubicBezTo>
                      <a:pt x="1097" y="889"/>
                      <a:pt x="1097" y="889"/>
                      <a:pt x="1096" y="8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grpSp>
          <p:nvGrpSpPr>
            <p:cNvPr id="210" name="Group 4">
              <a:extLst>
                <a:ext uri="{FF2B5EF4-FFF2-40B4-BE49-F238E27FC236}">
                  <a16:creationId xmlns:a16="http://schemas.microsoft.com/office/drawing/2014/main" id="{6D1150D3-1F35-544A-BFA4-D084D34C6CCB}"/>
                </a:ext>
              </a:extLst>
            </p:cNvPr>
            <p:cNvGrpSpPr>
              <a:grpSpLocks noChangeAspect="1"/>
            </p:cNvGrpSpPr>
            <p:nvPr/>
          </p:nvGrpSpPr>
          <p:grpSpPr bwMode="auto">
            <a:xfrm>
              <a:off x="4592262" y="5836526"/>
              <a:ext cx="1086911" cy="703841"/>
              <a:chOff x="909" y="260"/>
              <a:chExt cx="5862" cy="3796"/>
            </a:xfrm>
            <a:solidFill>
              <a:schemeClr val="bg1"/>
            </a:solidFill>
          </p:grpSpPr>
          <p:sp>
            <p:nvSpPr>
              <p:cNvPr id="211" name="Freeform 5">
                <a:extLst>
                  <a:ext uri="{FF2B5EF4-FFF2-40B4-BE49-F238E27FC236}">
                    <a16:creationId xmlns:a16="http://schemas.microsoft.com/office/drawing/2014/main" id="{2A627884-4EEF-1D49-B8F2-2AF10A324DCB}"/>
                  </a:ext>
                </a:extLst>
              </p:cNvPr>
              <p:cNvSpPr>
                <a:spLocks/>
              </p:cNvSpPr>
              <p:nvPr/>
            </p:nvSpPr>
            <p:spPr bwMode="auto">
              <a:xfrm>
                <a:off x="1388" y="260"/>
                <a:ext cx="621" cy="479"/>
              </a:xfrm>
              <a:custGeom>
                <a:avLst/>
                <a:gdLst>
                  <a:gd name="T0" fmla="*/ 169 w 170"/>
                  <a:gd name="T1" fmla="*/ 33 h 131"/>
                  <a:gd name="T2" fmla="*/ 169 w 170"/>
                  <a:gd name="T3" fmla="*/ 31 h 131"/>
                  <a:gd name="T4" fmla="*/ 138 w 170"/>
                  <a:gd name="T5" fmla="*/ 9 h 131"/>
                  <a:gd name="T6" fmla="*/ 138 w 170"/>
                  <a:gd name="T7" fmla="*/ 9 h 131"/>
                  <a:gd name="T8" fmla="*/ 136 w 170"/>
                  <a:gd name="T9" fmla="*/ 6 h 131"/>
                  <a:gd name="T10" fmla="*/ 129 w 170"/>
                  <a:gd name="T11" fmla="*/ 2 h 131"/>
                  <a:gd name="T12" fmla="*/ 108 w 170"/>
                  <a:gd name="T13" fmla="*/ 2 h 131"/>
                  <a:gd name="T14" fmla="*/ 105 w 170"/>
                  <a:gd name="T15" fmla="*/ 3 h 131"/>
                  <a:gd name="T16" fmla="*/ 105 w 170"/>
                  <a:gd name="T17" fmla="*/ 7 h 131"/>
                  <a:gd name="T18" fmla="*/ 98 w 170"/>
                  <a:gd name="T19" fmla="*/ 13 h 131"/>
                  <a:gd name="T20" fmla="*/ 88 w 170"/>
                  <a:gd name="T21" fmla="*/ 14 h 131"/>
                  <a:gd name="T22" fmla="*/ 83 w 170"/>
                  <a:gd name="T23" fmla="*/ 13 h 131"/>
                  <a:gd name="T24" fmla="*/ 80 w 170"/>
                  <a:gd name="T25" fmla="*/ 13 h 131"/>
                  <a:gd name="T26" fmla="*/ 55 w 170"/>
                  <a:gd name="T27" fmla="*/ 16 h 131"/>
                  <a:gd name="T28" fmla="*/ 52 w 170"/>
                  <a:gd name="T29" fmla="*/ 21 h 131"/>
                  <a:gd name="T30" fmla="*/ 47 w 170"/>
                  <a:gd name="T31" fmla="*/ 23 h 131"/>
                  <a:gd name="T32" fmla="*/ 43 w 170"/>
                  <a:gd name="T33" fmla="*/ 24 h 131"/>
                  <a:gd name="T34" fmla="*/ 34 w 170"/>
                  <a:gd name="T35" fmla="*/ 25 h 131"/>
                  <a:gd name="T36" fmla="*/ 24 w 170"/>
                  <a:gd name="T37" fmla="*/ 34 h 131"/>
                  <a:gd name="T38" fmla="*/ 23 w 170"/>
                  <a:gd name="T39" fmla="*/ 35 h 131"/>
                  <a:gd name="T40" fmla="*/ 21 w 170"/>
                  <a:gd name="T41" fmla="*/ 38 h 131"/>
                  <a:gd name="T42" fmla="*/ 15 w 170"/>
                  <a:gd name="T43" fmla="*/ 46 h 131"/>
                  <a:gd name="T44" fmla="*/ 14 w 170"/>
                  <a:gd name="T45" fmla="*/ 52 h 131"/>
                  <a:gd name="T46" fmla="*/ 14 w 170"/>
                  <a:gd name="T47" fmla="*/ 56 h 131"/>
                  <a:gd name="T48" fmla="*/ 11 w 170"/>
                  <a:gd name="T49" fmla="*/ 57 h 131"/>
                  <a:gd name="T50" fmla="*/ 4 w 170"/>
                  <a:gd name="T51" fmla="*/ 60 h 131"/>
                  <a:gd name="T52" fmla="*/ 2 w 170"/>
                  <a:gd name="T53" fmla="*/ 76 h 131"/>
                  <a:gd name="T54" fmla="*/ 10 w 170"/>
                  <a:gd name="T55" fmla="*/ 82 h 131"/>
                  <a:gd name="T56" fmla="*/ 11 w 170"/>
                  <a:gd name="T57" fmla="*/ 85 h 131"/>
                  <a:gd name="T58" fmla="*/ 17 w 170"/>
                  <a:gd name="T59" fmla="*/ 91 h 131"/>
                  <a:gd name="T60" fmla="*/ 22 w 170"/>
                  <a:gd name="T61" fmla="*/ 94 h 131"/>
                  <a:gd name="T62" fmla="*/ 27 w 170"/>
                  <a:gd name="T63" fmla="*/ 97 h 131"/>
                  <a:gd name="T64" fmla="*/ 50 w 170"/>
                  <a:gd name="T65" fmla="*/ 108 h 131"/>
                  <a:gd name="T66" fmla="*/ 60 w 170"/>
                  <a:gd name="T67" fmla="*/ 115 h 131"/>
                  <a:gd name="T68" fmla="*/ 64 w 170"/>
                  <a:gd name="T69" fmla="*/ 118 h 131"/>
                  <a:gd name="T70" fmla="*/ 63 w 170"/>
                  <a:gd name="T71" fmla="*/ 120 h 131"/>
                  <a:gd name="T72" fmla="*/ 63 w 170"/>
                  <a:gd name="T73" fmla="*/ 126 h 131"/>
                  <a:gd name="T74" fmla="*/ 72 w 170"/>
                  <a:gd name="T75" fmla="*/ 131 h 131"/>
                  <a:gd name="T76" fmla="*/ 77 w 170"/>
                  <a:gd name="T77" fmla="*/ 131 h 131"/>
                  <a:gd name="T78" fmla="*/ 76 w 170"/>
                  <a:gd name="T79" fmla="*/ 127 h 131"/>
                  <a:gd name="T80" fmla="*/ 78 w 170"/>
                  <a:gd name="T81" fmla="*/ 131 h 131"/>
                  <a:gd name="T82" fmla="*/ 83 w 170"/>
                  <a:gd name="T83" fmla="*/ 129 h 131"/>
                  <a:gd name="T84" fmla="*/ 85 w 170"/>
                  <a:gd name="T85" fmla="*/ 127 h 131"/>
                  <a:gd name="T86" fmla="*/ 89 w 170"/>
                  <a:gd name="T87" fmla="*/ 127 h 131"/>
                  <a:gd name="T88" fmla="*/ 91 w 170"/>
                  <a:gd name="T89" fmla="*/ 127 h 131"/>
                  <a:gd name="T90" fmla="*/ 91 w 170"/>
                  <a:gd name="T91" fmla="*/ 127 h 131"/>
                  <a:gd name="T92" fmla="*/ 106 w 170"/>
                  <a:gd name="T93" fmla="*/ 127 h 131"/>
                  <a:gd name="T94" fmla="*/ 109 w 170"/>
                  <a:gd name="T95" fmla="*/ 127 h 131"/>
                  <a:gd name="T96" fmla="*/ 128 w 170"/>
                  <a:gd name="T97" fmla="*/ 126 h 131"/>
                  <a:gd name="T98" fmla="*/ 134 w 170"/>
                  <a:gd name="T99" fmla="*/ 120 h 131"/>
                  <a:gd name="T100" fmla="*/ 135 w 170"/>
                  <a:gd name="T101" fmla="*/ 118 h 131"/>
                  <a:gd name="T102" fmla="*/ 139 w 170"/>
                  <a:gd name="T103" fmla="*/ 115 h 131"/>
                  <a:gd name="T104" fmla="*/ 146 w 170"/>
                  <a:gd name="T105" fmla="*/ 107 h 131"/>
                  <a:gd name="T106" fmla="*/ 153 w 170"/>
                  <a:gd name="T107" fmla="*/ 101 h 131"/>
                  <a:gd name="T108" fmla="*/ 157 w 170"/>
                  <a:gd name="T109" fmla="*/ 99 h 131"/>
                  <a:gd name="T110" fmla="*/ 162 w 170"/>
                  <a:gd name="T111" fmla="*/ 53 h 131"/>
                  <a:gd name="T112" fmla="*/ 162 w 170"/>
                  <a:gd name="T113" fmla="*/ 51 h 131"/>
                  <a:gd name="T114" fmla="*/ 164 w 170"/>
                  <a:gd name="T115" fmla="*/ 51 h 131"/>
                  <a:gd name="T116" fmla="*/ 169 w 170"/>
                  <a:gd name="T117" fmla="*/ 45 h 131"/>
                  <a:gd name="T118" fmla="*/ 169 w 170"/>
                  <a:gd name="T119" fmla="*/ 37 h 131"/>
                  <a:gd name="T120" fmla="*/ 169 w 170"/>
                  <a:gd name="T121" fmla="*/ 3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31">
                    <a:moveTo>
                      <a:pt x="169" y="33"/>
                    </a:moveTo>
                    <a:cubicBezTo>
                      <a:pt x="169" y="32"/>
                      <a:pt x="169" y="32"/>
                      <a:pt x="169" y="31"/>
                    </a:cubicBezTo>
                    <a:cubicBezTo>
                      <a:pt x="165" y="11"/>
                      <a:pt x="147" y="9"/>
                      <a:pt x="138" y="9"/>
                    </a:cubicBezTo>
                    <a:cubicBezTo>
                      <a:pt x="138" y="9"/>
                      <a:pt x="138" y="9"/>
                      <a:pt x="138" y="9"/>
                    </a:cubicBezTo>
                    <a:cubicBezTo>
                      <a:pt x="137" y="7"/>
                      <a:pt x="137" y="6"/>
                      <a:pt x="136" y="6"/>
                    </a:cubicBezTo>
                    <a:cubicBezTo>
                      <a:pt x="134" y="3"/>
                      <a:pt x="131" y="3"/>
                      <a:pt x="129" y="2"/>
                    </a:cubicBezTo>
                    <a:cubicBezTo>
                      <a:pt x="121" y="0"/>
                      <a:pt x="114" y="1"/>
                      <a:pt x="108" y="2"/>
                    </a:cubicBezTo>
                    <a:cubicBezTo>
                      <a:pt x="107" y="2"/>
                      <a:pt x="106" y="2"/>
                      <a:pt x="105" y="3"/>
                    </a:cubicBezTo>
                    <a:cubicBezTo>
                      <a:pt x="104" y="4"/>
                      <a:pt x="104" y="6"/>
                      <a:pt x="105" y="7"/>
                    </a:cubicBezTo>
                    <a:cubicBezTo>
                      <a:pt x="104" y="8"/>
                      <a:pt x="100" y="12"/>
                      <a:pt x="98" y="13"/>
                    </a:cubicBezTo>
                    <a:cubicBezTo>
                      <a:pt x="95" y="15"/>
                      <a:pt x="92" y="14"/>
                      <a:pt x="88" y="14"/>
                    </a:cubicBezTo>
                    <a:cubicBezTo>
                      <a:pt x="86" y="13"/>
                      <a:pt x="85" y="13"/>
                      <a:pt x="83" y="13"/>
                    </a:cubicBezTo>
                    <a:cubicBezTo>
                      <a:pt x="82" y="13"/>
                      <a:pt x="81" y="13"/>
                      <a:pt x="80" y="13"/>
                    </a:cubicBezTo>
                    <a:cubicBezTo>
                      <a:pt x="72" y="12"/>
                      <a:pt x="61" y="11"/>
                      <a:pt x="55" y="16"/>
                    </a:cubicBezTo>
                    <a:cubicBezTo>
                      <a:pt x="54" y="17"/>
                      <a:pt x="53" y="19"/>
                      <a:pt x="52" y="21"/>
                    </a:cubicBezTo>
                    <a:cubicBezTo>
                      <a:pt x="50" y="21"/>
                      <a:pt x="48" y="22"/>
                      <a:pt x="47" y="23"/>
                    </a:cubicBezTo>
                    <a:cubicBezTo>
                      <a:pt x="45" y="24"/>
                      <a:pt x="44" y="24"/>
                      <a:pt x="43" y="24"/>
                    </a:cubicBezTo>
                    <a:cubicBezTo>
                      <a:pt x="40" y="24"/>
                      <a:pt x="37" y="24"/>
                      <a:pt x="34" y="25"/>
                    </a:cubicBezTo>
                    <a:cubicBezTo>
                      <a:pt x="29" y="27"/>
                      <a:pt x="26" y="31"/>
                      <a:pt x="24" y="34"/>
                    </a:cubicBezTo>
                    <a:cubicBezTo>
                      <a:pt x="23" y="35"/>
                      <a:pt x="23" y="35"/>
                      <a:pt x="23" y="35"/>
                    </a:cubicBezTo>
                    <a:cubicBezTo>
                      <a:pt x="23" y="36"/>
                      <a:pt x="22" y="37"/>
                      <a:pt x="21" y="38"/>
                    </a:cubicBezTo>
                    <a:cubicBezTo>
                      <a:pt x="19" y="40"/>
                      <a:pt x="17" y="43"/>
                      <a:pt x="15" y="46"/>
                    </a:cubicBezTo>
                    <a:cubicBezTo>
                      <a:pt x="15" y="48"/>
                      <a:pt x="15" y="50"/>
                      <a:pt x="14" y="52"/>
                    </a:cubicBezTo>
                    <a:cubicBezTo>
                      <a:pt x="14" y="54"/>
                      <a:pt x="14" y="55"/>
                      <a:pt x="14" y="56"/>
                    </a:cubicBezTo>
                    <a:cubicBezTo>
                      <a:pt x="13" y="56"/>
                      <a:pt x="13" y="57"/>
                      <a:pt x="11" y="57"/>
                    </a:cubicBezTo>
                    <a:cubicBezTo>
                      <a:pt x="9" y="57"/>
                      <a:pt x="7" y="58"/>
                      <a:pt x="4" y="60"/>
                    </a:cubicBezTo>
                    <a:cubicBezTo>
                      <a:pt x="1" y="64"/>
                      <a:pt x="0" y="72"/>
                      <a:pt x="2" y="76"/>
                    </a:cubicBezTo>
                    <a:cubicBezTo>
                      <a:pt x="4" y="80"/>
                      <a:pt x="7" y="81"/>
                      <a:pt x="10" y="82"/>
                    </a:cubicBezTo>
                    <a:cubicBezTo>
                      <a:pt x="11" y="83"/>
                      <a:pt x="11" y="85"/>
                      <a:pt x="11" y="85"/>
                    </a:cubicBezTo>
                    <a:cubicBezTo>
                      <a:pt x="13" y="88"/>
                      <a:pt x="15" y="90"/>
                      <a:pt x="17" y="91"/>
                    </a:cubicBezTo>
                    <a:cubicBezTo>
                      <a:pt x="18" y="92"/>
                      <a:pt x="20" y="93"/>
                      <a:pt x="22" y="94"/>
                    </a:cubicBezTo>
                    <a:cubicBezTo>
                      <a:pt x="24" y="95"/>
                      <a:pt x="26" y="95"/>
                      <a:pt x="27" y="97"/>
                    </a:cubicBezTo>
                    <a:cubicBezTo>
                      <a:pt x="33" y="104"/>
                      <a:pt x="40" y="108"/>
                      <a:pt x="50" y="108"/>
                    </a:cubicBezTo>
                    <a:cubicBezTo>
                      <a:pt x="53" y="111"/>
                      <a:pt x="56" y="113"/>
                      <a:pt x="60" y="115"/>
                    </a:cubicBezTo>
                    <a:cubicBezTo>
                      <a:pt x="61" y="116"/>
                      <a:pt x="62" y="117"/>
                      <a:pt x="64" y="118"/>
                    </a:cubicBezTo>
                    <a:cubicBezTo>
                      <a:pt x="64" y="119"/>
                      <a:pt x="64" y="119"/>
                      <a:pt x="63" y="120"/>
                    </a:cubicBezTo>
                    <a:cubicBezTo>
                      <a:pt x="63" y="122"/>
                      <a:pt x="63" y="124"/>
                      <a:pt x="63" y="126"/>
                    </a:cubicBezTo>
                    <a:cubicBezTo>
                      <a:pt x="65" y="130"/>
                      <a:pt x="69" y="131"/>
                      <a:pt x="72" y="131"/>
                    </a:cubicBezTo>
                    <a:cubicBezTo>
                      <a:pt x="74" y="131"/>
                      <a:pt x="76" y="131"/>
                      <a:pt x="77" y="131"/>
                    </a:cubicBezTo>
                    <a:cubicBezTo>
                      <a:pt x="76" y="127"/>
                      <a:pt x="76" y="127"/>
                      <a:pt x="76" y="127"/>
                    </a:cubicBezTo>
                    <a:cubicBezTo>
                      <a:pt x="78" y="131"/>
                      <a:pt x="78" y="131"/>
                      <a:pt x="78" y="131"/>
                    </a:cubicBezTo>
                    <a:cubicBezTo>
                      <a:pt x="79" y="131"/>
                      <a:pt x="81" y="130"/>
                      <a:pt x="83" y="129"/>
                    </a:cubicBezTo>
                    <a:cubicBezTo>
                      <a:pt x="84" y="128"/>
                      <a:pt x="85" y="127"/>
                      <a:pt x="85" y="127"/>
                    </a:cubicBezTo>
                    <a:cubicBezTo>
                      <a:pt x="86" y="127"/>
                      <a:pt x="87" y="127"/>
                      <a:pt x="89" y="127"/>
                    </a:cubicBezTo>
                    <a:cubicBezTo>
                      <a:pt x="89" y="127"/>
                      <a:pt x="90" y="127"/>
                      <a:pt x="91" y="127"/>
                    </a:cubicBezTo>
                    <a:cubicBezTo>
                      <a:pt x="91" y="127"/>
                      <a:pt x="91" y="127"/>
                      <a:pt x="91" y="127"/>
                    </a:cubicBezTo>
                    <a:cubicBezTo>
                      <a:pt x="96" y="127"/>
                      <a:pt x="101" y="127"/>
                      <a:pt x="106" y="127"/>
                    </a:cubicBezTo>
                    <a:cubicBezTo>
                      <a:pt x="109" y="127"/>
                      <a:pt x="109" y="127"/>
                      <a:pt x="109" y="127"/>
                    </a:cubicBezTo>
                    <a:cubicBezTo>
                      <a:pt x="115" y="128"/>
                      <a:pt x="122" y="128"/>
                      <a:pt x="128" y="126"/>
                    </a:cubicBezTo>
                    <a:cubicBezTo>
                      <a:pt x="132" y="124"/>
                      <a:pt x="133" y="122"/>
                      <a:pt x="134" y="120"/>
                    </a:cubicBezTo>
                    <a:cubicBezTo>
                      <a:pt x="134" y="119"/>
                      <a:pt x="135" y="119"/>
                      <a:pt x="135" y="118"/>
                    </a:cubicBezTo>
                    <a:cubicBezTo>
                      <a:pt x="136" y="117"/>
                      <a:pt x="138" y="116"/>
                      <a:pt x="139" y="115"/>
                    </a:cubicBezTo>
                    <a:cubicBezTo>
                      <a:pt x="141" y="113"/>
                      <a:pt x="144" y="111"/>
                      <a:pt x="146" y="107"/>
                    </a:cubicBezTo>
                    <a:cubicBezTo>
                      <a:pt x="148" y="106"/>
                      <a:pt x="151" y="104"/>
                      <a:pt x="153" y="101"/>
                    </a:cubicBezTo>
                    <a:cubicBezTo>
                      <a:pt x="154" y="100"/>
                      <a:pt x="156" y="100"/>
                      <a:pt x="157" y="99"/>
                    </a:cubicBezTo>
                    <a:cubicBezTo>
                      <a:pt x="163" y="93"/>
                      <a:pt x="164" y="77"/>
                      <a:pt x="162" y="53"/>
                    </a:cubicBezTo>
                    <a:cubicBezTo>
                      <a:pt x="162" y="53"/>
                      <a:pt x="162" y="52"/>
                      <a:pt x="162" y="51"/>
                    </a:cubicBezTo>
                    <a:cubicBezTo>
                      <a:pt x="163" y="51"/>
                      <a:pt x="164" y="51"/>
                      <a:pt x="164" y="51"/>
                    </a:cubicBezTo>
                    <a:cubicBezTo>
                      <a:pt x="167" y="49"/>
                      <a:pt x="168" y="46"/>
                      <a:pt x="169" y="45"/>
                    </a:cubicBezTo>
                    <a:cubicBezTo>
                      <a:pt x="170" y="42"/>
                      <a:pt x="169" y="39"/>
                      <a:pt x="169" y="37"/>
                    </a:cubicBezTo>
                    <a:cubicBezTo>
                      <a:pt x="169" y="35"/>
                      <a:pt x="169" y="34"/>
                      <a:pt x="16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2" name="Freeform 6">
                <a:extLst>
                  <a:ext uri="{FF2B5EF4-FFF2-40B4-BE49-F238E27FC236}">
                    <a16:creationId xmlns:a16="http://schemas.microsoft.com/office/drawing/2014/main" id="{7625DAEE-6283-5148-A723-3B87BCC2AA0C}"/>
                  </a:ext>
                </a:extLst>
              </p:cNvPr>
              <p:cNvSpPr>
                <a:spLocks/>
              </p:cNvSpPr>
              <p:nvPr/>
            </p:nvSpPr>
            <p:spPr bwMode="auto">
              <a:xfrm>
                <a:off x="4653" y="1639"/>
                <a:ext cx="861" cy="548"/>
              </a:xfrm>
              <a:custGeom>
                <a:avLst/>
                <a:gdLst>
                  <a:gd name="T0" fmla="*/ 231 w 236"/>
                  <a:gd name="T1" fmla="*/ 99 h 150"/>
                  <a:gd name="T2" fmla="*/ 236 w 236"/>
                  <a:gd name="T3" fmla="*/ 91 h 150"/>
                  <a:gd name="T4" fmla="*/ 236 w 236"/>
                  <a:gd name="T5" fmla="*/ 84 h 150"/>
                  <a:gd name="T6" fmla="*/ 229 w 236"/>
                  <a:gd name="T7" fmla="*/ 77 h 150"/>
                  <a:gd name="T8" fmla="*/ 228 w 236"/>
                  <a:gd name="T9" fmla="*/ 71 h 150"/>
                  <a:gd name="T10" fmla="*/ 226 w 236"/>
                  <a:gd name="T11" fmla="*/ 63 h 150"/>
                  <a:gd name="T12" fmla="*/ 225 w 236"/>
                  <a:gd name="T13" fmla="*/ 54 h 150"/>
                  <a:gd name="T14" fmla="*/ 215 w 236"/>
                  <a:gd name="T15" fmla="*/ 51 h 150"/>
                  <a:gd name="T16" fmla="*/ 201 w 236"/>
                  <a:gd name="T17" fmla="*/ 51 h 150"/>
                  <a:gd name="T18" fmla="*/ 172 w 236"/>
                  <a:gd name="T19" fmla="*/ 46 h 150"/>
                  <a:gd name="T20" fmla="*/ 166 w 236"/>
                  <a:gd name="T21" fmla="*/ 31 h 150"/>
                  <a:gd name="T22" fmla="*/ 164 w 236"/>
                  <a:gd name="T23" fmla="*/ 23 h 150"/>
                  <a:gd name="T24" fmla="*/ 140 w 236"/>
                  <a:gd name="T25" fmla="*/ 17 h 150"/>
                  <a:gd name="T26" fmla="*/ 127 w 236"/>
                  <a:gd name="T27" fmla="*/ 24 h 150"/>
                  <a:gd name="T28" fmla="*/ 121 w 236"/>
                  <a:gd name="T29" fmla="*/ 25 h 150"/>
                  <a:gd name="T30" fmla="*/ 117 w 236"/>
                  <a:gd name="T31" fmla="*/ 29 h 150"/>
                  <a:gd name="T32" fmla="*/ 99 w 236"/>
                  <a:gd name="T33" fmla="*/ 35 h 150"/>
                  <a:gd name="T34" fmla="*/ 88 w 236"/>
                  <a:gd name="T35" fmla="*/ 36 h 150"/>
                  <a:gd name="T36" fmla="*/ 88 w 236"/>
                  <a:gd name="T37" fmla="*/ 32 h 150"/>
                  <a:gd name="T38" fmla="*/ 76 w 236"/>
                  <a:gd name="T39" fmla="*/ 23 h 150"/>
                  <a:gd name="T40" fmla="*/ 67 w 236"/>
                  <a:gd name="T41" fmla="*/ 19 h 150"/>
                  <a:gd name="T42" fmla="*/ 58 w 236"/>
                  <a:gd name="T43" fmla="*/ 17 h 150"/>
                  <a:gd name="T44" fmla="*/ 54 w 236"/>
                  <a:gd name="T45" fmla="*/ 11 h 150"/>
                  <a:gd name="T46" fmla="*/ 49 w 236"/>
                  <a:gd name="T47" fmla="*/ 7 h 150"/>
                  <a:gd name="T48" fmla="*/ 46 w 236"/>
                  <a:gd name="T49" fmla="*/ 5 h 150"/>
                  <a:gd name="T50" fmla="*/ 35 w 236"/>
                  <a:gd name="T51" fmla="*/ 1 h 150"/>
                  <a:gd name="T52" fmla="*/ 21 w 236"/>
                  <a:gd name="T53" fmla="*/ 2 h 150"/>
                  <a:gd name="T54" fmla="*/ 16 w 236"/>
                  <a:gd name="T55" fmla="*/ 9 h 150"/>
                  <a:gd name="T56" fmla="*/ 13 w 236"/>
                  <a:gd name="T57" fmla="*/ 15 h 150"/>
                  <a:gd name="T58" fmla="*/ 6 w 236"/>
                  <a:gd name="T59" fmla="*/ 19 h 150"/>
                  <a:gd name="T60" fmla="*/ 3 w 236"/>
                  <a:gd name="T61" fmla="*/ 23 h 150"/>
                  <a:gd name="T62" fmla="*/ 5 w 236"/>
                  <a:gd name="T63" fmla="*/ 43 h 150"/>
                  <a:gd name="T64" fmla="*/ 9 w 236"/>
                  <a:gd name="T65" fmla="*/ 51 h 150"/>
                  <a:gd name="T66" fmla="*/ 13 w 236"/>
                  <a:gd name="T67" fmla="*/ 70 h 150"/>
                  <a:gd name="T68" fmla="*/ 33 w 236"/>
                  <a:gd name="T69" fmla="*/ 81 h 150"/>
                  <a:gd name="T70" fmla="*/ 35 w 236"/>
                  <a:gd name="T71" fmla="*/ 81 h 150"/>
                  <a:gd name="T72" fmla="*/ 40 w 236"/>
                  <a:gd name="T73" fmla="*/ 88 h 150"/>
                  <a:gd name="T74" fmla="*/ 62 w 236"/>
                  <a:gd name="T75" fmla="*/ 89 h 150"/>
                  <a:gd name="T76" fmla="*/ 74 w 236"/>
                  <a:gd name="T77" fmla="*/ 89 h 150"/>
                  <a:gd name="T78" fmla="*/ 77 w 236"/>
                  <a:gd name="T79" fmla="*/ 89 h 150"/>
                  <a:gd name="T80" fmla="*/ 77 w 236"/>
                  <a:gd name="T81" fmla="*/ 118 h 150"/>
                  <a:gd name="T82" fmla="*/ 81 w 236"/>
                  <a:gd name="T83" fmla="*/ 126 h 150"/>
                  <a:gd name="T84" fmla="*/ 83 w 236"/>
                  <a:gd name="T85" fmla="*/ 130 h 150"/>
                  <a:gd name="T86" fmla="*/ 89 w 236"/>
                  <a:gd name="T87" fmla="*/ 135 h 150"/>
                  <a:gd name="T88" fmla="*/ 92 w 236"/>
                  <a:gd name="T89" fmla="*/ 136 h 150"/>
                  <a:gd name="T90" fmla="*/ 99 w 236"/>
                  <a:gd name="T91" fmla="*/ 145 h 150"/>
                  <a:gd name="T92" fmla="*/ 106 w 236"/>
                  <a:gd name="T93" fmla="*/ 149 h 150"/>
                  <a:gd name="T94" fmla="*/ 113 w 236"/>
                  <a:gd name="T95" fmla="*/ 149 h 150"/>
                  <a:gd name="T96" fmla="*/ 132 w 236"/>
                  <a:gd name="T97" fmla="*/ 147 h 150"/>
                  <a:gd name="T98" fmla="*/ 134 w 236"/>
                  <a:gd name="T99" fmla="*/ 145 h 150"/>
                  <a:gd name="T100" fmla="*/ 138 w 236"/>
                  <a:gd name="T101" fmla="*/ 142 h 150"/>
                  <a:gd name="T102" fmla="*/ 145 w 236"/>
                  <a:gd name="T103" fmla="*/ 138 h 150"/>
                  <a:gd name="T104" fmla="*/ 156 w 236"/>
                  <a:gd name="T105" fmla="*/ 134 h 150"/>
                  <a:gd name="T106" fmla="*/ 159 w 236"/>
                  <a:gd name="T107" fmla="*/ 134 h 150"/>
                  <a:gd name="T108" fmla="*/ 173 w 236"/>
                  <a:gd name="T109" fmla="*/ 138 h 150"/>
                  <a:gd name="T110" fmla="*/ 185 w 236"/>
                  <a:gd name="T111" fmla="*/ 138 h 150"/>
                  <a:gd name="T112" fmla="*/ 190 w 236"/>
                  <a:gd name="T113" fmla="*/ 134 h 150"/>
                  <a:gd name="T114" fmla="*/ 194 w 236"/>
                  <a:gd name="T115" fmla="*/ 130 h 150"/>
                  <a:gd name="T116" fmla="*/ 198 w 236"/>
                  <a:gd name="T117" fmla="*/ 1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50">
                    <a:moveTo>
                      <a:pt x="223" y="107"/>
                    </a:moveTo>
                    <a:cubicBezTo>
                      <a:pt x="226" y="105"/>
                      <a:pt x="230" y="103"/>
                      <a:pt x="231" y="99"/>
                    </a:cubicBezTo>
                    <a:cubicBezTo>
                      <a:pt x="233" y="98"/>
                      <a:pt x="233" y="97"/>
                      <a:pt x="234" y="96"/>
                    </a:cubicBezTo>
                    <a:cubicBezTo>
                      <a:pt x="235" y="95"/>
                      <a:pt x="235" y="93"/>
                      <a:pt x="236" y="91"/>
                    </a:cubicBezTo>
                    <a:cubicBezTo>
                      <a:pt x="236" y="89"/>
                      <a:pt x="236" y="89"/>
                      <a:pt x="236" y="89"/>
                    </a:cubicBezTo>
                    <a:cubicBezTo>
                      <a:pt x="236" y="88"/>
                      <a:pt x="236" y="86"/>
                      <a:pt x="236" y="84"/>
                    </a:cubicBezTo>
                    <a:cubicBezTo>
                      <a:pt x="236" y="83"/>
                      <a:pt x="236" y="80"/>
                      <a:pt x="234" y="78"/>
                    </a:cubicBezTo>
                    <a:cubicBezTo>
                      <a:pt x="232" y="77"/>
                      <a:pt x="231" y="77"/>
                      <a:pt x="229" y="77"/>
                    </a:cubicBezTo>
                    <a:cubicBezTo>
                      <a:pt x="229" y="76"/>
                      <a:pt x="229" y="75"/>
                      <a:pt x="228" y="73"/>
                    </a:cubicBezTo>
                    <a:cubicBezTo>
                      <a:pt x="228" y="72"/>
                      <a:pt x="228" y="72"/>
                      <a:pt x="228" y="71"/>
                    </a:cubicBezTo>
                    <a:cubicBezTo>
                      <a:pt x="228" y="69"/>
                      <a:pt x="228" y="69"/>
                      <a:pt x="228" y="69"/>
                    </a:cubicBezTo>
                    <a:cubicBezTo>
                      <a:pt x="227" y="67"/>
                      <a:pt x="226" y="65"/>
                      <a:pt x="226" y="63"/>
                    </a:cubicBezTo>
                    <a:cubicBezTo>
                      <a:pt x="226" y="62"/>
                      <a:pt x="226" y="61"/>
                      <a:pt x="226" y="60"/>
                    </a:cubicBezTo>
                    <a:cubicBezTo>
                      <a:pt x="226" y="58"/>
                      <a:pt x="226" y="56"/>
                      <a:pt x="225" y="54"/>
                    </a:cubicBezTo>
                    <a:cubicBezTo>
                      <a:pt x="224" y="52"/>
                      <a:pt x="223" y="50"/>
                      <a:pt x="221" y="50"/>
                    </a:cubicBezTo>
                    <a:cubicBezTo>
                      <a:pt x="219" y="49"/>
                      <a:pt x="216" y="50"/>
                      <a:pt x="215" y="51"/>
                    </a:cubicBezTo>
                    <a:cubicBezTo>
                      <a:pt x="214" y="52"/>
                      <a:pt x="213" y="52"/>
                      <a:pt x="211" y="52"/>
                    </a:cubicBezTo>
                    <a:cubicBezTo>
                      <a:pt x="208" y="53"/>
                      <a:pt x="204" y="52"/>
                      <a:pt x="201" y="51"/>
                    </a:cubicBezTo>
                    <a:cubicBezTo>
                      <a:pt x="196" y="50"/>
                      <a:pt x="196" y="50"/>
                      <a:pt x="196" y="50"/>
                    </a:cubicBezTo>
                    <a:cubicBezTo>
                      <a:pt x="189" y="47"/>
                      <a:pt x="181" y="45"/>
                      <a:pt x="172" y="46"/>
                    </a:cubicBezTo>
                    <a:cubicBezTo>
                      <a:pt x="172" y="42"/>
                      <a:pt x="170" y="38"/>
                      <a:pt x="167" y="34"/>
                    </a:cubicBezTo>
                    <a:cubicBezTo>
                      <a:pt x="166" y="33"/>
                      <a:pt x="166" y="32"/>
                      <a:pt x="166" y="31"/>
                    </a:cubicBezTo>
                    <a:cubicBezTo>
                      <a:pt x="165" y="30"/>
                      <a:pt x="165" y="29"/>
                      <a:pt x="165" y="28"/>
                    </a:cubicBezTo>
                    <a:cubicBezTo>
                      <a:pt x="165" y="27"/>
                      <a:pt x="165" y="25"/>
                      <a:pt x="164" y="23"/>
                    </a:cubicBezTo>
                    <a:cubicBezTo>
                      <a:pt x="161" y="15"/>
                      <a:pt x="151" y="16"/>
                      <a:pt x="144" y="17"/>
                    </a:cubicBezTo>
                    <a:cubicBezTo>
                      <a:pt x="143" y="17"/>
                      <a:pt x="141" y="17"/>
                      <a:pt x="140" y="17"/>
                    </a:cubicBezTo>
                    <a:cubicBezTo>
                      <a:pt x="137" y="17"/>
                      <a:pt x="134" y="17"/>
                      <a:pt x="131" y="18"/>
                    </a:cubicBezTo>
                    <a:cubicBezTo>
                      <a:pt x="130" y="19"/>
                      <a:pt x="128" y="21"/>
                      <a:pt x="127" y="24"/>
                    </a:cubicBezTo>
                    <a:cubicBezTo>
                      <a:pt x="127" y="24"/>
                      <a:pt x="127" y="24"/>
                      <a:pt x="127" y="24"/>
                    </a:cubicBezTo>
                    <a:cubicBezTo>
                      <a:pt x="125" y="23"/>
                      <a:pt x="123" y="24"/>
                      <a:pt x="121" y="25"/>
                    </a:cubicBezTo>
                    <a:cubicBezTo>
                      <a:pt x="120" y="26"/>
                      <a:pt x="119" y="27"/>
                      <a:pt x="119" y="28"/>
                    </a:cubicBezTo>
                    <a:cubicBezTo>
                      <a:pt x="118" y="28"/>
                      <a:pt x="118" y="28"/>
                      <a:pt x="117" y="29"/>
                    </a:cubicBezTo>
                    <a:cubicBezTo>
                      <a:pt x="115" y="30"/>
                      <a:pt x="114" y="33"/>
                      <a:pt x="114" y="35"/>
                    </a:cubicBezTo>
                    <a:cubicBezTo>
                      <a:pt x="99" y="35"/>
                      <a:pt x="99" y="35"/>
                      <a:pt x="99" y="35"/>
                    </a:cubicBezTo>
                    <a:cubicBezTo>
                      <a:pt x="98" y="35"/>
                      <a:pt x="96" y="35"/>
                      <a:pt x="94" y="35"/>
                    </a:cubicBezTo>
                    <a:cubicBezTo>
                      <a:pt x="92" y="36"/>
                      <a:pt x="90" y="36"/>
                      <a:pt x="88" y="36"/>
                    </a:cubicBezTo>
                    <a:cubicBezTo>
                      <a:pt x="88" y="36"/>
                      <a:pt x="88" y="36"/>
                      <a:pt x="88" y="36"/>
                    </a:cubicBezTo>
                    <a:cubicBezTo>
                      <a:pt x="88" y="35"/>
                      <a:pt x="88" y="33"/>
                      <a:pt x="88" y="32"/>
                    </a:cubicBezTo>
                    <a:cubicBezTo>
                      <a:pt x="87" y="30"/>
                      <a:pt x="86" y="28"/>
                      <a:pt x="84" y="26"/>
                    </a:cubicBezTo>
                    <a:cubicBezTo>
                      <a:pt x="81" y="25"/>
                      <a:pt x="79" y="24"/>
                      <a:pt x="76" y="23"/>
                    </a:cubicBezTo>
                    <a:cubicBezTo>
                      <a:pt x="75" y="23"/>
                      <a:pt x="74" y="23"/>
                      <a:pt x="73" y="22"/>
                    </a:cubicBezTo>
                    <a:cubicBezTo>
                      <a:pt x="71" y="21"/>
                      <a:pt x="69" y="20"/>
                      <a:pt x="67" y="19"/>
                    </a:cubicBezTo>
                    <a:cubicBezTo>
                      <a:pt x="66" y="18"/>
                      <a:pt x="64" y="17"/>
                      <a:pt x="62" y="16"/>
                    </a:cubicBezTo>
                    <a:cubicBezTo>
                      <a:pt x="60" y="16"/>
                      <a:pt x="60" y="16"/>
                      <a:pt x="58" y="17"/>
                    </a:cubicBezTo>
                    <a:cubicBezTo>
                      <a:pt x="58" y="17"/>
                      <a:pt x="57" y="16"/>
                      <a:pt x="56" y="15"/>
                    </a:cubicBezTo>
                    <a:cubicBezTo>
                      <a:pt x="56" y="13"/>
                      <a:pt x="55" y="12"/>
                      <a:pt x="54" y="11"/>
                    </a:cubicBezTo>
                    <a:cubicBezTo>
                      <a:pt x="53" y="10"/>
                      <a:pt x="52" y="10"/>
                      <a:pt x="51" y="9"/>
                    </a:cubicBezTo>
                    <a:cubicBezTo>
                      <a:pt x="50" y="8"/>
                      <a:pt x="50" y="7"/>
                      <a:pt x="49" y="7"/>
                    </a:cubicBezTo>
                    <a:cubicBezTo>
                      <a:pt x="48" y="6"/>
                      <a:pt x="47" y="6"/>
                      <a:pt x="46" y="5"/>
                    </a:cubicBezTo>
                    <a:cubicBezTo>
                      <a:pt x="46" y="5"/>
                      <a:pt x="46" y="5"/>
                      <a:pt x="46" y="5"/>
                    </a:cubicBezTo>
                    <a:cubicBezTo>
                      <a:pt x="45" y="4"/>
                      <a:pt x="44" y="3"/>
                      <a:pt x="42" y="2"/>
                    </a:cubicBezTo>
                    <a:cubicBezTo>
                      <a:pt x="40" y="1"/>
                      <a:pt x="38" y="1"/>
                      <a:pt x="35" y="1"/>
                    </a:cubicBezTo>
                    <a:cubicBezTo>
                      <a:pt x="33" y="0"/>
                      <a:pt x="30" y="0"/>
                      <a:pt x="28" y="1"/>
                    </a:cubicBezTo>
                    <a:cubicBezTo>
                      <a:pt x="26" y="1"/>
                      <a:pt x="23" y="1"/>
                      <a:pt x="21" y="2"/>
                    </a:cubicBezTo>
                    <a:cubicBezTo>
                      <a:pt x="18" y="4"/>
                      <a:pt x="17" y="6"/>
                      <a:pt x="16" y="8"/>
                    </a:cubicBezTo>
                    <a:cubicBezTo>
                      <a:pt x="16" y="8"/>
                      <a:pt x="16" y="9"/>
                      <a:pt x="16" y="9"/>
                    </a:cubicBezTo>
                    <a:cubicBezTo>
                      <a:pt x="16" y="11"/>
                      <a:pt x="16" y="11"/>
                      <a:pt x="16" y="11"/>
                    </a:cubicBezTo>
                    <a:cubicBezTo>
                      <a:pt x="15" y="12"/>
                      <a:pt x="14" y="14"/>
                      <a:pt x="13" y="15"/>
                    </a:cubicBezTo>
                    <a:cubicBezTo>
                      <a:pt x="13" y="16"/>
                      <a:pt x="13" y="16"/>
                      <a:pt x="13" y="16"/>
                    </a:cubicBezTo>
                    <a:cubicBezTo>
                      <a:pt x="10" y="16"/>
                      <a:pt x="8" y="17"/>
                      <a:pt x="6" y="19"/>
                    </a:cubicBezTo>
                    <a:cubicBezTo>
                      <a:pt x="6" y="19"/>
                      <a:pt x="6" y="20"/>
                      <a:pt x="6" y="20"/>
                    </a:cubicBezTo>
                    <a:cubicBezTo>
                      <a:pt x="5" y="21"/>
                      <a:pt x="4" y="22"/>
                      <a:pt x="3" y="23"/>
                    </a:cubicBezTo>
                    <a:cubicBezTo>
                      <a:pt x="0" y="27"/>
                      <a:pt x="0" y="37"/>
                      <a:pt x="3" y="41"/>
                    </a:cubicBezTo>
                    <a:cubicBezTo>
                      <a:pt x="4" y="42"/>
                      <a:pt x="4" y="43"/>
                      <a:pt x="5" y="43"/>
                    </a:cubicBezTo>
                    <a:cubicBezTo>
                      <a:pt x="5" y="46"/>
                      <a:pt x="7" y="47"/>
                      <a:pt x="8" y="49"/>
                    </a:cubicBezTo>
                    <a:cubicBezTo>
                      <a:pt x="8" y="50"/>
                      <a:pt x="9" y="50"/>
                      <a:pt x="9" y="51"/>
                    </a:cubicBezTo>
                    <a:cubicBezTo>
                      <a:pt x="9" y="53"/>
                      <a:pt x="9" y="53"/>
                      <a:pt x="9" y="53"/>
                    </a:cubicBezTo>
                    <a:cubicBezTo>
                      <a:pt x="9" y="59"/>
                      <a:pt x="9" y="65"/>
                      <a:pt x="13" y="70"/>
                    </a:cubicBezTo>
                    <a:cubicBezTo>
                      <a:pt x="16" y="76"/>
                      <a:pt x="21" y="79"/>
                      <a:pt x="27" y="81"/>
                    </a:cubicBezTo>
                    <a:cubicBezTo>
                      <a:pt x="29" y="81"/>
                      <a:pt x="32" y="81"/>
                      <a:pt x="33" y="81"/>
                    </a:cubicBezTo>
                    <a:cubicBezTo>
                      <a:pt x="35" y="81"/>
                      <a:pt x="35" y="81"/>
                      <a:pt x="35" y="81"/>
                    </a:cubicBezTo>
                    <a:cubicBezTo>
                      <a:pt x="35" y="81"/>
                      <a:pt x="35" y="81"/>
                      <a:pt x="35" y="81"/>
                    </a:cubicBezTo>
                    <a:cubicBezTo>
                      <a:pt x="36" y="82"/>
                      <a:pt x="36" y="83"/>
                      <a:pt x="36" y="83"/>
                    </a:cubicBezTo>
                    <a:cubicBezTo>
                      <a:pt x="37" y="85"/>
                      <a:pt x="38" y="87"/>
                      <a:pt x="40" y="88"/>
                    </a:cubicBezTo>
                    <a:cubicBezTo>
                      <a:pt x="43" y="89"/>
                      <a:pt x="46" y="89"/>
                      <a:pt x="49" y="89"/>
                    </a:cubicBezTo>
                    <a:cubicBezTo>
                      <a:pt x="54" y="90"/>
                      <a:pt x="58" y="89"/>
                      <a:pt x="62" y="89"/>
                    </a:cubicBezTo>
                    <a:cubicBezTo>
                      <a:pt x="64" y="89"/>
                      <a:pt x="66" y="89"/>
                      <a:pt x="68" y="89"/>
                    </a:cubicBezTo>
                    <a:cubicBezTo>
                      <a:pt x="70" y="88"/>
                      <a:pt x="72" y="88"/>
                      <a:pt x="74" y="89"/>
                    </a:cubicBezTo>
                    <a:cubicBezTo>
                      <a:pt x="75" y="89"/>
                      <a:pt x="76" y="89"/>
                      <a:pt x="77" y="88"/>
                    </a:cubicBezTo>
                    <a:cubicBezTo>
                      <a:pt x="77" y="89"/>
                      <a:pt x="77" y="89"/>
                      <a:pt x="77" y="89"/>
                    </a:cubicBezTo>
                    <a:cubicBezTo>
                      <a:pt x="77" y="111"/>
                      <a:pt x="77" y="111"/>
                      <a:pt x="77" y="111"/>
                    </a:cubicBezTo>
                    <a:cubicBezTo>
                      <a:pt x="77" y="118"/>
                      <a:pt x="77" y="118"/>
                      <a:pt x="77" y="118"/>
                    </a:cubicBezTo>
                    <a:cubicBezTo>
                      <a:pt x="76" y="121"/>
                      <a:pt x="77" y="123"/>
                      <a:pt x="78" y="124"/>
                    </a:cubicBezTo>
                    <a:cubicBezTo>
                      <a:pt x="79" y="125"/>
                      <a:pt x="80" y="126"/>
                      <a:pt x="81" y="126"/>
                    </a:cubicBezTo>
                    <a:cubicBezTo>
                      <a:pt x="82" y="128"/>
                      <a:pt x="83" y="129"/>
                      <a:pt x="83" y="129"/>
                    </a:cubicBezTo>
                    <a:cubicBezTo>
                      <a:pt x="83" y="129"/>
                      <a:pt x="83" y="129"/>
                      <a:pt x="83" y="130"/>
                    </a:cubicBezTo>
                    <a:cubicBezTo>
                      <a:pt x="84" y="131"/>
                      <a:pt x="84" y="132"/>
                      <a:pt x="85" y="132"/>
                    </a:cubicBezTo>
                    <a:cubicBezTo>
                      <a:pt x="86" y="134"/>
                      <a:pt x="88" y="134"/>
                      <a:pt x="89" y="135"/>
                    </a:cubicBezTo>
                    <a:cubicBezTo>
                      <a:pt x="90" y="135"/>
                      <a:pt x="90" y="135"/>
                      <a:pt x="91" y="135"/>
                    </a:cubicBezTo>
                    <a:cubicBezTo>
                      <a:pt x="91" y="136"/>
                      <a:pt x="92" y="136"/>
                      <a:pt x="92" y="136"/>
                    </a:cubicBezTo>
                    <a:cubicBezTo>
                      <a:pt x="92" y="136"/>
                      <a:pt x="92" y="137"/>
                      <a:pt x="92" y="137"/>
                    </a:cubicBezTo>
                    <a:cubicBezTo>
                      <a:pt x="93" y="139"/>
                      <a:pt x="93" y="145"/>
                      <a:pt x="99" y="145"/>
                    </a:cubicBezTo>
                    <a:cubicBezTo>
                      <a:pt x="99" y="145"/>
                      <a:pt x="100" y="145"/>
                      <a:pt x="100" y="145"/>
                    </a:cubicBezTo>
                    <a:cubicBezTo>
                      <a:pt x="101" y="148"/>
                      <a:pt x="103" y="149"/>
                      <a:pt x="106" y="149"/>
                    </a:cubicBezTo>
                    <a:cubicBezTo>
                      <a:pt x="106" y="149"/>
                      <a:pt x="107" y="149"/>
                      <a:pt x="107" y="149"/>
                    </a:cubicBezTo>
                    <a:cubicBezTo>
                      <a:pt x="109" y="149"/>
                      <a:pt x="111" y="149"/>
                      <a:pt x="113" y="149"/>
                    </a:cubicBezTo>
                    <a:cubicBezTo>
                      <a:pt x="115" y="149"/>
                      <a:pt x="118" y="149"/>
                      <a:pt x="121" y="149"/>
                    </a:cubicBezTo>
                    <a:cubicBezTo>
                      <a:pt x="124" y="149"/>
                      <a:pt x="128" y="150"/>
                      <a:pt x="132" y="147"/>
                    </a:cubicBezTo>
                    <a:cubicBezTo>
                      <a:pt x="132" y="147"/>
                      <a:pt x="133" y="147"/>
                      <a:pt x="133" y="146"/>
                    </a:cubicBezTo>
                    <a:cubicBezTo>
                      <a:pt x="134" y="145"/>
                      <a:pt x="134" y="145"/>
                      <a:pt x="134" y="145"/>
                    </a:cubicBezTo>
                    <a:cubicBezTo>
                      <a:pt x="135" y="145"/>
                      <a:pt x="136" y="144"/>
                      <a:pt x="137" y="143"/>
                    </a:cubicBezTo>
                    <a:cubicBezTo>
                      <a:pt x="137" y="143"/>
                      <a:pt x="138" y="142"/>
                      <a:pt x="138" y="142"/>
                    </a:cubicBezTo>
                    <a:cubicBezTo>
                      <a:pt x="139" y="142"/>
                      <a:pt x="140" y="142"/>
                      <a:pt x="140" y="142"/>
                    </a:cubicBezTo>
                    <a:cubicBezTo>
                      <a:pt x="142" y="141"/>
                      <a:pt x="144" y="140"/>
                      <a:pt x="145" y="138"/>
                    </a:cubicBezTo>
                    <a:cubicBezTo>
                      <a:pt x="150" y="139"/>
                      <a:pt x="152" y="137"/>
                      <a:pt x="154" y="135"/>
                    </a:cubicBezTo>
                    <a:cubicBezTo>
                      <a:pt x="155" y="134"/>
                      <a:pt x="156" y="134"/>
                      <a:pt x="156" y="134"/>
                    </a:cubicBezTo>
                    <a:cubicBezTo>
                      <a:pt x="156" y="134"/>
                      <a:pt x="157" y="134"/>
                      <a:pt x="157" y="134"/>
                    </a:cubicBezTo>
                    <a:cubicBezTo>
                      <a:pt x="158" y="134"/>
                      <a:pt x="158" y="134"/>
                      <a:pt x="159" y="134"/>
                    </a:cubicBezTo>
                    <a:cubicBezTo>
                      <a:pt x="159" y="135"/>
                      <a:pt x="160" y="135"/>
                      <a:pt x="160" y="135"/>
                    </a:cubicBezTo>
                    <a:cubicBezTo>
                      <a:pt x="164" y="138"/>
                      <a:pt x="169" y="138"/>
                      <a:pt x="173" y="138"/>
                    </a:cubicBezTo>
                    <a:cubicBezTo>
                      <a:pt x="176" y="138"/>
                      <a:pt x="179" y="138"/>
                      <a:pt x="182" y="138"/>
                    </a:cubicBezTo>
                    <a:cubicBezTo>
                      <a:pt x="183" y="138"/>
                      <a:pt x="185" y="138"/>
                      <a:pt x="185" y="138"/>
                    </a:cubicBezTo>
                    <a:cubicBezTo>
                      <a:pt x="187" y="138"/>
                      <a:pt x="189" y="137"/>
                      <a:pt x="190" y="136"/>
                    </a:cubicBezTo>
                    <a:cubicBezTo>
                      <a:pt x="190" y="135"/>
                      <a:pt x="190" y="134"/>
                      <a:pt x="190" y="134"/>
                    </a:cubicBezTo>
                    <a:cubicBezTo>
                      <a:pt x="191" y="133"/>
                      <a:pt x="191" y="133"/>
                      <a:pt x="191" y="133"/>
                    </a:cubicBezTo>
                    <a:cubicBezTo>
                      <a:pt x="192" y="132"/>
                      <a:pt x="193" y="131"/>
                      <a:pt x="194" y="130"/>
                    </a:cubicBezTo>
                    <a:cubicBezTo>
                      <a:pt x="194" y="130"/>
                      <a:pt x="195" y="130"/>
                      <a:pt x="195" y="129"/>
                    </a:cubicBezTo>
                    <a:cubicBezTo>
                      <a:pt x="196" y="128"/>
                      <a:pt x="197" y="127"/>
                      <a:pt x="198" y="126"/>
                    </a:cubicBezTo>
                    <a:cubicBezTo>
                      <a:pt x="209" y="122"/>
                      <a:pt x="218" y="116"/>
                      <a:pt x="223"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3" name="Freeform 7">
                <a:extLst>
                  <a:ext uri="{FF2B5EF4-FFF2-40B4-BE49-F238E27FC236}">
                    <a16:creationId xmlns:a16="http://schemas.microsoft.com/office/drawing/2014/main" id="{D1EF53B3-C289-F14C-ABBB-FC70B851604A}"/>
                  </a:ext>
                </a:extLst>
              </p:cNvPr>
              <p:cNvSpPr>
                <a:spLocks/>
              </p:cNvSpPr>
              <p:nvPr/>
            </p:nvSpPr>
            <p:spPr bwMode="auto">
              <a:xfrm>
                <a:off x="5368" y="2476"/>
                <a:ext cx="1403" cy="1580"/>
              </a:xfrm>
              <a:custGeom>
                <a:avLst/>
                <a:gdLst>
                  <a:gd name="T0" fmla="*/ 370 w 384"/>
                  <a:gd name="T1" fmla="*/ 228 h 432"/>
                  <a:gd name="T2" fmla="*/ 337 w 384"/>
                  <a:gd name="T3" fmla="*/ 213 h 432"/>
                  <a:gd name="T4" fmla="*/ 334 w 384"/>
                  <a:gd name="T5" fmla="*/ 200 h 432"/>
                  <a:gd name="T6" fmla="*/ 328 w 384"/>
                  <a:gd name="T7" fmla="*/ 176 h 432"/>
                  <a:gd name="T8" fmla="*/ 318 w 384"/>
                  <a:gd name="T9" fmla="*/ 169 h 432"/>
                  <a:gd name="T10" fmla="*/ 308 w 384"/>
                  <a:gd name="T11" fmla="*/ 160 h 432"/>
                  <a:gd name="T12" fmla="*/ 296 w 384"/>
                  <a:gd name="T13" fmla="*/ 160 h 432"/>
                  <a:gd name="T14" fmla="*/ 298 w 384"/>
                  <a:gd name="T15" fmla="*/ 126 h 432"/>
                  <a:gd name="T16" fmla="*/ 294 w 384"/>
                  <a:gd name="T17" fmla="*/ 116 h 432"/>
                  <a:gd name="T18" fmla="*/ 279 w 384"/>
                  <a:gd name="T19" fmla="*/ 107 h 432"/>
                  <a:gd name="T20" fmla="*/ 270 w 384"/>
                  <a:gd name="T21" fmla="*/ 108 h 432"/>
                  <a:gd name="T22" fmla="*/ 253 w 384"/>
                  <a:gd name="T23" fmla="*/ 97 h 432"/>
                  <a:gd name="T24" fmla="*/ 225 w 384"/>
                  <a:gd name="T25" fmla="*/ 81 h 432"/>
                  <a:gd name="T26" fmla="*/ 215 w 384"/>
                  <a:gd name="T27" fmla="*/ 69 h 432"/>
                  <a:gd name="T28" fmla="*/ 205 w 384"/>
                  <a:gd name="T29" fmla="*/ 59 h 432"/>
                  <a:gd name="T30" fmla="*/ 193 w 384"/>
                  <a:gd name="T31" fmla="*/ 59 h 432"/>
                  <a:gd name="T32" fmla="*/ 170 w 384"/>
                  <a:gd name="T33" fmla="*/ 51 h 432"/>
                  <a:gd name="T34" fmla="*/ 126 w 384"/>
                  <a:gd name="T35" fmla="*/ 40 h 432"/>
                  <a:gd name="T36" fmla="*/ 119 w 384"/>
                  <a:gd name="T37" fmla="*/ 39 h 432"/>
                  <a:gd name="T38" fmla="*/ 90 w 384"/>
                  <a:gd name="T39" fmla="*/ 15 h 432"/>
                  <a:gd name="T40" fmla="*/ 61 w 384"/>
                  <a:gd name="T41" fmla="*/ 3 h 432"/>
                  <a:gd name="T42" fmla="*/ 54 w 384"/>
                  <a:gd name="T43" fmla="*/ 13 h 432"/>
                  <a:gd name="T44" fmla="*/ 48 w 384"/>
                  <a:gd name="T45" fmla="*/ 16 h 432"/>
                  <a:gd name="T46" fmla="*/ 43 w 384"/>
                  <a:gd name="T47" fmla="*/ 27 h 432"/>
                  <a:gd name="T48" fmla="*/ 43 w 384"/>
                  <a:gd name="T49" fmla="*/ 44 h 432"/>
                  <a:gd name="T50" fmla="*/ 58 w 384"/>
                  <a:gd name="T51" fmla="*/ 66 h 432"/>
                  <a:gd name="T52" fmla="*/ 64 w 384"/>
                  <a:gd name="T53" fmla="*/ 76 h 432"/>
                  <a:gd name="T54" fmla="*/ 43 w 384"/>
                  <a:gd name="T55" fmla="*/ 123 h 432"/>
                  <a:gd name="T56" fmla="*/ 35 w 384"/>
                  <a:gd name="T57" fmla="*/ 134 h 432"/>
                  <a:gd name="T58" fmla="*/ 1 w 384"/>
                  <a:gd name="T59" fmla="*/ 171 h 432"/>
                  <a:gd name="T60" fmla="*/ 9 w 384"/>
                  <a:gd name="T61" fmla="*/ 188 h 432"/>
                  <a:gd name="T62" fmla="*/ 27 w 384"/>
                  <a:gd name="T63" fmla="*/ 214 h 432"/>
                  <a:gd name="T64" fmla="*/ 34 w 384"/>
                  <a:gd name="T65" fmla="*/ 234 h 432"/>
                  <a:gd name="T66" fmla="*/ 47 w 384"/>
                  <a:gd name="T67" fmla="*/ 286 h 432"/>
                  <a:gd name="T68" fmla="*/ 50 w 384"/>
                  <a:gd name="T69" fmla="*/ 288 h 432"/>
                  <a:gd name="T70" fmla="*/ 40 w 384"/>
                  <a:gd name="T71" fmla="*/ 355 h 432"/>
                  <a:gd name="T72" fmla="*/ 47 w 384"/>
                  <a:gd name="T73" fmla="*/ 377 h 432"/>
                  <a:gd name="T74" fmla="*/ 76 w 384"/>
                  <a:gd name="T75" fmla="*/ 402 h 432"/>
                  <a:gd name="T76" fmla="*/ 94 w 384"/>
                  <a:gd name="T77" fmla="*/ 410 h 432"/>
                  <a:gd name="T78" fmla="*/ 108 w 384"/>
                  <a:gd name="T79" fmla="*/ 414 h 432"/>
                  <a:gd name="T80" fmla="*/ 116 w 384"/>
                  <a:gd name="T81" fmla="*/ 432 h 432"/>
                  <a:gd name="T82" fmla="*/ 130 w 384"/>
                  <a:gd name="T83" fmla="*/ 432 h 432"/>
                  <a:gd name="T84" fmla="*/ 145 w 384"/>
                  <a:gd name="T85" fmla="*/ 407 h 432"/>
                  <a:gd name="T86" fmla="*/ 152 w 384"/>
                  <a:gd name="T87" fmla="*/ 385 h 432"/>
                  <a:gd name="T88" fmla="*/ 180 w 384"/>
                  <a:gd name="T89" fmla="*/ 355 h 432"/>
                  <a:gd name="T90" fmla="*/ 247 w 384"/>
                  <a:gd name="T91" fmla="*/ 322 h 432"/>
                  <a:gd name="T92" fmla="*/ 255 w 384"/>
                  <a:gd name="T93" fmla="*/ 323 h 432"/>
                  <a:gd name="T94" fmla="*/ 276 w 384"/>
                  <a:gd name="T95" fmla="*/ 319 h 432"/>
                  <a:gd name="T96" fmla="*/ 282 w 384"/>
                  <a:gd name="T97" fmla="*/ 315 h 432"/>
                  <a:gd name="T98" fmla="*/ 312 w 384"/>
                  <a:gd name="T99" fmla="*/ 301 h 432"/>
                  <a:gd name="T100" fmla="*/ 342 w 384"/>
                  <a:gd name="T101" fmla="*/ 280 h 432"/>
                  <a:gd name="T102" fmla="*/ 374 w 384"/>
                  <a:gd name="T103" fmla="*/ 25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4" h="432">
                    <a:moveTo>
                      <a:pt x="381" y="234"/>
                    </a:moveTo>
                    <a:cubicBezTo>
                      <a:pt x="379" y="232"/>
                      <a:pt x="377" y="231"/>
                      <a:pt x="375" y="232"/>
                    </a:cubicBezTo>
                    <a:cubicBezTo>
                      <a:pt x="373" y="231"/>
                      <a:pt x="371" y="229"/>
                      <a:pt x="370" y="228"/>
                    </a:cubicBezTo>
                    <a:cubicBezTo>
                      <a:pt x="365" y="224"/>
                      <a:pt x="360" y="220"/>
                      <a:pt x="351" y="220"/>
                    </a:cubicBezTo>
                    <a:cubicBezTo>
                      <a:pt x="348" y="215"/>
                      <a:pt x="343" y="213"/>
                      <a:pt x="337" y="213"/>
                    </a:cubicBezTo>
                    <a:cubicBezTo>
                      <a:pt x="337" y="213"/>
                      <a:pt x="337" y="213"/>
                      <a:pt x="337" y="213"/>
                    </a:cubicBezTo>
                    <a:cubicBezTo>
                      <a:pt x="337" y="211"/>
                      <a:pt x="336" y="210"/>
                      <a:pt x="335" y="209"/>
                    </a:cubicBezTo>
                    <a:cubicBezTo>
                      <a:pt x="335" y="208"/>
                      <a:pt x="334" y="207"/>
                      <a:pt x="334" y="206"/>
                    </a:cubicBezTo>
                    <a:cubicBezTo>
                      <a:pt x="334" y="205"/>
                      <a:pt x="334" y="202"/>
                      <a:pt x="334" y="200"/>
                    </a:cubicBezTo>
                    <a:cubicBezTo>
                      <a:pt x="334" y="199"/>
                      <a:pt x="334" y="198"/>
                      <a:pt x="335" y="197"/>
                    </a:cubicBezTo>
                    <a:cubicBezTo>
                      <a:pt x="335" y="193"/>
                      <a:pt x="336" y="189"/>
                      <a:pt x="335" y="185"/>
                    </a:cubicBezTo>
                    <a:cubicBezTo>
                      <a:pt x="334" y="182"/>
                      <a:pt x="331" y="178"/>
                      <a:pt x="328" y="176"/>
                    </a:cubicBezTo>
                    <a:cubicBezTo>
                      <a:pt x="327" y="176"/>
                      <a:pt x="326" y="175"/>
                      <a:pt x="325" y="175"/>
                    </a:cubicBezTo>
                    <a:cubicBezTo>
                      <a:pt x="324" y="175"/>
                      <a:pt x="324" y="175"/>
                      <a:pt x="324" y="175"/>
                    </a:cubicBezTo>
                    <a:cubicBezTo>
                      <a:pt x="323" y="173"/>
                      <a:pt x="321" y="171"/>
                      <a:pt x="318" y="169"/>
                    </a:cubicBezTo>
                    <a:cubicBezTo>
                      <a:pt x="318" y="168"/>
                      <a:pt x="318" y="168"/>
                      <a:pt x="318" y="168"/>
                    </a:cubicBezTo>
                    <a:cubicBezTo>
                      <a:pt x="319" y="166"/>
                      <a:pt x="319" y="161"/>
                      <a:pt x="313" y="160"/>
                    </a:cubicBezTo>
                    <a:cubicBezTo>
                      <a:pt x="311" y="160"/>
                      <a:pt x="309" y="160"/>
                      <a:pt x="308" y="160"/>
                    </a:cubicBezTo>
                    <a:cubicBezTo>
                      <a:pt x="306" y="160"/>
                      <a:pt x="306" y="160"/>
                      <a:pt x="306" y="160"/>
                    </a:cubicBezTo>
                    <a:cubicBezTo>
                      <a:pt x="304" y="160"/>
                      <a:pt x="301" y="160"/>
                      <a:pt x="298" y="160"/>
                    </a:cubicBezTo>
                    <a:cubicBezTo>
                      <a:pt x="296" y="160"/>
                      <a:pt x="296" y="160"/>
                      <a:pt x="296" y="160"/>
                    </a:cubicBezTo>
                    <a:cubicBezTo>
                      <a:pt x="296" y="149"/>
                      <a:pt x="296" y="149"/>
                      <a:pt x="296" y="149"/>
                    </a:cubicBezTo>
                    <a:cubicBezTo>
                      <a:pt x="297" y="148"/>
                      <a:pt x="297" y="148"/>
                      <a:pt x="298" y="147"/>
                    </a:cubicBezTo>
                    <a:cubicBezTo>
                      <a:pt x="301" y="142"/>
                      <a:pt x="301" y="131"/>
                      <a:pt x="298" y="126"/>
                    </a:cubicBezTo>
                    <a:cubicBezTo>
                      <a:pt x="297" y="125"/>
                      <a:pt x="297" y="124"/>
                      <a:pt x="296" y="124"/>
                    </a:cubicBezTo>
                    <a:cubicBezTo>
                      <a:pt x="296" y="123"/>
                      <a:pt x="296" y="122"/>
                      <a:pt x="296" y="121"/>
                    </a:cubicBezTo>
                    <a:cubicBezTo>
                      <a:pt x="296" y="120"/>
                      <a:pt x="295" y="118"/>
                      <a:pt x="294" y="116"/>
                    </a:cubicBezTo>
                    <a:cubicBezTo>
                      <a:pt x="294" y="115"/>
                      <a:pt x="294" y="115"/>
                      <a:pt x="294" y="114"/>
                    </a:cubicBezTo>
                    <a:cubicBezTo>
                      <a:pt x="293" y="112"/>
                      <a:pt x="293" y="112"/>
                      <a:pt x="293" y="112"/>
                    </a:cubicBezTo>
                    <a:cubicBezTo>
                      <a:pt x="290" y="106"/>
                      <a:pt x="283" y="107"/>
                      <a:pt x="279" y="107"/>
                    </a:cubicBezTo>
                    <a:cubicBezTo>
                      <a:pt x="278" y="107"/>
                      <a:pt x="278" y="108"/>
                      <a:pt x="277" y="107"/>
                    </a:cubicBezTo>
                    <a:cubicBezTo>
                      <a:pt x="276" y="107"/>
                      <a:pt x="275" y="108"/>
                      <a:pt x="274" y="108"/>
                    </a:cubicBezTo>
                    <a:cubicBezTo>
                      <a:pt x="273" y="108"/>
                      <a:pt x="271" y="108"/>
                      <a:pt x="270" y="108"/>
                    </a:cubicBezTo>
                    <a:cubicBezTo>
                      <a:pt x="269" y="107"/>
                      <a:pt x="268" y="107"/>
                      <a:pt x="267" y="105"/>
                    </a:cubicBezTo>
                    <a:cubicBezTo>
                      <a:pt x="266" y="104"/>
                      <a:pt x="264" y="102"/>
                      <a:pt x="261" y="101"/>
                    </a:cubicBezTo>
                    <a:cubicBezTo>
                      <a:pt x="259" y="97"/>
                      <a:pt x="255" y="97"/>
                      <a:pt x="253" y="97"/>
                    </a:cubicBezTo>
                    <a:cubicBezTo>
                      <a:pt x="253" y="97"/>
                      <a:pt x="253" y="97"/>
                      <a:pt x="253" y="97"/>
                    </a:cubicBezTo>
                    <a:cubicBezTo>
                      <a:pt x="251" y="92"/>
                      <a:pt x="247" y="89"/>
                      <a:pt x="241" y="89"/>
                    </a:cubicBezTo>
                    <a:cubicBezTo>
                      <a:pt x="238" y="84"/>
                      <a:pt x="233" y="82"/>
                      <a:pt x="225" y="81"/>
                    </a:cubicBezTo>
                    <a:cubicBezTo>
                      <a:pt x="223" y="80"/>
                      <a:pt x="221" y="79"/>
                      <a:pt x="217" y="78"/>
                    </a:cubicBezTo>
                    <a:cubicBezTo>
                      <a:pt x="217" y="76"/>
                      <a:pt x="217" y="75"/>
                      <a:pt x="217" y="75"/>
                    </a:cubicBezTo>
                    <a:cubicBezTo>
                      <a:pt x="217" y="73"/>
                      <a:pt x="216" y="71"/>
                      <a:pt x="215" y="69"/>
                    </a:cubicBezTo>
                    <a:cubicBezTo>
                      <a:pt x="214" y="68"/>
                      <a:pt x="213" y="67"/>
                      <a:pt x="212" y="66"/>
                    </a:cubicBezTo>
                    <a:cubicBezTo>
                      <a:pt x="211" y="65"/>
                      <a:pt x="210" y="64"/>
                      <a:pt x="210" y="63"/>
                    </a:cubicBezTo>
                    <a:cubicBezTo>
                      <a:pt x="209" y="62"/>
                      <a:pt x="209" y="60"/>
                      <a:pt x="205" y="59"/>
                    </a:cubicBezTo>
                    <a:cubicBezTo>
                      <a:pt x="204" y="58"/>
                      <a:pt x="202" y="58"/>
                      <a:pt x="200" y="59"/>
                    </a:cubicBezTo>
                    <a:cubicBezTo>
                      <a:pt x="195" y="59"/>
                      <a:pt x="195" y="59"/>
                      <a:pt x="195" y="59"/>
                    </a:cubicBezTo>
                    <a:cubicBezTo>
                      <a:pt x="193" y="59"/>
                      <a:pt x="193" y="59"/>
                      <a:pt x="193" y="59"/>
                    </a:cubicBezTo>
                    <a:cubicBezTo>
                      <a:pt x="191" y="59"/>
                      <a:pt x="188" y="59"/>
                      <a:pt x="185" y="59"/>
                    </a:cubicBezTo>
                    <a:cubicBezTo>
                      <a:pt x="182" y="53"/>
                      <a:pt x="177" y="51"/>
                      <a:pt x="171" y="51"/>
                    </a:cubicBezTo>
                    <a:cubicBezTo>
                      <a:pt x="170" y="51"/>
                      <a:pt x="170" y="51"/>
                      <a:pt x="170" y="51"/>
                    </a:cubicBezTo>
                    <a:cubicBezTo>
                      <a:pt x="168" y="49"/>
                      <a:pt x="165" y="48"/>
                      <a:pt x="163" y="48"/>
                    </a:cubicBezTo>
                    <a:cubicBezTo>
                      <a:pt x="160" y="38"/>
                      <a:pt x="148" y="39"/>
                      <a:pt x="138" y="40"/>
                    </a:cubicBezTo>
                    <a:cubicBezTo>
                      <a:pt x="134" y="40"/>
                      <a:pt x="130" y="40"/>
                      <a:pt x="126" y="40"/>
                    </a:cubicBezTo>
                    <a:cubicBezTo>
                      <a:pt x="124" y="39"/>
                      <a:pt x="122" y="40"/>
                      <a:pt x="120" y="40"/>
                    </a:cubicBezTo>
                    <a:cubicBezTo>
                      <a:pt x="119" y="40"/>
                      <a:pt x="119" y="40"/>
                      <a:pt x="119" y="40"/>
                    </a:cubicBezTo>
                    <a:cubicBezTo>
                      <a:pt x="119" y="40"/>
                      <a:pt x="119" y="39"/>
                      <a:pt x="119" y="39"/>
                    </a:cubicBezTo>
                    <a:cubicBezTo>
                      <a:pt x="116" y="25"/>
                      <a:pt x="107" y="17"/>
                      <a:pt x="93" y="17"/>
                    </a:cubicBezTo>
                    <a:cubicBezTo>
                      <a:pt x="93" y="17"/>
                      <a:pt x="93" y="17"/>
                      <a:pt x="93" y="17"/>
                    </a:cubicBezTo>
                    <a:cubicBezTo>
                      <a:pt x="92" y="17"/>
                      <a:pt x="91" y="16"/>
                      <a:pt x="90" y="15"/>
                    </a:cubicBezTo>
                    <a:cubicBezTo>
                      <a:pt x="89" y="13"/>
                      <a:pt x="87" y="12"/>
                      <a:pt x="85" y="11"/>
                    </a:cubicBezTo>
                    <a:cubicBezTo>
                      <a:pt x="84" y="9"/>
                      <a:pt x="83" y="7"/>
                      <a:pt x="80" y="5"/>
                    </a:cubicBezTo>
                    <a:cubicBezTo>
                      <a:pt x="75" y="1"/>
                      <a:pt x="67" y="0"/>
                      <a:pt x="61" y="3"/>
                    </a:cubicBezTo>
                    <a:cubicBezTo>
                      <a:pt x="60" y="4"/>
                      <a:pt x="57" y="7"/>
                      <a:pt x="57" y="12"/>
                    </a:cubicBezTo>
                    <a:cubicBezTo>
                      <a:pt x="57" y="12"/>
                      <a:pt x="57" y="12"/>
                      <a:pt x="56" y="12"/>
                    </a:cubicBezTo>
                    <a:cubicBezTo>
                      <a:pt x="55" y="13"/>
                      <a:pt x="55" y="13"/>
                      <a:pt x="54" y="13"/>
                    </a:cubicBezTo>
                    <a:cubicBezTo>
                      <a:pt x="53" y="14"/>
                      <a:pt x="52" y="14"/>
                      <a:pt x="51" y="15"/>
                    </a:cubicBezTo>
                    <a:cubicBezTo>
                      <a:pt x="50" y="15"/>
                      <a:pt x="50" y="15"/>
                      <a:pt x="49" y="16"/>
                    </a:cubicBezTo>
                    <a:cubicBezTo>
                      <a:pt x="49" y="16"/>
                      <a:pt x="49" y="16"/>
                      <a:pt x="48" y="16"/>
                    </a:cubicBezTo>
                    <a:cubicBezTo>
                      <a:pt x="47" y="17"/>
                      <a:pt x="45" y="17"/>
                      <a:pt x="44" y="19"/>
                    </a:cubicBezTo>
                    <a:cubicBezTo>
                      <a:pt x="42" y="21"/>
                      <a:pt x="42" y="24"/>
                      <a:pt x="43" y="26"/>
                    </a:cubicBezTo>
                    <a:cubicBezTo>
                      <a:pt x="43" y="27"/>
                      <a:pt x="43" y="27"/>
                      <a:pt x="43" y="27"/>
                    </a:cubicBezTo>
                    <a:cubicBezTo>
                      <a:pt x="43" y="28"/>
                      <a:pt x="43" y="29"/>
                      <a:pt x="43" y="30"/>
                    </a:cubicBezTo>
                    <a:cubicBezTo>
                      <a:pt x="42" y="33"/>
                      <a:pt x="42" y="33"/>
                      <a:pt x="42" y="33"/>
                    </a:cubicBezTo>
                    <a:cubicBezTo>
                      <a:pt x="42" y="36"/>
                      <a:pt x="41" y="41"/>
                      <a:pt x="43" y="44"/>
                    </a:cubicBezTo>
                    <a:cubicBezTo>
                      <a:pt x="44" y="45"/>
                      <a:pt x="45" y="46"/>
                      <a:pt x="46" y="47"/>
                    </a:cubicBezTo>
                    <a:cubicBezTo>
                      <a:pt x="46" y="51"/>
                      <a:pt x="48" y="53"/>
                      <a:pt x="50" y="54"/>
                    </a:cubicBezTo>
                    <a:cubicBezTo>
                      <a:pt x="51" y="59"/>
                      <a:pt x="53" y="63"/>
                      <a:pt x="58" y="66"/>
                    </a:cubicBezTo>
                    <a:cubicBezTo>
                      <a:pt x="58" y="66"/>
                      <a:pt x="58" y="67"/>
                      <a:pt x="59" y="68"/>
                    </a:cubicBezTo>
                    <a:cubicBezTo>
                      <a:pt x="59" y="69"/>
                      <a:pt x="60" y="70"/>
                      <a:pt x="61" y="70"/>
                    </a:cubicBezTo>
                    <a:cubicBezTo>
                      <a:pt x="62" y="73"/>
                      <a:pt x="63" y="74"/>
                      <a:pt x="64" y="76"/>
                    </a:cubicBezTo>
                    <a:cubicBezTo>
                      <a:pt x="65" y="77"/>
                      <a:pt x="65" y="77"/>
                      <a:pt x="65" y="78"/>
                    </a:cubicBezTo>
                    <a:cubicBezTo>
                      <a:pt x="65" y="100"/>
                      <a:pt x="65" y="100"/>
                      <a:pt x="65" y="100"/>
                    </a:cubicBezTo>
                    <a:cubicBezTo>
                      <a:pt x="51" y="101"/>
                      <a:pt x="47" y="113"/>
                      <a:pt x="43" y="123"/>
                    </a:cubicBezTo>
                    <a:cubicBezTo>
                      <a:pt x="42" y="126"/>
                      <a:pt x="41" y="128"/>
                      <a:pt x="40" y="131"/>
                    </a:cubicBezTo>
                    <a:cubicBezTo>
                      <a:pt x="39" y="132"/>
                      <a:pt x="38" y="132"/>
                      <a:pt x="37" y="133"/>
                    </a:cubicBezTo>
                    <a:cubicBezTo>
                      <a:pt x="36" y="134"/>
                      <a:pt x="36" y="134"/>
                      <a:pt x="35" y="134"/>
                    </a:cubicBezTo>
                    <a:cubicBezTo>
                      <a:pt x="18" y="135"/>
                      <a:pt x="7" y="145"/>
                      <a:pt x="5" y="161"/>
                    </a:cubicBezTo>
                    <a:cubicBezTo>
                      <a:pt x="2" y="163"/>
                      <a:pt x="2" y="167"/>
                      <a:pt x="2" y="169"/>
                    </a:cubicBezTo>
                    <a:cubicBezTo>
                      <a:pt x="1" y="170"/>
                      <a:pt x="1" y="170"/>
                      <a:pt x="1" y="171"/>
                    </a:cubicBezTo>
                    <a:cubicBezTo>
                      <a:pt x="0" y="174"/>
                      <a:pt x="1" y="178"/>
                      <a:pt x="1" y="181"/>
                    </a:cubicBezTo>
                    <a:cubicBezTo>
                      <a:pt x="1" y="182"/>
                      <a:pt x="1" y="184"/>
                      <a:pt x="2" y="186"/>
                    </a:cubicBezTo>
                    <a:cubicBezTo>
                      <a:pt x="4" y="188"/>
                      <a:pt x="7" y="188"/>
                      <a:pt x="9" y="188"/>
                    </a:cubicBezTo>
                    <a:cubicBezTo>
                      <a:pt x="10" y="193"/>
                      <a:pt x="13" y="196"/>
                      <a:pt x="17" y="198"/>
                    </a:cubicBezTo>
                    <a:cubicBezTo>
                      <a:pt x="19" y="200"/>
                      <a:pt x="20" y="202"/>
                      <a:pt x="22" y="204"/>
                    </a:cubicBezTo>
                    <a:cubicBezTo>
                      <a:pt x="24" y="207"/>
                      <a:pt x="26" y="210"/>
                      <a:pt x="27" y="214"/>
                    </a:cubicBezTo>
                    <a:cubicBezTo>
                      <a:pt x="27" y="218"/>
                      <a:pt x="29" y="221"/>
                      <a:pt x="30" y="223"/>
                    </a:cubicBezTo>
                    <a:cubicBezTo>
                      <a:pt x="31" y="224"/>
                      <a:pt x="31" y="224"/>
                      <a:pt x="31" y="224"/>
                    </a:cubicBezTo>
                    <a:cubicBezTo>
                      <a:pt x="30" y="229"/>
                      <a:pt x="32" y="232"/>
                      <a:pt x="34" y="234"/>
                    </a:cubicBezTo>
                    <a:cubicBezTo>
                      <a:pt x="35" y="235"/>
                      <a:pt x="35" y="235"/>
                      <a:pt x="35" y="237"/>
                    </a:cubicBezTo>
                    <a:cubicBezTo>
                      <a:pt x="36" y="241"/>
                      <a:pt x="35" y="248"/>
                      <a:pt x="35" y="254"/>
                    </a:cubicBezTo>
                    <a:cubicBezTo>
                      <a:pt x="34" y="267"/>
                      <a:pt x="33" y="282"/>
                      <a:pt x="47" y="286"/>
                    </a:cubicBezTo>
                    <a:cubicBezTo>
                      <a:pt x="47" y="286"/>
                      <a:pt x="47" y="286"/>
                      <a:pt x="47" y="286"/>
                    </a:cubicBezTo>
                    <a:cubicBezTo>
                      <a:pt x="47" y="286"/>
                      <a:pt x="47" y="286"/>
                      <a:pt x="47" y="286"/>
                    </a:cubicBezTo>
                    <a:cubicBezTo>
                      <a:pt x="48" y="287"/>
                      <a:pt x="49" y="288"/>
                      <a:pt x="50" y="288"/>
                    </a:cubicBezTo>
                    <a:cubicBezTo>
                      <a:pt x="50" y="345"/>
                      <a:pt x="50" y="345"/>
                      <a:pt x="50" y="345"/>
                    </a:cubicBezTo>
                    <a:cubicBezTo>
                      <a:pt x="45" y="345"/>
                      <a:pt x="44" y="350"/>
                      <a:pt x="43" y="353"/>
                    </a:cubicBezTo>
                    <a:cubicBezTo>
                      <a:pt x="42" y="353"/>
                      <a:pt x="41" y="354"/>
                      <a:pt x="40" y="355"/>
                    </a:cubicBezTo>
                    <a:cubicBezTo>
                      <a:pt x="37" y="359"/>
                      <a:pt x="37" y="369"/>
                      <a:pt x="40" y="374"/>
                    </a:cubicBezTo>
                    <a:cubicBezTo>
                      <a:pt x="42" y="375"/>
                      <a:pt x="44" y="376"/>
                      <a:pt x="46" y="376"/>
                    </a:cubicBezTo>
                    <a:cubicBezTo>
                      <a:pt x="47" y="376"/>
                      <a:pt x="47" y="376"/>
                      <a:pt x="47" y="377"/>
                    </a:cubicBezTo>
                    <a:cubicBezTo>
                      <a:pt x="48" y="378"/>
                      <a:pt x="49" y="379"/>
                      <a:pt x="52" y="379"/>
                    </a:cubicBezTo>
                    <a:cubicBezTo>
                      <a:pt x="55" y="385"/>
                      <a:pt x="60" y="390"/>
                      <a:pt x="66" y="394"/>
                    </a:cubicBezTo>
                    <a:cubicBezTo>
                      <a:pt x="68" y="398"/>
                      <a:pt x="71" y="401"/>
                      <a:pt x="76" y="402"/>
                    </a:cubicBezTo>
                    <a:cubicBezTo>
                      <a:pt x="76" y="405"/>
                      <a:pt x="77" y="409"/>
                      <a:pt x="81" y="410"/>
                    </a:cubicBezTo>
                    <a:cubicBezTo>
                      <a:pt x="84" y="411"/>
                      <a:pt x="88" y="410"/>
                      <a:pt x="91" y="410"/>
                    </a:cubicBezTo>
                    <a:cubicBezTo>
                      <a:pt x="92" y="410"/>
                      <a:pt x="93" y="410"/>
                      <a:pt x="94" y="410"/>
                    </a:cubicBezTo>
                    <a:cubicBezTo>
                      <a:pt x="98" y="410"/>
                      <a:pt x="101" y="410"/>
                      <a:pt x="105" y="411"/>
                    </a:cubicBezTo>
                    <a:cubicBezTo>
                      <a:pt x="105" y="411"/>
                      <a:pt x="106" y="411"/>
                      <a:pt x="106" y="411"/>
                    </a:cubicBezTo>
                    <a:cubicBezTo>
                      <a:pt x="107" y="412"/>
                      <a:pt x="107" y="413"/>
                      <a:pt x="108" y="414"/>
                    </a:cubicBezTo>
                    <a:cubicBezTo>
                      <a:pt x="108" y="415"/>
                      <a:pt x="109" y="416"/>
                      <a:pt x="110" y="416"/>
                    </a:cubicBezTo>
                    <a:cubicBezTo>
                      <a:pt x="110" y="422"/>
                      <a:pt x="110" y="422"/>
                      <a:pt x="110" y="422"/>
                    </a:cubicBezTo>
                    <a:cubicBezTo>
                      <a:pt x="110" y="424"/>
                      <a:pt x="110" y="430"/>
                      <a:pt x="116" y="432"/>
                    </a:cubicBezTo>
                    <a:cubicBezTo>
                      <a:pt x="118" y="432"/>
                      <a:pt x="121" y="432"/>
                      <a:pt x="123" y="432"/>
                    </a:cubicBezTo>
                    <a:cubicBezTo>
                      <a:pt x="123" y="432"/>
                      <a:pt x="124" y="432"/>
                      <a:pt x="126" y="432"/>
                    </a:cubicBezTo>
                    <a:cubicBezTo>
                      <a:pt x="130" y="432"/>
                      <a:pt x="130" y="432"/>
                      <a:pt x="130" y="432"/>
                    </a:cubicBezTo>
                    <a:cubicBezTo>
                      <a:pt x="132" y="432"/>
                      <a:pt x="133" y="431"/>
                      <a:pt x="134" y="429"/>
                    </a:cubicBezTo>
                    <a:cubicBezTo>
                      <a:pt x="134" y="427"/>
                      <a:pt x="136" y="426"/>
                      <a:pt x="138" y="424"/>
                    </a:cubicBezTo>
                    <a:cubicBezTo>
                      <a:pt x="142" y="421"/>
                      <a:pt x="147" y="417"/>
                      <a:pt x="145" y="407"/>
                    </a:cubicBezTo>
                    <a:cubicBezTo>
                      <a:pt x="148" y="403"/>
                      <a:pt x="149" y="399"/>
                      <a:pt x="149" y="393"/>
                    </a:cubicBezTo>
                    <a:cubicBezTo>
                      <a:pt x="152" y="391"/>
                      <a:pt x="152" y="388"/>
                      <a:pt x="152" y="386"/>
                    </a:cubicBezTo>
                    <a:cubicBezTo>
                      <a:pt x="152" y="386"/>
                      <a:pt x="152" y="386"/>
                      <a:pt x="152" y="385"/>
                    </a:cubicBezTo>
                    <a:cubicBezTo>
                      <a:pt x="156" y="382"/>
                      <a:pt x="158" y="377"/>
                      <a:pt x="161" y="372"/>
                    </a:cubicBezTo>
                    <a:cubicBezTo>
                      <a:pt x="163" y="368"/>
                      <a:pt x="165" y="364"/>
                      <a:pt x="168" y="361"/>
                    </a:cubicBezTo>
                    <a:cubicBezTo>
                      <a:pt x="175" y="362"/>
                      <a:pt x="178" y="358"/>
                      <a:pt x="180" y="355"/>
                    </a:cubicBezTo>
                    <a:cubicBezTo>
                      <a:pt x="182" y="352"/>
                      <a:pt x="182" y="354"/>
                      <a:pt x="184" y="353"/>
                    </a:cubicBezTo>
                    <a:cubicBezTo>
                      <a:pt x="199" y="348"/>
                      <a:pt x="213" y="342"/>
                      <a:pt x="225" y="334"/>
                    </a:cubicBezTo>
                    <a:cubicBezTo>
                      <a:pt x="234" y="332"/>
                      <a:pt x="242" y="328"/>
                      <a:pt x="247" y="322"/>
                    </a:cubicBezTo>
                    <a:cubicBezTo>
                      <a:pt x="248" y="323"/>
                      <a:pt x="249" y="323"/>
                      <a:pt x="250" y="323"/>
                    </a:cubicBezTo>
                    <a:cubicBezTo>
                      <a:pt x="254" y="323"/>
                      <a:pt x="254" y="323"/>
                      <a:pt x="254" y="323"/>
                    </a:cubicBezTo>
                    <a:cubicBezTo>
                      <a:pt x="254" y="323"/>
                      <a:pt x="255" y="323"/>
                      <a:pt x="255" y="323"/>
                    </a:cubicBezTo>
                    <a:cubicBezTo>
                      <a:pt x="256" y="323"/>
                      <a:pt x="260" y="323"/>
                      <a:pt x="262" y="323"/>
                    </a:cubicBezTo>
                    <a:cubicBezTo>
                      <a:pt x="267" y="324"/>
                      <a:pt x="272" y="324"/>
                      <a:pt x="275" y="321"/>
                    </a:cubicBezTo>
                    <a:cubicBezTo>
                      <a:pt x="275" y="321"/>
                      <a:pt x="276" y="320"/>
                      <a:pt x="276" y="319"/>
                    </a:cubicBezTo>
                    <a:cubicBezTo>
                      <a:pt x="277" y="319"/>
                      <a:pt x="277" y="319"/>
                      <a:pt x="278" y="318"/>
                    </a:cubicBezTo>
                    <a:cubicBezTo>
                      <a:pt x="279" y="318"/>
                      <a:pt x="280" y="316"/>
                      <a:pt x="280" y="315"/>
                    </a:cubicBezTo>
                    <a:cubicBezTo>
                      <a:pt x="281" y="315"/>
                      <a:pt x="281" y="315"/>
                      <a:pt x="282" y="315"/>
                    </a:cubicBezTo>
                    <a:cubicBezTo>
                      <a:pt x="283" y="314"/>
                      <a:pt x="283" y="313"/>
                      <a:pt x="284" y="312"/>
                    </a:cubicBezTo>
                    <a:cubicBezTo>
                      <a:pt x="284" y="312"/>
                      <a:pt x="284" y="312"/>
                      <a:pt x="284" y="312"/>
                    </a:cubicBezTo>
                    <a:cubicBezTo>
                      <a:pt x="297" y="312"/>
                      <a:pt x="305" y="307"/>
                      <a:pt x="312" y="301"/>
                    </a:cubicBezTo>
                    <a:cubicBezTo>
                      <a:pt x="324" y="302"/>
                      <a:pt x="332" y="300"/>
                      <a:pt x="336" y="296"/>
                    </a:cubicBezTo>
                    <a:cubicBezTo>
                      <a:pt x="340" y="292"/>
                      <a:pt x="342" y="287"/>
                      <a:pt x="341" y="280"/>
                    </a:cubicBezTo>
                    <a:cubicBezTo>
                      <a:pt x="342" y="280"/>
                      <a:pt x="342" y="280"/>
                      <a:pt x="342" y="280"/>
                    </a:cubicBezTo>
                    <a:cubicBezTo>
                      <a:pt x="348" y="277"/>
                      <a:pt x="355" y="274"/>
                      <a:pt x="358" y="267"/>
                    </a:cubicBezTo>
                    <a:cubicBezTo>
                      <a:pt x="365" y="267"/>
                      <a:pt x="368" y="262"/>
                      <a:pt x="370" y="259"/>
                    </a:cubicBezTo>
                    <a:cubicBezTo>
                      <a:pt x="372" y="257"/>
                      <a:pt x="373" y="256"/>
                      <a:pt x="374" y="256"/>
                    </a:cubicBezTo>
                    <a:cubicBezTo>
                      <a:pt x="377" y="256"/>
                      <a:pt x="379" y="255"/>
                      <a:pt x="381" y="253"/>
                    </a:cubicBezTo>
                    <a:cubicBezTo>
                      <a:pt x="384" y="249"/>
                      <a:pt x="384" y="239"/>
                      <a:pt x="381"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4" name="Freeform 8">
                <a:extLst>
                  <a:ext uri="{FF2B5EF4-FFF2-40B4-BE49-F238E27FC236}">
                    <a16:creationId xmlns:a16="http://schemas.microsoft.com/office/drawing/2014/main" id="{A1E2FF18-5EA7-4A41-829F-B823A6A65AA2}"/>
                  </a:ext>
                </a:extLst>
              </p:cNvPr>
              <p:cNvSpPr>
                <a:spLocks/>
              </p:cNvSpPr>
              <p:nvPr/>
            </p:nvSpPr>
            <p:spPr bwMode="auto">
              <a:xfrm>
                <a:off x="909" y="513"/>
                <a:ext cx="278" cy="310"/>
              </a:xfrm>
              <a:custGeom>
                <a:avLst/>
                <a:gdLst>
                  <a:gd name="T0" fmla="*/ 71 w 76"/>
                  <a:gd name="T1" fmla="*/ 32 h 85"/>
                  <a:gd name="T2" fmla="*/ 71 w 76"/>
                  <a:gd name="T3" fmla="*/ 26 h 85"/>
                  <a:gd name="T4" fmla="*/ 74 w 76"/>
                  <a:gd name="T5" fmla="*/ 12 h 85"/>
                  <a:gd name="T6" fmla="*/ 51 w 76"/>
                  <a:gd name="T7" fmla="*/ 4 h 85"/>
                  <a:gd name="T8" fmla="*/ 50 w 76"/>
                  <a:gd name="T9" fmla="*/ 3 h 85"/>
                  <a:gd name="T10" fmla="*/ 45 w 76"/>
                  <a:gd name="T11" fmla="*/ 1 h 85"/>
                  <a:gd name="T12" fmla="*/ 40 w 76"/>
                  <a:gd name="T13" fmla="*/ 2 h 85"/>
                  <a:gd name="T14" fmla="*/ 33 w 76"/>
                  <a:gd name="T15" fmla="*/ 19 h 85"/>
                  <a:gd name="T16" fmla="*/ 29 w 76"/>
                  <a:gd name="T17" fmla="*/ 28 h 85"/>
                  <a:gd name="T18" fmla="*/ 26 w 76"/>
                  <a:gd name="T19" fmla="*/ 31 h 85"/>
                  <a:gd name="T20" fmla="*/ 12 w 76"/>
                  <a:gd name="T21" fmla="*/ 42 h 85"/>
                  <a:gd name="T22" fmla="*/ 7 w 76"/>
                  <a:gd name="T23" fmla="*/ 45 h 85"/>
                  <a:gd name="T24" fmla="*/ 6 w 76"/>
                  <a:gd name="T25" fmla="*/ 46 h 85"/>
                  <a:gd name="T26" fmla="*/ 4 w 76"/>
                  <a:gd name="T27" fmla="*/ 48 h 85"/>
                  <a:gd name="T28" fmla="*/ 4 w 76"/>
                  <a:gd name="T29" fmla="*/ 67 h 85"/>
                  <a:gd name="T30" fmla="*/ 6 w 76"/>
                  <a:gd name="T31" fmla="*/ 69 h 85"/>
                  <a:gd name="T32" fmla="*/ 9 w 76"/>
                  <a:gd name="T33" fmla="*/ 72 h 85"/>
                  <a:gd name="T34" fmla="*/ 9 w 76"/>
                  <a:gd name="T35" fmla="*/ 72 h 85"/>
                  <a:gd name="T36" fmla="*/ 12 w 76"/>
                  <a:gd name="T37" fmla="*/ 79 h 85"/>
                  <a:gd name="T38" fmla="*/ 23 w 76"/>
                  <a:gd name="T39" fmla="*/ 85 h 85"/>
                  <a:gd name="T40" fmla="*/ 26 w 76"/>
                  <a:gd name="T41" fmla="*/ 85 h 85"/>
                  <a:gd name="T42" fmla="*/ 32 w 76"/>
                  <a:gd name="T43" fmla="*/ 80 h 85"/>
                  <a:gd name="T44" fmla="*/ 52 w 76"/>
                  <a:gd name="T45" fmla="*/ 58 h 85"/>
                  <a:gd name="T46" fmla="*/ 58 w 76"/>
                  <a:gd name="T47" fmla="*/ 58 h 85"/>
                  <a:gd name="T48" fmla="*/ 63 w 76"/>
                  <a:gd name="T49" fmla="*/ 58 h 85"/>
                  <a:gd name="T50" fmla="*/ 67 w 76"/>
                  <a:gd name="T51" fmla="*/ 55 h 85"/>
                  <a:gd name="T52" fmla="*/ 72 w 76"/>
                  <a:gd name="T53" fmla="*/ 53 h 85"/>
                  <a:gd name="T54" fmla="*/ 74 w 76"/>
                  <a:gd name="T55" fmla="*/ 35 h 85"/>
                  <a:gd name="T56" fmla="*/ 71 w 76"/>
                  <a:gd name="T5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85">
                    <a:moveTo>
                      <a:pt x="71" y="32"/>
                    </a:moveTo>
                    <a:cubicBezTo>
                      <a:pt x="71" y="26"/>
                      <a:pt x="71" y="26"/>
                      <a:pt x="71" y="26"/>
                    </a:cubicBezTo>
                    <a:cubicBezTo>
                      <a:pt x="75" y="22"/>
                      <a:pt x="76" y="17"/>
                      <a:pt x="74" y="12"/>
                    </a:cubicBezTo>
                    <a:cubicBezTo>
                      <a:pt x="70" y="6"/>
                      <a:pt x="61" y="1"/>
                      <a:pt x="51" y="4"/>
                    </a:cubicBezTo>
                    <a:cubicBezTo>
                      <a:pt x="50" y="4"/>
                      <a:pt x="50" y="4"/>
                      <a:pt x="50" y="3"/>
                    </a:cubicBezTo>
                    <a:cubicBezTo>
                      <a:pt x="48" y="2"/>
                      <a:pt x="47" y="1"/>
                      <a:pt x="45" y="1"/>
                    </a:cubicBezTo>
                    <a:cubicBezTo>
                      <a:pt x="43" y="0"/>
                      <a:pt x="41" y="1"/>
                      <a:pt x="40" y="2"/>
                    </a:cubicBezTo>
                    <a:cubicBezTo>
                      <a:pt x="37" y="7"/>
                      <a:pt x="35" y="13"/>
                      <a:pt x="33" y="19"/>
                    </a:cubicBezTo>
                    <a:cubicBezTo>
                      <a:pt x="32" y="22"/>
                      <a:pt x="30" y="25"/>
                      <a:pt x="29" y="28"/>
                    </a:cubicBezTo>
                    <a:cubicBezTo>
                      <a:pt x="26" y="31"/>
                      <a:pt x="26" y="31"/>
                      <a:pt x="26" y="31"/>
                    </a:cubicBezTo>
                    <a:cubicBezTo>
                      <a:pt x="22" y="35"/>
                      <a:pt x="17" y="39"/>
                      <a:pt x="12" y="42"/>
                    </a:cubicBezTo>
                    <a:cubicBezTo>
                      <a:pt x="10" y="42"/>
                      <a:pt x="8" y="43"/>
                      <a:pt x="7" y="45"/>
                    </a:cubicBezTo>
                    <a:cubicBezTo>
                      <a:pt x="6" y="45"/>
                      <a:pt x="6" y="46"/>
                      <a:pt x="6" y="46"/>
                    </a:cubicBezTo>
                    <a:cubicBezTo>
                      <a:pt x="5" y="47"/>
                      <a:pt x="4" y="47"/>
                      <a:pt x="4" y="48"/>
                    </a:cubicBezTo>
                    <a:cubicBezTo>
                      <a:pt x="0" y="52"/>
                      <a:pt x="0" y="62"/>
                      <a:pt x="4" y="67"/>
                    </a:cubicBezTo>
                    <a:cubicBezTo>
                      <a:pt x="4" y="68"/>
                      <a:pt x="5" y="69"/>
                      <a:pt x="6" y="69"/>
                    </a:cubicBezTo>
                    <a:cubicBezTo>
                      <a:pt x="7" y="70"/>
                      <a:pt x="7" y="71"/>
                      <a:pt x="9" y="72"/>
                    </a:cubicBezTo>
                    <a:cubicBezTo>
                      <a:pt x="9" y="72"/>
                      <a:pt x="9" y="72"/>
                      <a:pt x="9" y="72"/>
                    </a:cubicBezTo>
                    <a:cubicBezTo>
                      <a:pt x="9" y="75"/>
                      <a:pt x="10" y="77"/>
                      <a:pt x="12" y="79"/>
                    </a:cubicBezTo>
                    <a:cubicBezTo>
                      <a:pt x="14" y="83"/>
                      <a:pt x="19" y="85"/>
                      <a:pt x="23" y="85"/>
                    </a:cubicBezTo>
                    <a:cubicBezTo>
                      <a:pt x="24" y="85"/>
                      <a:pt x="25" y="85"/>
                      <a:pt x="26" y="85"/>
                    </a:cubicBezTo>
                    <a:cubicBezTo>
                      <a:pt x="28" y="84"/>
                      <a:pt x="30" y="82"/>
                      <a:pt x="32" y="80"/>
                    </a:cubicBezTo>
                    <a:cubicBezTo>
                      <a:pt x="43" y="78"/>
                      <a:pt x="50" y="70"/>
                      <a:pt x="52" y="58"/>
                    </a:cubicBezTo>
                    <a:cubicBezTo>
                      <a:pt x="52" y="58"/>
                      <a:pt x="56" y="58"/>
                      <a:pt x="58" y="58"/>
                    </a:cubicBezTo>
                    <a:cubicBezTo>
                      <a:pt x="60" y="58"/>
                      <a:pt x="61" y="58"/>
                      <a:pt x="63" y="58"/>
                    </a:cubicBezTo>
                    <a:cubicBezTo>
                      <a:pt x="65" y="58"/>
                      <a:pt x="66" y="57"/>
                      <a:pt x="67" y="55"/>
                    </a:cubicBezTo>
                    <a:cubicBezTo>
                      <a:pt x="69" y="55"/>
                      <a:pt x="71" y="54"/>
                      <a:pt x="72" y="53"/>
                    </a:cubicBezTo>
                    <a:cubicBezTo>
                      <a:pt x="76" y="49"/>
                      <a:pt x="76" y="40"/>
                      <a:pt x="74" y="35"/>
                    </a:cubicBezTo>
                    <a:cubicBezTo>
                      <a:pt x="73" y="34"/>
                      <a:pt x="72" y="32"/>
                      <a:pt x="7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5" name="Freeform 9">
                <a:extLst>
                  <a:ext uri="{FF2B5EF4-FFF2-40B4-BE49-F238E27FC236}">
                    <a16:creationId xmlns:a16="http://schemas.microsoft.com/office/drawing/2014/main" id="{D78DE982-51D8-5142-A2BF-C3E2E54722A7}"/>
                  </a:ext>
                </a:extLst>
              </p:cNvPr>
              <p:cNvSpPr>
                <a:spLocks noEditPoints="1"/>
              </p:cNvSpPr>
              <p:nvPr/>
            </p:nvSpPr>
            <p:spPr bwMode="auto">
              <a:xfrm>
                <a:off x="3053" y="893"/>
                <a:ext cx="676" cy="527"/>
              </a:xfrm>
              <a:custGeom>
                <a:avLst/>
                <a:gdLst>
                  <a:gd name="T0" fmla="*/ 165 w 185"/>
                  <a:gd name="T1" fmla="*/ 110 h 144"/>
                  <a:gd name="T2" fmla="*/ 160 w 185"/>
                  <a:gd name="T3" fmla="*/ 109 h 144"/>
                  <a:gd name="T4" fmla="*/ 157 w 185"/>
                  <a:gd name="T5" fmla="*/ 94 h 144"/>
                  <a:gd name="T6" fmla="*/ 139 w 185"/>
                  <a:gd name="T7" fmla="*/ 79 h 144"/>
                  <a:gd name="T8" fmla="*/ 138 w 185"/>
                  <a:gd name="T9" fmla="*/ 88 h 144"/>
                  <a:gd name="T10" fmla="*/ 131 w 185"/>
                  <a:gd name="T11" fmla="*/ 78 h 144"/>
                  <a:gd name="T12" fmla="*/ 132 w 185"/>
                  <a:gd name="T13" fmla="*/ 64 h 144"/>
                  <a:gd name="T14" fmla="*/ 118 w 185"/>
                  <a:gd name="T15" fmla="*/ 40 h 144"/>
                  <a:gd name="T16" fmla="*/ 109 w 185"/>
                  <a:gd name="T17" fmla="*/ 32 h 144"/>
                  <a:gd name="T18" fmla="*/ 104 w 185"/>
                  <a:gd name="T19" fmla="*/ 24 h 144"/>
                  <a:gd name="T20" fmla="*/ 70 w 185"/>
                  <a:gd name="T21" fmla="*/ 3 h 144"/>
                  <a:gd name="T22" fmla="*/ 55 w 185"/>
                  <a:gd name="T23" fmla="*/ 25 h 144"/>
                  <a:gd name="T24" fmla="*/ 34 w 185"/>
                  <a:gd name="T25" fmla="*/ 32 h 144"/>
                  <a:gd name="T26" fmla="*/ 25 w 185"/>
                  <a:gd name="T27" fmla="*/ 32 h 144"/>
                  <a:gd name="T28" fmla="*/ 6 w 185"/>
                  <a:gd name="T29" fmla="*/ 29 h 144"/>
                  <a:gd name="T30" fmla="*/ 3 w 185"/>
                  <a:gd name="T31" fmla="*/ 49 h 144"/>
                  <a:gd name="T32" fmla="*/ 6 w 185"/>
                  <a:gd name="T33" fmla="*/ 61 h 144"/>
                  <a:gd name="T34" fmla="*/ 13 w 185"/>
                  <a:gd name="T35" fmla="*/ 77 h 144"/>
                  <a:gd name="T36" fmla="*/ 31 w 185"/>
                  <a:gd name="T37" fmla="*/ 106 h 144"/>
                  <a:gd name="T38" fmla="*/ 35 w 185"/>
                  <a:gd name="T39" fmla="*/ 114 h 144"/>
                  <a:gd name="T40" fmla="*/ 70 w 185"/>
                  <a:gd name="T41" fmla="*/ 135 h 144"/>
                  <a:gd name="T42" fmla="*/ 77 w 185"/>
                  <a:gd name="T43" fmla="*/ 130 h 144"/>
                  <a:gd name="T44" fmla="*/ 89 w 185"/>
                  <a:gd name="T45" fmla="*/ 127 h 144"/>
                  <a:gd name="T46" fmla="*/ 110 w 185"/>
                  <a:gd name="T47" fmla="*/ 129 h 144"/>
                  <a:gd name="T48" fmla="*/ 127 w 185"/>
                  <a:gd name="T49" fmla="*/ 132 h 144"/>
                  <a:gd name="T50" fmla="*/ 129 w 185"/>
                  <a:gd name="T51" fmla="*/ 133 h 144"/>
                  <a:gd name="T52" fmla="*/ 126 w 185"/>
                  <a:gd name="T53" fmla="*/ 136 h 144"/>
                  <a:gd name="T54" fmla="*/ 145 w 185"/>
                  <a:gd name="T55" fmla="*/ 142 h 144"/>
                  <a:gd name="T56" fmla="*/ 153 w 185"/>
                  <a:gd name="T57" fmla="*/ 142 h 144"/>
                  <a:gd name="T58" fmla="*/ 170 w 185"/>
                  <a:gd name="T59" fmla="*/ 141 h 144"/>
                  <a:gd name="T60" fmla="*/ 185 w 185"/>
                  <a:gd name="T61" fmla="*/ 123 h 144"/>
                  <a:gd name="T62" fmla="*/ 88 w 185"/>
                  <a:gd name="T63" fmla="*/ 107 h 144"/>
                  <a:gd name="T64" fmla="*/ 77 w 185"/>
                  <a:gd name="T65" fmla="*/ 101 h 144"/>
                  <a:gd name="T66" fmla="*/ 89 w 185"/>
                  <a:gd name="T67"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44">
                    <a:moveTo>
                      <a:pt x="173" y="110"/>
                    </a:moveTo>
                    <a:cubicBezTo>
                      <a:pt x="170" y="110"/>
                      <a:pt x="167" y="110"/>
                      <a:pt x="165" y="110"/>
                    </a:cubicBezTo>
                    <a:cubicBezTo>
                      <a:pt x="164" y="110"/>
                      <a:pt x="163" y="110"/>
                      <a:pt x="162" y="110"/>
                    </a:cubicBezTo>
                    <a:cubicBezTo>
                      <a:pt x="161" y="110"/>
                      <a:pt x="161" y="110"/>
                      <a:pt x="160" y="109"/>
                    </a:cubicBezTo>
                    <a:cubicBezTo>
                      <a:pt x="158" y="107"/>
                      <a:pt x="158" y="102"/>
                      <a:pt x="158" y="97"/>
                    </a:cubicBezTo>
                    <a:cubicBezTo>
                      <a:pt x="157" y="94"/>
                      <a:pt x="157" y="94"/>
                      <a:pt x="157" y="94"/>
                    </a:cubicBezTo>
                    <a:cubicBezTo>
                      <a:pt x="157" y="88"/>
                      <a:pt x="156" y="78"/>
                      <a:pt x="143" y="77"/>
                    </a:cubicBezTo>
                    <a:cubicBezTo>
                      <a:pt x="141" y="77"/>
                      <a:pt x="140" y="78"/>
                      <a:pt x="139" y="79"/>
                    </a:cubicBezTo>
                    <a:cubicBezTo>
                      <a:pt x="138" y="80"/>
                      <a:pt x="138" y="82"/>
                      <a:pt x="138" y="84"/>
                    </a:cubicBezTo>
                    <a:cubicBezTo>
                      <a:pt x="138" y="85"/>
                      <a:pt x="138" y="87"/>
                      <a:pt x="138" y="88"/>
                    </a:cubicBezTo>
                    <a:cubicBezTo>
                      <a:pt x="138" y="87"/>
                      <a:pt x="138" y="87"/>
                      <a:pt x="138" y="86"/>
                    </a:cubicBezTo>
                    <a:cubicBezTo>
                      <a:pt x="137" y="84"/>
                      <a:pt x="136" y="79"/>
                      <a:pt x="131" y="78"/>
                    </a:cubicBezTo>
                    <a:cubicBezTo>
                      <a:pt x="131" y="74"/>
                      <a:pt x="131" y="69"/>
                      <a:pt x="132" y="67"/>
                    </a:cubicBezTo>
                    <a:cubicBezTo>
                      <a:pt x="132" y="66"/>
                      <a:pt x="132" y="65"/>
                      <a:pt x="132" y="64"/>
                    </a:cubicBezTo>
                    <a:cubicBezTo>
                      <a:pt x="132" y="56"/>
                      <a:pt x="130" y="50"/>
                      <a:pt x="125" y="45"/>
                    </a:cubicBezTo>
                    <a:cubicBezTo>
                      <a:pt x="123" y="43"/>
                      <a:pt x="120" y="41"/>
                      <a:pt x="118" y="40"/>
                    </a:cubicBezTo>
                    <a:cubicBezTo>
                      <a:pt x="114" y="38"/>
                      <a:pt x="113" y="38"/>
                      <a:pt x="112" y="36"/>
                    </a:cubicBezTo>
                    <a:cubicBezTo>
                      <a:pt x="112" y="34"/>
                      <a:pt x="111" y="32"/>
                      <a:pt x="109" y="32"/>
                    </a:cubicBezTo>
                    <a:cubicBezTo>
                      <a:pt x="107" y="32"/>
                      <a:pt x="107" y="32"/>
                      <a:pt x="106" y="28"/>
                    </a:cubicBezTo>
                    <a:cubicBezTo>
                      <a:pt x="105" y="26"/>
                      <a:pt x="105" y="25"/>
                      <a:pt x="104" y="24"/>
                    </a:cubicBezTo>
                    <a:cubicBezTo>
                      <a:pt x="102" y="19"/>
                      <a:pt x="99" y="14"/>
                      <a:pt x="95" y="11"/>
                    </a:cubicBezTo>
                    <a:cubicBezTo>
                      <a:pt x="89" y="5"/>
                      <a:pt x="78" y="0"/>
                      <a:pt x="70" y="3"/>
                    </a:cubicBezTo>
                    <a:cubicBezTo>
                      <a:pt x="68" y="5"/>
                      <a:pt x="63" y="8"/>
                      <a:pt x="63" y="15"/>
                    </a:cubicBezTo>
                    <a:cubicBezTo>
                      <a:pt x="60" y="18"/>
                      <a:pt x="57" y="22"/>
                      <a:pt x="55" y="25"/>
                    </a:cubicBezTo>
                    <a:cubicBezTo>
                      <a:pt x="54" y="27"/>
                      <a:pt x="53" y="28"/>
                      <a:pt x="52" y="30"/>
                    </a:cubicBezTo>
                    <a:cubicBezTo>
                      <a:pt x="50" y="33"/>
                      <a:pt x="42" y="32"/>
                      <a:pt x="34" y="32"/>
                    </a:cubicBezTo>
                    <a:cubicBezTo>
                      <a:pt x="31" y="32"/>
                      <a:pt x="28" y="32"/>
                      <a:pt x="25" y="32"/>
                    </a:cubicBezTo>
                    <a:cubicBezTo>
                      <a:pt x="25" y="32"/>
                      <a:pt x="25" y="32"/>
                      <a:pt x="25" y="32"/>
                    </a:cubicBezTo>
                    <a:cubicBezTo>
                      <a:pt x="25" y="31"/>
                      <a:pt x="24" y="31"/>
                      <a:pt x="24" y="30"/>
                    </a:cubicBezTo>
                    <a:cubicBezTo>
                      <a:pt x="20" y="27"/>
                      <a:pt x="9" y="27"/>
                      <a:pt x="6" y="29"/>
                    </a:cubicBezTo>
                    <a:cubicBezTo>
                      <a:pt x="0" y="33"/>
                      <a:pt x="1" y="42"/>
                      <a:pt x="2" y="47"/>
                    </a:cubicBezTo>
                    <a:cubicBezTo>
                      <a:pt x="3" y="49"/>
                      <a:pt x="3" y="49"/>
                      <a:pt x="3" y="49"/>
                    </a:cubicBezTo>
                    <a:cubicBezTo>
                      <a:pt x="3" y="52"/>
                      <a:pt x="4" y="54"/>
                      <a:pt x="5" y="56"/>
                    </a:cubicBezTo>
                    <a:cubicBezTo>
                      <a:pt x="5" y="58"/>
                      <a:pt x="6" y="59"/>
                      <a:pt x="6" y="61"/>
                    </a:cubicBezTo>
                    <a:cubicBezTo>
                      <a:pt x="7" y="67"/>
                      <a:pt x="8" y="71"/>
                      <a:pt x="12" y="76"/>
                    </a:cubicBezTo>
                    <a:cubicBezTo>
                      <a:pt x="13" y="77"/>
                      <a:pt x="13" y="77"/>
                      <a:pt x="13" y="77"/>
                    </a:cubicBezTo>
                    <a:cubicBezTo>
                      <a:pt x="17" y="81"/>
                      <a:pt x="19" y="83"/>
                      <a:pt x="21" y="85"/>
                    </a:cubicBezTo>
                    <a:cubicBezTo>
                      <a:pt x="23" y="88"/>
                      <a:pt x="25" y="94"/>
                      <a:pt x="31" y="106"/>
                    </a:cubicBezTo>
                    <a:cubicBezTo>
                      <a:pt x="32" y="108"/>
                      <a:pt x="32" y="108"/>
                      <a:pt x="32" y="108"/>
                    </a:cubicBezTo>
                    <a:cubicBezTo>
                      <a:pt x="33" y="110"/>
                      <a:pt x="34" y="112"/>
                      <a:pt x="35" y="114"/>
                    </a:cubicBezTo>
                    <a:cubicBezTo>
                      <a:pt x="37" y="120"/>
                      <a:pt x="40" y="126"/>
                      <a:pt x="45" y="131"/>
                    </a:cubicBezTo>
                    <a:cubicBezTo>
                      <a:pt x="49" y="134"/>
                      <a:pt x="63" y="138"/>
                      <a:pt x="70" y="135"/>
                    </a:cubicBezTo>
                    <a:cubicBezTo>
                      <a:pt x="72" y="134"/>
                      <a:pt x="73" y="132"/>
                      <a:pt x="74" y="131"/>
                    </a:cubicBezTo>
                    <a:cubicBezTo>
                      <a:pt x="75" y="131"/>
                      <a:pt x="76" y="130"/>
                      <a:pt x="77" y="130"/>
                    </a:cubicBezTo>
                    <a:cubicBezTo>
                      <a:pt x="78" y="129"/>
                      <a:pt x="79" y="128"/>
                      <a:pt x="80" y="127"/>
                    </a:cubicBezTo>
                    <a:cubicBezTo>
                      <a:pt x="83" y="126"/>
                      <a:pt x="86" y="127"/>
                      <a:pt x="89" y="127"/>
                    </a:cubicBezTo>
                    <a:cubicBezTo>
                      <a:pt x="93" y="128"/>
                      <a:pt x="98" y="129"/>
                      <a:pt x="102" y="127"/>
                    </a:cubicBezTo>
                    <a:cubicBezTo>
                      <a:pt x="105" y="126"/>
                      <a:pt x="106" y="127"/>
                      <a:pt x="110" y="129"/>
                    </a:cubicBezTo>
                    <a:cubicBezTo>
                      <a:pt x="112" y="131"/>
                      <a:pt x="114" y="133"/>
                      <a:pt x="117" y="134"/>
                    </a:cubicBezTo>
                    <a:cubicBezTo>
                      <a:pt x="121" y="135"/>
                      <a:pt x="125" y="133"/>
                      <a:pt x="127" y="132"/>
                    </a:cubicBezTo>
                    <a:cubicBezTo>
                      <a:pt x="127" y="132"/>
                      <a:pt x="127" y="132"/>
                      <a:pt x="128" y="131"/>
                    </a:cubicBezTo>
                    <a:cubicBezTo>
                      <a:pt x="128" y="132"/>
                      <a:pt x="128" y="132"/>
                      <a:pt x="129" y="133"/>
                    </a:cubicBezTo>
                    <a:cubicBezTo>
                      <a:pt x="128" y="133"/>
                      <a:pt x="128" y="133"/>
                      <a:pt x="128" y="133"/>
                    </a:cubicBezTo>
                    <a:cubicBezTo>
                      <a:pt x="127" y="133"/>
                      <a:pt x="127" y="135"/>
                      <a:pt x="126" y="136"/>
                    </a:cubicBezTo>
                    <a:cubicBezTo>
                      <a:pt x="126" y="137"/>
                      <a:pt x="127" y="138"/>
                      <a:pt x="128" y="139"/>
                    </a:cubicBezTo>
                    <a:cubicBezTo>
                      <a:pt x="132" y="144"/>
                      <a:pt x="140" y="143"/>
                      <a:pt x="145" y="142"/>
                    </a:cubicBezTo>
                    <a:cubicBezTo>
                      <a:pt x="146" y="142"/>
                      <a:pt x="147" y="142"/>
                      <a:pt x="148" y="142"/>
                    </a:cubicBezTo>
                    <a:cubicBezTo>
                      <a:pt x="149" y="142"/>
                      <a:pt x="151" y="142"/>
                      <a:pt x="153" y="142"/>
                    </a:cubicBezTo>
                    <a:cubicBezTo>
                      <a:pt x="155" y="143"/>
                      <a:pt x="158" y="143"/>
                      <a:pt x="161" y="143"/>
                    </a:cubicBezTo>
                    <a:cubicBezTo>
                      <a:pt x="164" y="143"/>
                      <a:pt x="167" y="143"/>
                      <a:pt x="170" y="141"/>
                    </a:cubicBezTo>
                    <a:cubicBezTo>
                      <a:pt x="171" y="140"/>
                      <a:pt x="172" y="139"/>
                      <a:pt x="172" y="137"/>
                    </a:cubicBezTo>
                    <a:cubicBezTo>
                      <a:pt x="176" y="135"/>
                      <a:pt x="185" y="130"/>
                      <a:pt x="185" y="123"/>
                    </a:cubicBezTo>
                    <a:cubicBezTo>
                      <a:pt x="184" y="117"/>
                      <a:pt x="177" y="112"/>
                      <a:pt x="173" y="110"/>
                    </a:cubicBezTo>
                    <a:close/>
                    <a:moveTo>
                      <a:pt x="88" y="107"/>
                    </a:moveTo>
                    <a:cubicBezTo>
                      <a:pt x="77" y="107"/>
                      <a:pt x="77" y="107"/>
                      <a:pt x="77" y="107"/>
                    </a:cubicBezTo>
                    <a:cubicBezTo>
                      <a:pt x="75" y="105"/>
                      <a:pt x="75" y="103"/>
                      <a:pt x="77" y="101"/>
                    </a:cubicBezTo>
                    <a:cubicBezTo>
                      <a:pt x="89" y="101"/>
                      <a:pt x="89" y="101"/>
                      <a:pt x="89" y="101"/>
                    </a:cubicBezTo>
                    <a:cubicBezTo>
                      <a:pt x="89" y="101"/>
                      <a:pt x="89" y="101"/>
                      <a:pt x="89" y="102"/>
                    </a:cubicBezTo>
                    <a:cubicBezTo>
                      <a:pt x="89" y="103"/>
                      <a:pt x="89" y="106"/>
                      <a:pt x="88"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6" name="Freeform 10">
                <a:extLst>
                  <a:ext uri="{FF2B5EF4-FFF2-40B4-BE49-F238E27FC236}">
                    <a16:creationId xmlns:a16="http://schemas.microsoft.com/office/drawing/2014/main" id="{146AFE06-2440-2B4F-AE7B-8649A83559EF}"/>
                  </a:ext>
                </a:extLst>
              </p:cNvPr>
              <p:cNvSpPr>
                <a:spLocks/>
              </p:cNvSpPr>
              <p:nvPr/>
            </p:nvSpPr>
            <p:spPr bwMode="auto">
              <a:xfrm>
                <a:off x="4700" y="2125"/>
                <a:ext cx="237" cy="157"/>
              </a:xfrm>
              <a:custGeom>
                <a:avLst/>
                <a:gdLst>
                  <a:gd name="T0" fmla="*/ 63 w 65"/>
                  <a:gd name="T1" fmla="*/ 24 h 43"/>
                  <a:gd name="T2" fmla="*/ 61 w 65"/>
                  <a:gd name="T3" fmla="*/ 18 h 43"/>
                  <a:gd name="T4" fmla="*/ 49 w 65"/>
                  <a:gd name="T5" fmla="*/ 4 h 43"/>
                  <a:gd name="T6" fmla="*/ 45 w 65"/>
                  <a:gd name="T7" fmla="*/ 0 h 43"/>
                  <a:gd name="T8" fmla="*/ 30 w 65"/>
                  <a:gd name="T9" fmla="*/ 0 h 43"/>
                  <a:gd name="T10" fmla="*/ 27 w 65"/>
                  <a:gd name="T11" fmla="*/ 2 h 43"/>
                  <a:gd name="T12" fmla="*/ 26 w 65"/>
                  <a:gd name="T13" fmla="*/ 4 h 43"/>
                  <a:gd name="T14" fmla="*/ 23 w 65"/>
                  <a:gd name="T15" fmla="*/ 7 h 43"/>
                  <a:gd name="T16" fmla="*/ 20 w 65"/>
                  <a:gd name="T17" fmla="*/ 8 h 43"/>
                  <a:gd name="T18" fmla="*/ 12 w 65"/>
                  <a:gd name="T19" fmla="*/ 12 h 43"/>
                  <a:gd name="T20" fmla="*/ 7 w 65"/>
                  <a:gd name="T21" fmla="*/ 16 h 43"/>
                  <a:gd name="T22" fmla="*/ 3 w 65"/>
                  <a:gd name="T23" fmla="*/ 19 h 43"/>
                  <a:gd name="T24" fmla="*/ 0 w 65"/>
                  <a:gd name="T25" fmla="*/ 23 h 43"/>
                  <a:gd name="T26" fmla="*/ 0 w 65"/>
                  <a:gd name="T27" fmla="*/ 38 h 43"/>
                  <a:gd name="T28" fmla="*/ 4 w 65"/>
                  <a:gd name="T29" fmla="*/ 43 h 43"/>
                  <a:gd name="T30" fmla="*/ 19 w 65"/>
                  <a:gd name="T31" fmla="*/ 43 h 43"/>
                  <a:gd name="T32" fmla="*/ 23 w 65"/>
                  <a:gd name="T33" fmla="*/ 39 h 43"/>
                  <a:gd name="T34" fmla="*/ 26 w 65"/>
                  <a:gd name="T35" fmla="*/ 39 h 43"/>
                  <a:gd name="T36" fmla="*/ 41 w 65"/>
                  <a:gd name="T37" fmla="*/ 35 h 43"/>
                  <a:gd name="T38" fmla="*/ 57 w 65"/>
                  <a:gd name="T39" fmla="*/ 35 h 43"/>
                  <a:gd name="T40" fmla="*/ 63 w 65"/>
                  <a:gd name="T41" fmla="*/ 32 h 43"/>
                  <a:gd name="T42" fmla="*/ 64 w 65"/>
                  <a:gd name="T43" fmla="*/ 26 h 43"/>
                  <a:gd name="T44" fmla="*/ 63 w 65"/>
                  <a:gd name="T45"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43">
                    <a:moveTo>
                      <a:pt x="63" y="24"/>
                    </a:moveTo>
                    <a:cubicBezTo>
                      <a:pt x="62" y="23"/>
                      <a:pt x="62" y="20"/>
                      <a:pt x="61" y="18"/>
                    </a:cubicBezTo>
                    <a:cubicBezTo>
                      <a:pt x="60" y="13"/>
                      <a:pt x="58" y="4"/>
                      <a:pt x="49" y="4"/>
                    </a:cubicBezTo>
                    <a:cubicBezTo>
                      <a:pt x="49" y="2"/>
                      <a:pt x="47" y="0"/>
                      <a:pt x="45" y="0"/>
                    </a:cubicBezTo>
                    <a:cubicBezTo>
                      <a:pt x="30" y="0"/>
                      <a:pt x="30" y="0"/>
                      <a:pt x="30" y="0"/>
                    </a:cubicBezTo>
                    <a:cubicBezTo>
                      <a:pt x="29" y="0"/>
                      <a:pt x="28" y="1"/>
                      <a:pt x="27" y="2"/>
                    </a:cubicBezTo>
                    <a:cubicBezTo>
                      <a:pt x="26" y="2"/>
                      <a:pt x="26" y="3"/>
                      <a:pt x="26" y="4"/>
                    </a:cubicBezTo>
                    <a:cubicBezTo>
                      <a:pt x="24" y="4"/>
                      <a:pt x="23" y="5"/>
                      <a:pt x="23" y="7"/>
                    </a:cubicBezTo>
                    <a:cubicBezTo>
                      <a:pt x="22" y="8"/>
                      <a:pt x="21" y="8"/>
                      <a:pt x="20" y="8"/>
                    </a:cubicBezTo>
                    <a:cubicBezTo>
                      <a:pt x="18" y="8"/>
                      <a:pt x="14" y="9"/>
                      <a:pt x="12" y="12"/>
                    </a:cubicBezTo>
                    <a:cubicBezTo>
                      <a:pt x="10" y="13"/>
                      <a:pt x="8" y="15"/>
                      <a:pt x="7" y="16"/>
                    </a:cubicBezTo>
                    <a:cubicBezTo>
                      <a:pt x="5" y="18"/>
                      <a:pt x="4" y="19"/>
                      <a:pt x="3" y="19"/>
                    </a:cubicBezTo>
                    <a:cubicBezTo>
                      <a:pt x="1" y="19"/>
                      <a:pt x="0" y="21"/>
                      <a:pt x="0" y="23"/>
                    </a:cubicBezTo>
                    <a:cubicBezTo>
                      <a:pt x="0" y="38"/>
                      <a:pt x="0" y="38"/>
                      <a:pt x="0" y="38"/>
                    </a:cubicBezTo>
                    <a:cubicBezTo>
                      <a:pt x="0" y="41"/>
                      <a:pt x="1" y="43"/>
                      <a:pt x="4" y="43"/>
                    </a:cubicBezTo>
                    <a:cubicBezTo>
                      <a:pt x="19" y="43"/>
                      <a:pt x="19" y="43"/>
                      <a:pt x="19" y="43"/>
                    </a:cubicBezTo>
                    <a:cubicBezTo>
                      <a:pt x="21" y="43"/>
                      <a:pt x="23" y="41"/>
                      <a:pt x="23" y="39"/>
                    </a:cubicBezTo>
                    <a:cubicBezTo>
                      <a:pt x="26" y="39"/>
                      <a:pt x="26" y="39"/>
                      <a:pt x="26" y="39"/>
                    </a:cubicBezTo>
                    <a:cubicBezTo>
                      <a:pt x="31" y="39"/>
                      <a:pt x="38" y="39"/>
                      <a:pt x="41" y="35"/>
                    </a:cubicBezTo>
                    <a:cubicBezTo>
                      <a:pt x="57" y="35"/>
                      <a:pt x="57" y="35"/>
                      <a:pt x="57" y="35"/>
                    </a:cubicBezTo>
                    <a:cubicBezTo>
                      <a:pt x="59" y="35"/>
                      <a:pt x="62" y="35"/>
                      <a:pt x="63" y="32"/>
                    </a:cubicBezTo>
                    <a:cubicBezTo>
                      <a:pt x="65" y="30"/>
                      <a:pt x="65" y="28"/>
                      <a:pt x="64" y="26"/>
                    </a:cubicBezTo>
                    <a:cubicBezTo>
                      <a:pt x="64" y="25"/>
                      <a:pt x="64" y="24"/>
                      <a:pt x="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7" name="Freeform 11">
                <a:extLst>
                  <a:ext uri="{FF2B5EF4-FFF2-40B4-BE49-F238E27FC236}">
                    <a16:creationId xmlns:a16="http://schemas.microsoft.com/office/drawing/2014/main" id="{378C989F-4F9B-2C45-95C4-5AC2B26234FC}"/>
                  </a:ext>
                </a:extLst>
              </p:cNvPr>
              <p:cNvSpPr>
                <a:spLocks/>
              </p:cNvSpPr>
              <p:nvPr/>
            </p:nvSpPr>
            <p:spPr bwMode="auto">
              <a:xfrm>
                <a:off x="4309" y="1734"/>
                <a:ext cx="300" cy="300"/>
              </a:xfrm>
              <a:custGeom>
                <a:avLst/>
                <a:gdLst>
                  <a:gd name="T0" fmla="*/ 77 w 82"/>
                  <a:gd name="T1" fmla="*/ 36 h 82"/>
                  <a:gd name="T2" fmla="*/ 75 w 82"/>
                  <a:gd name="T3" fmla="*/ 32 h 82"/>
                  <a:gd name="T4" fmla="*/ 74 w 82"/>
                  <a:gd name="T5" fmla="*/ 29 h 82"/>
                  <a:gd name="T6" fmla="*/ 72 w 82"/>
                  <a:gd name="T7" fmla="*/ 27 h 82"/>
                  <a:gd name="T8" fmla="*/ 63 w 82"/>
                  <a:gd name="T9" fmla="*/ 19 h 82"/>
                  <a:gd name="T10" fmla="*/ 57 w 82"/>
                  <a:gd name="T11" fmla="*/ 17 h 82"/>
                  <a:gd name="T12" fmla="*/ 55 w 82"/>
                  <a:gd name="T13" fmla="*/ 15 h 82"/>
                  <a:gd name="T14" fmla="*/ 50 w 82"/>
                  <a:gd name="T15" fmla="*/ 13 h 82"/>
                  <a:gd name="T16" fmla="*/ 47 w 82"/>
                  <a:gd name="T17" fmla="*/ 13 h 82"/>
                  <a:gd name="T18" fmla="*/ 46 w 82"/>
                  <a:gd name="T19" fmla="*/ 13 h 82"/>
                  <a:gd name="T20" fmla="*/ 44 w 82"/>
                  <a:gd name="T21" fmla="*/ 12 h 82"/>
                  <a:gd name="T22" fmla="*/ 41 w 82"/>
                  <a:gd name="T23" fmla="*/ 10 h 82"/>
                  <a:gd name="T24" fmla="*/ 40 w 82"/>
                  <a:gd name="T25" fmla="*/ 10 h 82"/>
                  <a:gd name="T26" fmla="*/ 36 w 82"/>
                  <a:gd name="T27" fmla="*/ 3 h 82"/>
                  <a:gd name="T28" fmla="*/ 12 w 82"/>
                  <a:gd name="T29" fmla="*/ 3 h 82"/>
                  <a:gd name="T30" fmla="*/ 9 w 82"/>
                  <a:gd name="T31" fmla="*/ 9 h 82"/>
                  <a:gd name="T32" fmla="*/ 8 w 82"/>
                  <a:gd name="T33" fmla="*/ 10 h 82"/>
                  <a:gd name="T34" fmla="*/ 7 w 82"/>
                  <a:gd name="T35" fmla="*/ 11 h 82"/>
                  <a:gd name="T36" fmla="*/ 6 w 82"/>
                  <a:gd name="T37" fmla="*/ 13 h 82"/>
                  <a:gd name="T38" fmla="*/ 4 w 82"/>
                  <a:gd name="T39" fmla="*/ 14 h 82"/>
                  <a:gd name="T40" fmla="*/ 0 w 82"/>
                  <a:gd name="T41" fmla="*/ 21 h 82"/>
                  <a:gd name="T42" fmla="*/ 0 w 82"/>
                  <a:gd name="T43" fmla="*/ 25 h 82"/>
                  <a:gd name="T44" fmla="*/ 3 w 82"/>
                  <a:gd name="T45" fmla="*/ 31 h 82"/>
                  <a:gd name="T46" fmla="*/ 9 w 82"/>
                  <a:gd name="T47" fmla="*/ 35 h 82"/>
                  <a:gd name="T48" fmla="*/ 11 w 82"/>
                  <a:gd name="T49" fmla="*/ 36 h 82"/>
                  <a:gd name="T50" fmla="*/ 12 w 82"/>
                  <a:gd name="T51" fmla="*/ 37 h 82"/>
                  <a:gd name="T52" fmla="*/ 13 w 82"/>
                  <a:gd name="T53" fmla="*/ 40 h 82"/>
                  <a:gd name="T54" fmla="*/ 16 w 82"/>
                  <a:gd name="T55" fmla="*/ 44 h 82"/>
                  <a:gd name="T56" fmla="*/ 16 w 82"/>
                  <a:gd name="T57" fmla="*/ 50 h 82"/>
                  <a:gd name="T58" fmla="*/ 17 w 82"/>
                  <a:gd name="T59" fmla="*/ 55 h 82"/>
                  <a:gd name="T60" fmla="*/ 19 w 82"/>
                  <a:gd name="T61" fmla="*/ 60 h 82"/>
                  <a:gd name="T62" fmla="*/ 20 w 82"/>
                  <a:gd name="T63" fmla="*/ 61 h 82"/>
                  <a:gd name="T64" fmla="*/ 20 w 82"/>
                  <a:gd name="T65" fmla="*/ 63 h 82"/>
                  <a:gd name="T66" fmla="*/ 24 w 82"/>
                  <a:gd name="T67" fmla="*/ 67 h 82"/>
                  <a:gd name="T68" fmla="*/ 25 w 82"/>
                  <a:gd name="T69" fmla="*/ 68 h 82"/>
                  <a:gd name="T70" fmla="*/ 27 w 82"/>
                  <a:gd name="T71" fmla="*/ 71 h 82"/>
                  <a:gd name="T72" fmla="*/ 30 w 82"/>
                  <a:gd name="T73" fmla="*/ 77 h 82"/>
                  <a:gd name="T74" fmla="*/ 32 w 82"/>
                  <a:gd name="T75" fmla="*/ 78 h 82"/>
                  <a:gd name="T76" fmla="*/ 33 w 82"/>
                  <a:gd name="T77" fmla="*/ 80 h 82"/>
                  <a:gd name="T78" fmla="*/ 39 w 82"/>
                  <a:gd name="T79" fmla="*/ 82 h 82"/>
                  <a:gd name="T80" fmla="*/ 39 w 82"/>
                  <a:gd name="T81" fmla="*/ 82 h 82"/>
                  <a:gd name="T82" fmla="*/ 46 w 82"/>
                  <a:gd name="T83" fmla="*/ 82 h 82"/>
                  <a:gd name="T84" fmla="*/ 51 w 82"/>
                  <a:gd name="T85" fmla="*/ 80 h 82"/>
                  <a:gd name="T86" fmla="*/ 54 w 82"/>
                  <a:gd name="T87" fmla="*/ 78 h 82"/>
                  <a:gd name="T88" fmla="*/ 55 w 82"/>
                  <a:gd name="T89" fmla="*/ 78 h 82"/>
                  <a:gd name="T90" fmla="*/ 60 w 82"/>
                  <a:gd name="T91" fmla="*/ 76 h 82"/>
                  <a:gd name="T92" fmla="*/ 63 w 82"/>
                  <a:gd name="T93" fmla="*/ 71 h 82"/>
                  <a:gd name="T94" fmla="*/ 66 w 82"/>
                  <a:gd name="T95" fmla="*/ 70 h 82"/>
                  <a:gd name="T96" fmla="*/ 72 w 82"/>
                  <a:gd name="T97" fmla="*/ 67 h 82"/>
                  <a:gd name="T98" fmla="*/ 73 w 82"/>
                  <a:gd name="T99" fmla="*/ 65 h 82"/>
                  <a:gd name="T100" fmla="*/ 73 w 82"/>
                  <a:gd name="T101" fmla="*/ 65 h 82"/>
                  <a:gd name="T102" fmla="*/ 81 w 82"/>
                  <a:gd name="T103" fmla="*/ 55 h 82"/>
                  <a:gd name="T104" fmla="*/ 81 w 82"/>
                  <a:gd name="T105" fmla="*/ 47 h 82"/>
                  <a:gd name="T106" fmla="*/ 81 w 82"/>
                  <a:gd name="T107" fmla="*/ 45 h 82"/>
                  <a:gd name="T108" fmla="*/ 81 w 82"/>
                  <a:gd name="T109" fmla="*/ 38 h 82"/>
                  <a:gd name="T110" fmla="*/ 77 w 82"/>
                  <a:gd name="T111"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82">
                    <a:moveTo>
                      <a:pt x="77" y="36"/>
                    </a:moveTo>
                    <a:cubicBezTo>
                      <a:pt x="77" y="34"/>
                      <a:pt x="76" y="33"/>
                      <a:pt x="75" y="32"/>
                    </a:cubicBezTo>
                    <a:cubicBezTo>
                      <a:pt x="75" y="31"/>
                      <a:pt x="74" y="30"/>
                      <a:pt x="74" y="29"/>
                    </a:cubicBezTo>
                    <a:cubicBezTo>
                      <a:pt x="73" y="29"/>
                      <a:pt x="73" y="28"/>
                      <a:pt x="72" y="27"/>
                    </a:cubicBezTo>
                    <a:cubicBezTo>
                      <a:pt x="70" y="23"/>
                      <a:pt x="67" y="21"/>
                      <a:pt x="63" y="19"/>
                    </a:cubicBezTo>
                    <a:cubicBezTo>
                      <a:pt x="61" y="18"/>
                      <a:pt x="59" y="17"/>
                      <a:pt x="57" y="17"/>
                    </a:cubicBezTo>
                    <a:cubicBezTo>
                      <a:pt x="56" y="16"/>
                      <a:pt x="55" y="15"/>
                      <a:pt x="55" y="15"/>
                    </a:cubicBezTo>
                    <a:cubicBezTo>
                      <a:pt x="54" y="14"/>
                      <a:pt x="52" y="14"/>
                      <a:pt x="50" y="13"/>
                    </a:cubicBezTo>
                    <a:cubicBezTo>
                      <a:pt x="49" y="13"/>
                      <a:pt x="48" y="13"/>
                      <a:pt x="47" y="13"/>
                    </a:cubicBezTo>
                    <a:cubicBezTo>
                      <a:pt x="47" y="13"/>
                      <a:pt x="46" y="13"/>
                      <a:pt x="46" y="13"/>
                    </a:cubicBezTo>
                    <a:cubicBezTo>
                      <a:pt x="45" y="13"/>
                      <a:pt x="45" y="12"/>
                      <a:pt x="44" y="12"/>
                    </a:cubicBezTo>
                    <a:cubicBezTo>
                      <a:pt x="43" y="11"/>
                      <a:pt x="42" y="10"/>
                      <a:pt x="41" y="10"/>
                    </a:cubicBezTo>
                    <a:cubicBezTo>
                      <a:pt x="41" y="10"/>
                      <a:pt x="40" y="10"/>
                      <a:pt x="40" y="10"/>
                    </a:cubicBezTo>
                    <a:cubicBezTo>
                      <a:pt x="40" y="7"/>
                      <a:pt x="39" y="5"/>
                      <a:pt x="36" y="3"/>
                    </a:cubicBezTo>
                    <a:cubicBezTo>
                      <a:pt x="31" y="0"/>
                      <a:pt x="18" y="0"/>
                      <a:pt x="12" y="3"/>
                    </a:cubicBezTo>
                    <a:cubicBezTo>
                      <a:pt x="10" y="5"/>
                      <a:pt x="9" y="7"/>
                      <a:pt x="9" y="9"/>
                    </a:cubicBezTo>
                    <a:cubicBezTo>
                      <a:pt x="9" y="9"/>
                      <a:pt x="9" y="9"/>
                      <a:pt x="8" y="10"/>
                    </a:cubicBezTo>
                    <a:cubicBezTo>
                      <a:pt x="8" y="10"/>
                      <a:pt x="7" y="11"/>
                      <a:pt x="7" y="11"/>
                    </a:cubicBezTo>
                    <a:cubicBezTo>
                      <a:pt x="7" y="12"/>
                      <a:pt x="6" y="12"/>
                      <a:pt x="6" y="13"/>
                    </a:cubicBezTo>
                    <a:cubicBezTo>
                      <a:pt x="5" y="13"/>
                      <a:pt x="4" y="13"/>
                      <a:pt x="4" y="14"/>
                    </a:cubicBezTo>
                    <a:cubicBezTo>
                      <a:pt x="1" y="16"/>
                      <a:pt x="0" y="19"/>
                      <a:pt x="0" y="21"/>
                    </a:cubicBezTo>
                    <a:cubicBezTo>
                      <a:pt x="0" y="22"/>
                      <a:pt x="0" y="23"/>
                      <a:pt x="0" y="25"/>
                    </a:cubicBezTo>
                    <a:cubicBezTo>
                      <a:pt x="1" y="27"/>
                      <a:pt x="2" y="29"/>
                      <a:pt x="3" y="31"/>
                    </a:cubicBezTo>
                    <a:cubicBezTo>
                      <a:pt x="5" y="33"/>
                      <a:pt x="7" y="34"/>
                      <a:pt x="9" y="35"/>
                    </a:cubicBezTo>
                    <a:cubicBezTo>
                      <a:pt x="10" y="35"/>
                      <a:pt x="10" y="36"/>
                      <a:pt x="11" y="36"/>
                    </a:cubicBezTo>
                    <a:cubicBezTo>
                      <a:pt x="12" y="37"/>
                      <a:pt x="12" y="37"/>
                      <a:pt x="12" y="37"/>
                    </a:cubicBezTo>
                    <a:cubicBezTo>
                      <a:pt x="12" y="38"/>
                      <a:pt x="12" y="39"/>
                      <a:pt x="13" y="40"/>
                    </a:cubicBezTo>
                    <a:cubicBezTo>
                      <a:pt x="13" y="43"/>
                      <a:pt x="15" y="44"/>
                      <a:pt x="16" y="44"/>
                    </a:cubicBezTo>
                    <a:cubicBezTo>
                      <a:pt x="16" y="45"/>
                      <a:pt x="16" y="47"/>
                      <a:pt x="16" y="50"/>
                    </a:cubicBezTo>
                    <a:cubicBezTo>
                      <a:pt x="16" y="51"/>
                      <a:pt x="16" y="53"/>
                      <a:pt x="17" y="55"/>
                    </a:cubicBezTo>
                    <a:cubicBezTo>
                      <a:pt x="17" y="56"/>
                      <a:pt x="17" y="59"/>
                      <a:pt x="19" y="60"/>
                    </a:cubicBezTo>
                    <a:cubicBezTo>
                      <a:pt x="19" y="61"/>
                      <a:pt x="20" y="61"/>
                      <a:pt x="20" y="61"/>
                    </a:cubicBezTo>
                    <a:cubicBezTo>
                      <a:pt x="20" y="62"/>
                      <a:pt x="20" y="62"/>
                      <a:pt x="20" y="63"/>
                    </a:cubicBezTo>
                    <a:cubicBezTo>
                      <a:pt x="21" y="66"/>
                      <a:pt x="23" y="67"/>
                      <a:pt x="24" y="67"/>
                    </a:cubicBezTo>
                    <a:cubicBezTo>
                      <a:pt x="25" y="67"/>
                      <a:pt x="25" y="67"/>
                      <a:pt x="25" y="68"/>
                    </a:cubicBezTo>
                    <a:cubicBezTo>
                      <a:pt x="26" y="69"/>
                      <a:pt x="27" y="70"/>
                      <a:pt x="27" y="71"/>
                    </a:cubicBezTo>
                    <a:cubicBezTo>
                      <a:pt x="27" y="73"/>
                      <a:pt x="27" y="76"/>
                      <a:pt x="30" y="77"/>
                    </a:cubicBezTo>
                    <a:cubicBezTo>
                      <a:pt x="31" y="78"/>
                      <a:pt x="31" y="78"/>
                      <a:pt x="32" y="78"/>
                    </a:cubicBezTo>
                    <a:cubicBezTo>
                      <a:pt x="32" y="79"/>
                      <a:pt x="32" y="80"/>
                      <a:pt x="33" y="80"/>
                    </a:cubicBezTo>
                    <a:cubicBezTo>
                      <a:pt x="34" y="82"/>
                      <a:pt x="37" y="82"/>
                      <a:pt x="39" y="82"/>
                    </a:cubicBezTo>
                    <a:cubicBezTo>
                      <a:pt x="39" y="82"/>
                      <a:pt x="39" y="82"/>
                      <a:pt x="39" y="82"/>
                    </a:cubicBezTo>
                    <a:cubicBezTo>
                      <a:pt x="41" y="82"/>
                      <a:pt x="43" y="82"/>
                      <a:pt x="46" y="82"/>
                    </a:cubicBezTo>
                    <a:cubicBezTo>
                      <a:pt x="47" y="82"/>
                      <a:pt x="49" y="81"/>
                      <a:pt x="51" y="80"/>
                    </a:cubicBezTo>
                    <a:cubicBezTo>
                      <a:pt x="52" y="80"/>
                      <a:pt x="53" y="79"/>
                      <a:pt x="54" y="78"/>
                    </a:cubicBezTo>
                    <a:cubicBezTo>
                      <a:pt x="54" y="78"/>
                      <a:pt x="55" y="78"/>
                      <a:pt x="55" y="78"/>
                    </a:cubicBezTo>
                    <a:cubicBezTo>
                      <a:pt x="58" y="78"/>
                      <a:pt x="60" y="77"/>
                      <a:pt x="60" y="76"/>
                    </a:cubicBezTo>
                    <a:cubicBezTo>
                      <a:pt x="62" y="75"/>
                      <a:pt x="63" y="73"/>
                      <a:pt x="63" y="71"/>
                    </a:cubicBezTo>
                    <a:cubicBezTo>
                      <a:pt x="64" y="71"/>
                      <a:pt x="65" y="71"/>
                      <a:pt x="66" y="70"/>
                    </a:cubicBezTo>
                    <a:cubicBezTo>
                      <a:pt x="68" y="70"/>
                      <a:pt x="70" y="69"/>
                      <a:pt x="72" y="67"/>
                    </a:cubicBezTo>
                    <a:cubicBezTo>
                      <a:pt x="72" y="67"/>
                      <a:pt x="73" y="66"/>
                      <a:pt x="73" y="65"/>
                    </a:cubicBezTo>
                    <a:cubicBezTo>
                      <a:pt x="73" y="65"/>
                      <a:pt x="73" y="65"/>
                      <a:pt x="73" y="65"/>
                    </a:cubicBezTo>
                    <a:cubicBezTo>
                      <a:pt x="75" y="64"/>
                      <a:pt x="80" y="62"/>
                      <a:pt x="81" y="55"/>
                    </a:cubicBezTo>
                    <a:cubicBezTo>
                      <a:pt x="81" y="47"/>
                      <a:pt x="81" y="47"/>
                      <a:pt x="81" y="47"/>
                    </a:cubicBezTo>
                    <a:cubicBezTo>
                      <a:pt x="81" y="47"/>
                      <a:pt x="81" y="46"/>
                      <a:pt x="81" y="45"/>
                    </a:cubicBezTo>
                    <a:cubicBezTo>
                      <a:pt x="82" y="43"/>
                      <a:pt x="82" y="41"/>
                      <a:pt x="81" y="38"/>
                    </a:cubicBezTo>
                    <a:cubicBezTo>
                      <a:pt x="80" y="37"/>
                      <a:pt x="79" y="36"/>
                      <a:pt x="7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18" name="Freeform 12">
                <a:extLst>
                  <a:ext uri="{FF2B5EF4-FFF2-40B4-BE49-F238E27FC236}">
                    <a16:creationId xmlns:a16="http://schemas.microsoft.com/office/drawing/2014/main" id="{141CA1F4-1DBD-5C45-A7F8-3A2A02751C51}"/>
                  </a:ext>
                </a:extLst>
              </p:cNvPr>
              <p:cNvSpPr>
                <a:spLocks/>
              </p:cNvSpPr>
              <p:nvPr/>
            </p:nvSpPr>
            <p:spPr bwMode="auto">
              <a:xfrm>
                <a:off x="4028" y="1423"/>
                <a:ext cx="679" cy="252"/>
              </a:xfrm>
              <a:custGeom>
                <a:avLst/>
                <a:gdLst>
                  <a:gd name="T0" fmla="*/ 179 w 186"/>
                  <a:gd name="T1" fmla="*/ 44 h 69"/>
                  <a:gd name="T2" fmla="*/ 181 w 186"/>
                  <a:gd name="T3" fmla="*/ 41 h 69"/>
                  <a:gd name="T4" fmla="*/ 180 w 186"/>
                  <a:gd name="T5" fmla="*/ 22 h 69"/>
                  <a:gd name="T6" fmla="*/ 176 w 186"/>
                  <a:gd name="T7" fmla="*/ 13 h 69"/>
                  <a:gd name="T8" fmla="*/ 166 w 186"/>
                  <a:gd name="T9" fmla="*/ 11 h 69"/>
                  <a:gd name="T10" fmla="*/ 153 w 186"/>
                  <a:gd name="T11" fmla="*/ 13 h 69"/>
                  <a:gd name="T12" fmla="*/ 142 w 186"/>
                  <a:gd name="T13" fmla="*/ 15 h 69"/>
                  <a:gd name="T14" fmla="*/ 126 w 186"/>
                  <a:gd name="T15" fmla="*/ 17 h 69"/>
                  <a:gd name="T16" fmla="*/ 120 w 186"/>
                  <a:gd name="T17" fmla="*/ 14 h 69"/>
                  <a:gd name="T18" fmla="*/ 121 w 186"/>
                  <a:gd name="T19" fmla="*/ 11 h 69"/>
                  <a:gd name="T20" fmla="*/ 111 w 186"/>
                  <a:gd name="T21" fmla="*/ 4 h 69"/>
                  <a:gd name="T22" fmla="*/ 103 w 186"/>
                  <a:gd name="T23" fmla="*/ 5 h 69"/>
                  <a:gd name="T24" fmla="*/ 97 w 186"/>
                  <a:gd name="T25" fmla="*/ 7 h 69"/>
                  <a:gd name="T26" fmla="*/ 81 w 186"/>
                  <a:gd name="T27" fmla="*/ 8 h 69"/>
                  <a:gd name="T28" fmla="*/ 77 w 186"/>
                  <a:gd name="T29" fmla="*/ 8 h 69"/>
                  <a:gd name="T30" fmla="*/ 56 w 186"/>
                  <a:gd name="T31" fmla="*/ 4 h 69"/>
                  <a:gd name="T32" fmla="*/ 44 w 186"/>
                  <a:gd name="T33" fmla="*/ 4 h 69"/>
                  <a:gd name="T34" fmla="*/ 38 w 186"/>
                  <a:gd name="T35" fmla="*/ 3 h 69"/>
                  <a:gd name="T36" fmla="*/ 29 w 186"/>
                  <a:gd name="T37" fmla="*/ 0 h 69"/>
                  <a:gd name="T38" fmla="*/ 28 w 186"/>
                  <a:gd name="T39" fmla="*/ 0 h 69"/>
                  <a:gd name="T40" fmla="*/ 17 w 186"/>
                  <a:gd name="T41" fmla="*/ 13 h 69"/>
                  <a:gd name="T42" fmla="*/ 11 w 186"/>
                  <a:gd name="T43" fmla="*/ 28 h 69"/>
                  <a:gd name="T44" fmla="*/ 7 w 186"/>
                  <a:gd name="T45" fmla="*/ 34 h 69"/>
                  <a:gd name="T46" fmla="*/ 0 w 186"/>
                  <a:gd name="T47" fmla="*/ 42 h 69"/>
                  <a:gd name="T48" fmla="*/ 3 w 186"/>
                  <a:gd name="T49" fmla="*/ 50 h 69"/>
                  <a:gd name="T50" fmla="*/ 4 w 186"/>
                  <a:gd name="T51" fmla="*/ 56 h 69"/>
                  <a:gd name="T52" fmla="*/ 22 w 186"/>
                  <a:gd name="T53" fmla="*/ 58 h 69"/>
                  <a:gd name="T54" fmla="*/ 38 w 186"/>
                  <a:gd name="T55" fmla="*/ 57 h 69"/>
                  <a:gd name="T56" fmla="*/ 43 w 186"/>
                  <a:gd name="T57" fmla="*/ 54 h 69"/>
                  <a:gd name="T58" fmla="*/ 45 w 186"/>
                  <a:gd name="T59" fmla="*/ 54 h 69"/>
                  <a:gd name="T60" fmla="*/ 102 w 186"/>
                  <a:gd name="T61" fmla="*/ 55 h 69"/>
                  <a:gd name="T62" fmla="*/ 110 w 186"/>
                  <a:gd name="T63" fmla="*/ 58 h 69"/>
                  <a:gd name="T64" fmla="*/ 112 w 186"/>
                  <a:gd name="T65" fmla="*/ 61 h 69"/>
                  <a:gd name="T66" fmla="*/ 115 w 186"/>
                  <a:gd name="T67" fmla="*/ 68 h 69"/>
                  <a:gd name="T68" fmla="*/ 125 w 186"/>
                  <a:gd name="T69" fmla="*/ 69 h 69"/>
                  <a:gd name="T70" fmla="*/ 132 w 186"/>
                  <a:gd name="T71" fmla="*/ 69 h 69"/>
                  <a:gd name="T72" fmla="*/ 142 w 186"/>
                  <a:gd name="T73" fmla="*/ 65 h 69"/>
                  <a:gd name="T74" fmla="*/ 146 w 186"/>
                  <a:gd name="T75" fmla="*/ 61 h 69"/>
                  <a:gd name="T76" fmla="*/ 153 w 186"/>
                  <a:gd name="T77" fmla="*/ 61 h 69"/>
                  <a:gd name="T78" fmla="*/ 160 w 186"/>
                  <a:gd name="T79" fmla="*/ 57 h 69"/>
                  <a:gd name="T80" fmla="*/ 176 w 186"/>
                  <a:gd name="T8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69">
                    <a:moveTo>
                      <a:pt x="176" y="46"/>
                    </a:moveTo>
                    <a:cubicBezTo>
                      <a:pt x="177" y="46"/>
                      <a:pt x="178" y="44"/>
                      <a:pt x="179" y="44"/>
                    </a:cubicBezTo>
                    <a:cubicBezTo>
                      <a:pt x="179" y="43"/>
                      <a:pt x="179" y="43"/>
                      <a:pt x="179" y="43"/>
                    </a:cubicBezTo>
                    <a:cubicBezTo>
                      <a:pt x="180" y="42"/>
                      <a:pt x="180" y="42"/>
                      <a:pt x="181" y="41"/>
                    </a:cubicBezTo>
                    <a:cubicBezTo>
                      <a:pt x="182" y="40"/>
                      <a:pt x="184" y="38"/>
                      <a:pt x="185" y="35"/>
                    </a:cubicBezTo>
                    <a:cubicBezTo>
                      <a:pt x="186" y="30"/>
                      <a:pt x="183" y="25"/>
                      <a:pt x="180" y="22"/>
                    </a:cubicBezTo>
                    <a:cubicBezTo>
                      <a:pt x="179" y="21"/>
                      <a:pt x="178" y="20"/>
                      <a:pt x="178" y="20"/>
                    </a:cubicBezTo>
                    <a:cubicBezTo>
                      <a:pt x="178" y="18"/>
                      <a:pt x="178" y="15"/>
                      <a:pt x="176" y="13"/>
                    </a:cubicBezTo>
                    <a:cubicBezTo>
                      <a:pt x="174" y="11"/>
                      <a:pt x="171" y="11"/>
                      <a:pt x="169" y="12"/>
                    </a:cubicBezTo>
                    <a:cubicBezTo>
                      <a:pt x="168" y="12"/>
                      <a:pt x="167" y="12"/>
                      <a:pt x="166" y="11"/>
                    </a:cubicBezTo>
                    <a:cubicBezTo>
                      <a:pt x="163" y="11"/>
                      <a:pt x="163" y="11"/>
                      <a:pt x="163" y="11"/>
                    </a:cubicBezTo>
                    <a:cubicBezTo>
                      <a:pt x="160" y="11"/>
                      <a:pt x="156" y="10"/>
                      <a:pt x="153" y="13"/>
                    </a:cubicBezTo>
                    <a:cubicBezTo>
                      <a:pt x="152" y="13"/>
                      <a:pt x="151" y="14"/>
                      <a:pt x="151" y="15"/>
                    </a:cubicBezTo>
                    <a:cubicBezTo>
                      <a:pt x="142" y="15"/>
                      <a:pt x="142" y="15"/>
                      <a:pt x="142" y="15"/>
                    </a:cubicBezTo>
                    <a:cubicBezTo>
                      <a:pt x="142" y="15"/>
                      <a:pt x="140" y="15"/>
                      <a:pt x="139" y="15"/>
                    </a:cubicBezTo>
                    <a:cubicBezTo>
                      <a:pt x="136" y="15"/>
                      <a:pt x="130" y="14"/>
                      <a:pt x="126" y="17"/>
                    </a:cubicBezTo>
                    <a:cubicBezTo>
                      <a:pt x="125" y="16"/>
                      <a:pt x="123" y="15"/>
                      <a:pt x="120" y="15"/>
                    </a:cubicBezTo>
                    <a:cubicBezTo>
                      <a:pt x="120" y="15"/>
                      <a:pt x="120" y="14"/>
                      <a:pt x="120" y="14"/>
                    </a:cubicBezTo>
                    <a:cubicBezTo>
                      <a:pt x="121" y="13"/>
                      <a:pt x="121" y="13"/>
                      <a:pt x="121" y="13"/>
                    </a:cubicBezTo>
                    <a:cubicBezTo>
                      <a:pt x="121" y="12"/>
                      <a:pt x="121" y="12"/>
                      <a:pt x="121" y="11"/>
                    </a:cubicBezTo>
                    <a:cubicBezTo>
                      <a:pt x="121" y="10"/>
                      <a:pt x="121" y="8"/>
                      <a:pt x="120" y="8"/>
                    </a:cubicBezTo>
                    <a:cubicBezTo>
                      <a:pt x="119" y="3"/>
                      <a:pt x="114" y="4"/>
                      <a:pt x="111" y="4"/>
                    </a:cubicBezTo>
                    <a:cubicBezTo>
                      <a:pt x="110" y="4"/>
                      <a:pt x="110" y="4"/>
                      <a:pt x="110" y="4"/>
                    </a:cubicBezTo>
                    <a:cubicBezTo>
                      <a:pt x="108" y="4"/>
                      <a:pt x="105" y="3"/>
                      <a:pt x="103" y="5"/>
                    </a:cubicBezTo>
                    <a:cubicBezTo>
                      <a:pt x="101" y="6"/>
                      <a:pt x="101" y="6"/>
                      <a:pt x="101" y="6"/>
                    </a:cubicBezTo>
                    <a:cubicBezTo>
                      <a:pt x="99" y="6"/>
                      <a:pt x="98" y="7"/>
                      <a:pt x="97" y="7"/>
                    </a:cubicBezTo>
                    <a:cubicBezTo>
                      <a:pt x="94" y="8"/>
                      <a:pt x="91" y="8"/>
                      <a:pt x="88" y="8"/>
                    </a:cubicBezTo>
                    <a:cubicBezTo>
                      <a:pt x="81" y="8"/>
                      <a:pt x="81" y="8"/>
                      <a:pt x="81" y="8"/>
                    </a:cubicBezTo>
                    <a:cubicBezTo>
                      <a:pt x="79" y="8"/>
                      <a:pt x="79" y="8"/>
                      <a:pt x="79" y="8"/>
                    </a:cubicBezTo>
                    <a:cubicBezTo>
                      <a:pt x="79" y="8"/>
                      <a:pt x="78" y="8"/>
                      <a:pt x="77" y="8"/>
                    </a:cubicBezTo>
                    <a:cubicBezTo>
                      <a:pt x="75" y="5"/>
                      <a:pt x="72" y="3"/>
                      <a:pt x="65" y="3"/>
                    </a:cubicBezTo>
                    <a:cubicBezTo>
                      <a:pt x="62" y="3"/>
                      <a:pt x="59" y="3"/>
                      <a:pt x="56" y="4"/>
                    </a:cubicBezTo>
                    <a:cubicBezTo>
                      <a:pt x="54" y="4"/>
                      <a:pt x="52" y="4"/>
                      <a:pt x="50" y="4"/>
                    </a:cubicBezTo>
                    <a:cubicBezTo>
                      <a:pt x="48" y="4"/>
                      <a:pt x="46" y="4"/>
                      <a:pt x="44" y="4"/>
                    </a:cubicBezTo>
                    <a:cubicBezTo>
                      <a:pt x="43" y="4"/>
                      <a:pt x="42" y="4"/>
                      <a:pt x="40" y="4"/>
                    </a:cubicBezTo>
                    <a:cubicBezTo>
                      <a:pt x="38" y="4"/>
                      <a:pt x="38" y="4"/>
                      <a:pt x="38" y="3"/>
                    </a:cubicBezTo>
                    <a:cubicBezTo>
                      <a:pt x="37" y="2"/>
                      <a:pt x="36" y="0"/>
                      <a:pt x="33" y="0"/>
                    </a:cubicBezTo>
                    <a:cubicBezTo>
                      <a:pt x="32" y="0"/>
                      <a:pt x="30" y="0"/>
                      <a:pt x="29" y="0"/>
                    </a:cubicBezTo>
                    <a:cubicBezTo>
                      <a:pt x="28" y="0"/>
                      <a:pt x="28" y="0"/>
                      <a:pt x="28" y="0"/>
                    </a:cubicBezTo>
                    <a:cubicBezTo>
                      <a:pt x="28" y="0"/>
                      <a:pt x="28" y="0"/>
                      <a:pt x="28" y="0"/>
                    </a:cubicBezTo>
                    <a:cubicBezTo>
                      <a:pt x="23" y="0"/>
                      <a:pt x="21" y="4"/>
                      <a:pt x="20" y="6"/>
                    </a:cubicBezTo>
                    <a:cubicBezTo>
                      <a:pt x="19" y="8"/>
                      <a:pt x="18" y="11"/>
                      <a:pt x="17" y="13"/>
                    </a:cubicBezTo>
                    <a:cubicBezTo>
                      <a:pt x="16" y="16"/>
                      <a:pt x="16" y="16"/>
                      <a:pt x="16" y="16"/>
                    </a:cubicBezTo>
                    <a:cubicBezTo>
                      <a:pt x="15" y="20"/>
                      <a:pt x="13" y="24"/>
                      <a:pt x="11" y="28"/>
                    </a:cubicBezTo>
                    <a:cubicBezTo>
                      <a:pt x="11" y="28"/>
                      <a:pt x="11" y="28"/>
                      <a:pt x="10" y="29"/>
                    </a:cubicBezTo>
                    <a:cubicBezTo>
                      <a:pt x="9" y="30"/>
                      <a:pt x="8" y="31"/>
                      <a:pt x="7" y="34"/>
                    </a:cubicBezTo>
                    <a:cubicBezTo>
                      <a:pt x="7" y="34"/>
                      <a:pt x="7" y="34"/>
                      <a:pt x="7" y="34"/>
                    </a:cubicBezTo>
                    <a:cubicBezTo>
                      <a:pt x="1" y="35"/>
                      <a:pt x="0" y="39"/>
                      <a:pt x="0" y="42"/>
                    </a:cubicBezTo>
                    <a:cubicBezTo>
                      <a:pt x="0" y="44"/>
                      <a:pt x="1" y="46"/>
                      <a:pt x="2" y="48"/>
                    </a:cubicBezTo>
                    <a:cubicBezTo>
                      <a:pt x="2" y="49"/>
                      <a:pt x="3" y="50"/>
                      <a:pt x="3" y="50"/>
                    </a:cubicBezTo>
                    <a:cubicBezTo>
                      <a:pt x="3" y="52"/>
                      <a:pt x="2" y="54"/>
                      <a:pt x="4" y="56"/>
                    </a:cubicBezTo>
                    <a:cubicBezTo>
                      <a:pt x="4" y="56"/>
                      <a:pt x="4" y="56"/>
                      <a:pt x="4" y="56"/>
                    </a:cubicBezTo>
                    <a:cubicBezTo>
                      <a:pt x="6" y="58"/>
                      <a:pt x="9" y="58"/>
                      <a:pt x="12" y="57"/>
                    </a:cubicBezTo>
                    <a:cubicBezTo>
                      <a:pt x="15" y="57"/>
                      <a:pt x="19" y="57"/>
                      <a:pt x="22" y="58"/>
                    </a:cubicBezTo>
                    <a:cubicBezTo>
                      <a:pt x="24" y="58"/>
                      <a:pt x="24" y="58"/>
                      <a:pt x="24" y="58"/>
                    </a:cubicBezTo>
                    <a:cubicBezTo>
                      <a:pt x="28" y="58"/>
                      <a:pt x="33" y="59"/>
                      <a:pt x="38" y="57"/>
                    </a:cubicBezTo>
                    <a:cubicBezTo>
                      <a:pt x="39" y="57"/>
                      <a:pt x="41" y="56"/>
                      <a:pt x="42" y="55"/>
                    </a:cubicBezTo>
                    <a:cubicBezTo>
                      <a:pt x="42" y="55"/>
                      <a:pt x="43" y="54"/>
                      <a:pt x="43" y="54"/>
                    </a:cubicBezTo>
                    <a:cubicBezTo>
                      <a:pt x="43" y="54"/>
                      <a:pt x="44" y="54"/>
                      <a:pt x="44" y="54"/>
                    </a:cubicBezTo>
                    <a:cubicBezTo>
                      <a:pt x="44" y="54"/>
                      <a:pt x="45" y="54"/>
                      <a:pt x="45" y="54"/>
                    </a:cubicBezTo>
                    <a:cubicBezTo>
                      <a:pt x="98" y="54"/>
                      <a:pt x="98" y="54"/>
                      <a:pt x="98" y="54"/>
                    </a:cubicBezTo>
                    <a:cubicBezTo>
                      <a:pt x="100" y="53"/>
                      <a:pt x="100" y="54"/>
                      <a:pt x="102" y="55"/>
                    </a:cubicBezTo>
                    <a:cubicBezTo>
                      <a:pt x="103" y="56"/>
                      <a:pt x="105" y="57"/>
                      <a:pt x="109" y="58"/>
                    </a:cubicBezTo>
                    <a:cubicBezTo>
                      <a:pt x="110" y="58"/>
                      <a:pt x="110" y="58"/>
                      <a:pt x="110" y="58"/>
                    </a:cubicBezTo>
                    <a:cubicBezTo>
                      <a:pt x="110" y="58"/>
                      <a:pt x="111" y="58"/>
                      <a:pt x="111" y="59"/>
                    </a:cubicBezTo>
                    <a:cubicBezTo>
                      <a:pt x="111" y="59"/>
                      <a:pt x="112" y="60"/>
                      <a:pt x="112" y="61"/>
                    </a:cubicBezTo>
                    <a:cubicBezTo>
                      <a:pt x="112" y="62"/>
                      <a:pt x="112" y="63"/>
                      <a:pt x="112" y="64"/>
                    </a:cubicBezTo>
                    <a:cubicBezTo>
                      <a:pt x="112" y="66"/>
                      <a:pt x="114" y="67"/>
                      <a:pt x="115" y="68"/>
                    </a:cubicBezTo>
                    <a:cubicBezTo>
                      <a:pt x="117" y="69"/>
                      <a:pt x="119" y="69"/>
                      <a:pt x="120" y="68"/>
                    </a:cubicBezTo>
                    <a:cubicBezTo>
                      <a:pt x="122" y="68"/>
                      <a:pt x="123" y="68"/>
                      <a:pt x="125" y="69"/>
                    </a:cubicBezTo>
                    <a:cubicBezTo>
                      <a:pt x="126" y="69"/>
                      <a:pt x="126" y="69"/>
                      <a:pt x="126" y="69"/>
                    </a:cubicBezTo>
                    <a:cubicBezTo>
                      <a:pt x="128" y="69"/>
                      <a:pt x="130" y="69"/>
                      <a:pt x="132" y="69"/>
                    </a:cubicBezTo>
                    <a:cubicBezTo>
                      <a:pt x="134" y="69"/>
                      <a:pt x="135" y="69"/>
                      <a:pt x="137" y="69"/>
                    </a:cubicBezTo>
                    <a:cubicBezTo>
                      <a:pt x="139" y="68"/>
                      <a:pt x="141" y="67"/>
                      <a:pt x="142" y="65"/>
                    </a:cubicBezTo>
                    <a:cubicBezTo>
                      <a:pt x="143" y="64"/>
                      <a:pt x="144" y="64"/>
                      <a:pt x="145" y="63"/>
                    </a:cubicBezTo>
                    <a:cubicBezTo>
                      <a:pt x="145" y="62"/>
                      <a:pt x="146" y="62"/>
                      <a:pt x="146" y="61"/>
                    </a:cubicBezTo>
                    <a:cubicBezTo>
                      <a:pt x="146" y="61"/>
                      <a:pt x="147" y="61"/>
                      <a:pt x="148" y="61"/>
                    </a:cubicBezTo>
                    <a:cubicBezTo>
                      <a:pt x="149" y="61"/>
                      <a:pt x="151" y="62"/>
                      <a:pt x="153" y="61"/>
                    </a:cubicBezTo>
                    <a:cubicBezTo>
                      <a:pt x="155" y="61"/>
                      <a:pt x="157" y="61"/>
                      <a:pt x="158" y="60"/>
                    </a:cubicBezTo>
                    <a:cubicBezTo>
                      <a:pt x="158" y="60"/>
                      <a:pt x="159" y="59"/>
                      <a:pt x="160" y="57"/>
                    </a:cubicBezTo>
                    <a:cubicBezTo>
                      <a:pt x="166" y="57"/>
                      <a:pt x="170" y="54"/>
                      <a:pt x="172" y="49"/>
                    </a:cubicBezTo>
                    <a:cubicBezTo>
                      <a:pt x="174" y="48"/>
                      <a:pt x="175" y="48"/>
                      <a:pt x="17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grpSp>
          <p:nvGrpSpPr>
            <p:cNvPr id="219" name="Group 218">
              <a:extLst>
                <a:ext uri="{FF2B5EF4-FFF2-40B4-BE49-F238E27FC236}">
                  <a16:creationId xmlns:a16="http://schemas.microsoft.com/office/drawing/2014/main" id="{0E43F472-F631-1949-B5B9-F25712EC7415}"/>
                </a:ext>
              </a:extLst>
            </p:cNvPr>
            <p:cNvGrpSpPr>
              <a:grpSpLocks noChangeAspect="1"/>
            </p:cNvGrpSpPr>
            <p:nvPr/>
          </p:nvGrpSpPr>
          <p:grpSpPr bwMode="auto">
            <a:xfrm>
              <a:off x="7513322" y="6147551"/>
              <a:ext cx="1054273" cy="344436"/>
              <a:chOff x="278" y="996"/>
              <a:chExt cx="6336" cy="2070"/>
            </a:xfrm>
            <a:solidFill>
              <a:schemeClr val="bg1"/>
            </a:solidFill>
          </p:grpSpPr>
          <p:sp>
            <p:nvSpPr>
              <p:cNvPr id="220" name="Freeform 5">
                <a:extLst>
                  <a:ext uri="{FF2B5EF4-FFF2-40B4-BE49-F238E27FC236}">
                    <a16:creationId xmlns:a16="http://schemas.microsoft.com/office/drawing/2014/main" id="{F72B0D63-DC78-C648-A74D-7434BD70751F}"/>
                  </a:ext>
                </a:extLst>
              </p:cNvPr>
              <p:cNvSpPr>
                <a:spLocks/>
              </p:cNvSpPr>
              <p:nvPr/>
            </p:nvSpPr>
            <p:spPr bwMode="auto">
              <a:xfrm>
                <a:off x="278" y="996"/>
                <a:ext cx="5167" cy="1933"/>
              </a:xfrm>
              <a:custGeom>
                <a:avLst/>
                <a:gdLst>
                  <a:gd name="T0" fmla="*/ 361 w 5167"/>
                  <a:gd name="T1" fmla="*/ 257 h 1933"/>
                  <a:gd name="T2" fmla="*/ 484 w 5167"/>
                  <a:gd name="T3" fmla="*/ 10 h 1933"/>
                  <a:gd name="T4" fmla="*/ 981 w 5167"/>
                  <a:gd name="T5" fmla="*/ 85 h 1933"/>
                  <a:gd name="T6" fmla="*/ 1380 w 5167"/>
                  <a:gd name="T7" fmla="*/ 81 h 1933"/>
                  <a:gd name="T8" fmla="*/ 1809 w 5167"/>
                  <a:gd name="T9" fmla="*/ 111 h 1933"/>
                  <a:gd name="T10" fmla="*/ 2205 w 5167"/>
                  <a:gd name="T11" fmla="*/ 85 h 1933"/>
                  <a:gd name="T12" fmla="*/ 2277 w 5167"/>
                  <a:gd name="T13" fmla="*/ 107 h 1933"/>
                  <a:gd name="T14" fmla="*/ 2663 w 5167"/>
                  <a:gd name="T15" fmla="*/ 85 h 1933"/>
                  <a:gd name="T16" fmla="*/ 2858 w 5167"/>
                  <a:gd name="T17" fmla="*/ 114 h 1933"/>
                  <a:gd name="T18" fmla="*/ 3128 w 5167"/>
                  <a:gd name="T19" fmla="*/ 130 h 1933"/>
                  <a:gd name="T20" fmla="*/ 3345 w 5167"/>
                  <a:gd name="T21" fmla="*/ 147 h 1933"/>
                  <a:gd name="T22" fmla="*/ 3417 w 5167"/>
                  <a:gd name="T23" fmla="*/ 205 h 1933"/>
                  <a:gd name="T24" fmla="*/ 3517 w 5167"/>
                  <a:gd name="T25" fmla="*/ 147 h 1933"/>
                  <a:gd name="T26" fmla="*/ 3663 w 5167"/>
                  <a:gd name="T27" fmla="*/ 225 h 1933"/>
                  <a:gd name="T28" fmla="*/ 3943 w 5167"/>
                  <a:gd name="T29" fmla="*/ 202 h 1933"/>
                  <a:gd name="T30" fmla="*/ 4264 w 5167"/>
                  <a:gd name="T31" fmla="*/ 238 h 1933"/>
                  <a:gd name="T32" fmla="*/ 4453 w 5167"/>
                  <a:gd name="T33" fmla="*/ 309 h 1933"/>
                  <a:gd name="T34" fmla="*/ 4638 w 5167"/>
                  <a:gd name="T35" fmla="*/ 342 h 1933"/>
                  <a:gd name="T36" fmla="*/ 4852 w 5167"/>
                  <a:gd name="T37" fmla="*/ 485 h 1933"/>
                  <a:gd name="T38" fmla="*/ 5076 w 5167"/>
                  <a:gd name="T39" fmla="*/ 443 h 1933"/>
                  <a:gd name="T40" fmla="*/ 5057 w 5167"/>
                  <a:gd name="T41" fmla="*/ 589 h 1933"/>
                  <a:gd name="T42" fmla="*/ 5092 w 5167"/>
                  <a:gd name="T43" fmla="*/ 872 h 1933"/>
                  <a:gd name="T44" fmla="*/ 5128 w 5167"/>
                  <a:gd name="T45" fmla="*/ 973 h 1933"/>
                  <a:gd name="T46" fmla="*/ 5024 w 5167"/>
                  <a:gd name="T47" fmla="*/ 1032 h 1933"/>
                  <a:gd name="T48" fmla="*/ 4868 w 5167"/>
                  <a:gd name="T49" fmla="*/ 1064 h 1933"/>
                  <a:gd name="T50" fmla="*/ 4712 w 5167"/>
                  <a:gd name="T51" fmla="*/ 1149 h 1933"/>
                  <a:gd name="T52" fmla="*/ 4582 w 5167"/>
                  <a:gd name="T53" fmla="*/ 1338 h 1933"/>
                  <a:gd name="T54" fmla="*/ 4472 w 5167"/>
                  <a:gd name="T55" fmla="*/ 1481 h 1933"/>
                  <a:gd name="T56" fmla="*/ 4355 w 5167"/>
                  <a:gd name="T57" fmla="*/ 1666 h 1933"/>
                  <a:gd name="T58" fmla="*/ 4099 w 5167"/>
                  <a:gd name="T59" fmla="*/ 1777 h 1933"/>
                  <a:gd name="T60" fmla="*/ 3894 w 5167"/>
                  <a:gd name="T61" fmla="*/ 1748 h 1933"/>
                  <a:gd name="T62" fmla="*/ 3728 w 5167"/>
                  <a:gd name="T63" fmla="*/ 1813 h 1933"/>
                  <a:gd name="T64" fmla="*/ 3426 w 5167"/>
                  <a:gd name="T65" fmla="*/ 1888 h 1933"/>
                  <a:gd name="T66" fmla="*/ 3261 w 5167"/>
                  <a:gd name="T67" fmla="*/ 1868 h 1933"/>
                  <a:gd name="T68" fmla="*/ 3222 w 5167"/>
                  <a:gd name="T69" fmla="*/ 1836 h 1933"/>
                  <a:gd name="T70" fmla="*/ 3115 w 5167"/>
                  <a:gd name="T71" fmla="*/ 1891 h 1933"/>
                  <a:gd name="T72" fmla="*/ 2825 w 5167"/>
                  <a:gd name="T73" fmla="*/ 1793 h 1933"/>
                  <a:gd name="T74" fmla="*/ 2605 w 5167"/>
                  <a:gd name="T75" fmla="*/ 1816 h 1933"/>
                  <a:gd name="T76" fmla="*/ 2329 w 5167"/>
                  <a:gd name="T77" fmla="*/ 1738 h 1933"/>
                  <a:gd name="T78" fmla="*/ 2020 w 5167"/>
                  <a:gd name="T79" fmla="*/ 1793 h 1933"/>
                  <a:gd name="T80" fmla="*/ 1708 w 5167"/>
                  <a:gd name="T81" fmla="*/ 1715 h 1933"/>
                  <a:gd name="T82" fmla="*/ 1565 w 5167"/>
                  <a:gd name="T83" fmla="*/ 1745 h 1933"/>
                  <a:gd name="T84" fmla="*/ 1478 w 5167"/>
                  <a:gd name="T85" fmla="*/ 1706 h 1933"/>
                  <a:gd name="T86" fmla="*/ 1504 w 5167"/>
                  <a:gd name="T87" fmla="*/ 1758 h 1933"/>
                  <a:gd name="T88" fmla="*/ 1247 w 5167"/>
                  <a:gd name="T89" fmla="*/ 1852 h 1933"/>
                  <a:gd name="T90" fmla="*/ 1072 w 5167"/>
                  <a:gd name="T91" fmla="*/ 1771 h 1933"/>
                  <a:gd name="T92" fmla="*/ 1082 w 5167"/>
                  <a:gd name="T93" fmla="*/ 1901 h 1933"/>
                  <a:gd name="T94" fmla="*/ 887 w 5167"/>
                  <a:gd name="T95" fmla="*/ 1777 h 1933"/>
                  <a:gd name="T96" fmla="*/ 617 w 5167"/>
                  <a:gd name="T97" fmla="*/ 1774 h 1933"/>
                  <a:gd name="T98" fmla="*/ 481 w 5167"/>
                  <a:gd name="T99" fmla="*/ 1842 h 1933"/>
                  <a:gd name="T100" fmla="*/ 244 w 5167"/>
                  <a:gd name="T101" fmla="*/ 1832 h 1933"/>
                  <a:gd name="T102" fmla="*/ 224 w 5167"/>
                  <a:gd name="T103" fmla="*/ 1836 h 1933"/>
                  <a:gd name="T104" fmla="*/ 231 w 5167"/>
                  <a:gd name="T105" fmla="*/ 1527 h 1933"/>
                  <a:gd name="T106" fmla="*/ 266 w 5167"/>
                  <a:gd name="T107" fmla="*/ 1348 h 1933"/>
                  <a:gd name="T108" fmla="*/ 276 w 5167"/>
                  <a:gd name="T109" fmla="*/ 1159 h 1933"/>
                  <a:gd name="T110" fmla="*/ 299 w 5167"/>
                  <a:gd name="T111" fmla="*/ 944 h 1933"/>
                  <a:gd name="T112" fmla="*/ 52 w 5167"/>
                  <a:gd name="T113" fmla="*/ 57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67" h="1933">
                    <a:moveTo>
                      <a:pt x="0" y="514"/>
                    </a:moveTo>
                    <a:lnTo>
                      <a:pt x="3" y="485"/>
                    </a:lnTo>
                    <a:lnTo>
                      <a:pt x="143" y="449"/>
                    </a:lnTo>
                    <a:lnTo>
                      <a:pt x="237" y="404"/>
                    </a:lnTo>
                    <a:lnTo>
                      <a:pt x="257" y="374"/>
                    </a:lnTo>
                    <a:lnTo>
                      <a:pt x="367" y="309"/>
                    </a:lnTo>
                    <a:lnTo>
                      <a:pt x="361" y="257"/>
                    </a:lnTo>
                    <a:lnTo>
                      <a:pt x="338" y="221"/>
                    </a:lnTo>
                    <a:lnTo>
                      <a:pt x="341" y="199"/>
                    </a:lnTo>
                    <a:lnTo>
                      <a:pt x="315" y="166"/>
                    </a:lnTo>
                    <a:lnTo>
                      <a:pt x="322" y="94"/>
                    </a:lnTo>
                    <a:lnTo>
                      <a:pt x="364" y="72"/>
                    </a:lnTo>
                    <a:lnTo>
                      <a:pt x="393" y="33"/>
                    </a:lnTo>
                    <a:lnTo>
                      <a:pt x="484" y="10"/>
                    </a:lnTo>
                    <a:lnTo>
                      <a:pt x="507" y="16"/>
                    </a:lnTo>
                    <a:lnTo>
                      <a:pt x="536" y="0"/>
                    </a:lnTo>
                    <a:lnTo>
                      <a:pt x="776" y="16"/>
                    </a:lnTo>
                    <a:lnTo>
                      <a:pt x="903" y="75"/>
                    </a:lnTo>
                    <a:lnTo>
                      <a:pt x="958" y="78"/>
                    </a:lnTo>
                    <a:lnTo>
                      <a:pt x="981" y="114"/>
                    </a:lnTo>
                    <a:lnTo>
                      <a:pt x="981" y="85"/>
                    </a:lnTo>
                    <a:lnTo>
                      <a:pt x="1013" y="75"/>
                    </a:lnTo>
                    <a:lnTo>
                      <a:pt x="1111" y="107"/>
                    </a:lnTo>
                    <a:lnTo>
                      <a:pt x="1244" y="78"/>
                    </a:lnTo>
                    <a:lnTo>
                      <a:pt x="1312" y="85"/>
                    </a:lnTo>
                    <a:lnTo>
                      <a:pt x="1338" y="98"/>
                    </a:lnTo>
                    <a:lnTo>
                      <a:pt x="1367" y="98"/>
                    </a:lnTo>
                    <a:lnTo>
                      <a:pt x="1380" y="81"/>
                    </a:lnTo>
                    <a:lnTo>
                      <a:pt x="1507" y="75"/>
                    </a:lnTo>
                    <a:lnTo>
                      <a:pt x="1643" y="137"/>
                    </a:lnTo>
                    <a:lnTo>
                      <a:pt x="1728" y="147"/>
                    </a:lnTo>
                    <a:lnTo>
                      <a:pt x="1757" y="137"/>
                    </a:lnTo>
                    <a:lnTo>
                      <a:pt x="1754" y="117"/>
                    </a:lnTo>
                    <a:lnTo>
                      <a:pt x="1764" y="111"/>
                    </a:lnTo>
                    <a:lnTo>
                      <a:pt x="1809" y="111"/>
                    </a:lnTo>
                    <a:lnTo>
                      <a:pt x="1835" y="88"/>
                    </a:lnTo>
                    <a:lnTo>
                      <a:pt x="1923" y="91"/>
                    </a:lnTo>
                    <a:lnTo>
                      <a:pt x="1939" y="72"/>
                    </a:lnTo>
                    <a:lnTo>
                      <a:pt x="2020" y="75"/>
                    </a:lnTo>
                    <a:lnTo>
                      <a:pt x="2114" y="98"/>
                    </a:lnTo>
                    <a:lnTo>
                      <a:pt x="2160" y="101"/>
                    </a:lnTo>
                    <a:lnTo>
                      <a:pt x="2205" y="85"/>
                    </a:lnTo>
                    <a:lnTo>
                      <a:pt x="2264" y="107"/>
                    </a:lnTo>
                    <a:lnTo>
                      <a:pt x="2286" y="143"/>
                    </a:lnTo>
                    <a:lnTo>
                      <a:pt x="2267" y="189"/>
                    </a:lnTo>
                    <a:lnTo>
                      <a:pt x="2273" y="189"/>
                    </a:lnTo>
                    <a:lnTo>
                      <a:pt x="2293" y="147"/>
                    </a:lnTo>
                    <a:lnTo>
                      <a:pt x="2293" y="137"/>
                    </a:lnTo>
                    <a:lnTo>
                      <a:pt x="2277" y="107"/>
                    </a:lnTo>
                    <a:lnTo>
                      <a:pt x="2312" y="107"/>
                    </a:lnTo>
                    <a:lnTo>
                      <a:pt x="2390" y="134"/>
                    </a:lnTo>
                    <a:lnTo>
                      <a:pt x="2497" y="153"/>
                    </a:lnTo>
                    <a:lnTo>
                      <a:pt x="2543" y="140"/>
                    </a:lnTo>
                    <a:lnTo>
                      <a:pt x="2569" y="94"/>
                    </a:lnTo>
                    <a:lnTo>
                      <a:pt x="2627" y="81"/>
                    </a:lnTo>
                    <a:lnTo>
                      <a:pt x="2663" y="85"/>
                    </a:lnTo>
                    <a:lnTo>
                      <a:pt x="2686" y="78"/>
                    </a:lnTo>
                    <a:lnTo>
                      <a:pt x="2718" y="78"/>
                    </a:lnTo>
                    <a:lnTo>
                      <a:pt x="2731" y="98"/>
                    </a:lnTo>
                    <a:lnTo>
                      <a:pt x="2767" y="114"/>
                    </a:lnTo>
                    <a:lnTo>
                      <a:pt x="2767" y="91"/>
                    </a:lnTo>
                    <a:lnTo>
                      <a:pt x="2832" y="98"/>
                    </a:lnTo>
                    <a:lnTo>
                      <a:pt x="2858" y="114"/>
                    </a:lnTo>
                    <a:lnTo>
                      <a:pt x="2881" y="101"/>
                    </a:lnTo>
                    <a:lnTo>
                      <a:pt x="2942" y="134"/>
                    </a:lnTo>
                    <a:lnTo>
                      <a:pt x="3004" y="127"/>
                    </a:lnTo>
                    <a:lnTo>
                      <a:pt x="3027" y="143"/>
                    </a:lnTo>
                    <a:lnTo>
                      <a:pt x="3043" y="140"/>
                    </a:lnTo>
                    <a:lnTo>
                      <a:pt x="3098" y="111"/>
                    </a:lnTo>
                    <a:lnTo>
                      <a:pt x="3128" y="130"/>
                    </a:lnTo>
                    <a:lnTo>
                      <a:pt x="3124" y="169"/>
                    </a:lnTo>
                    <a:lnTo>
                      <a:pt x="3128" y="186"/>
                    </a:lnTo>
                    <a:lnTo>
                      <a:pt x="3131" y="179"/>
                    </a:lnTo>
                    <a:lnTo>
                      <a:pt x="3141" y="134"/>
                    </a:lnTo>
                    <a:lnTo>
                      <a:pt x="3212" y="163"/>
                    </a:lnTo>
                    <a:lnTo>
                      <a:pt x="3339" y="160"/>
                    </a:lnTo>
                    <a:lnTo>
                      <a:pt x="3345" y="147"/>
                    </a:lnTo>
                    <a:lnTo>
                      <a:pt x="3339" y="140"/>
                    </a:lnTo>
                    <a:lnTo>
                      <a:pt x="3339" y="130"/>
                    </a:lnTo>
                    <a:lnTo>
                      <a:pt x="3365" y="137"/>
                    </a:lnTo>
                    <a:lnTo>
                      <a:pt x="3358" y="143"/>
                    </a:lnTo>
                    <a:lnTo>
                      <a:pt x="3358" y="179"/>
                    </a:lnTo>
                    <a:lnTo>
                      <a:pt x="3378" y="208"/>
                    </a:lnTo>
                    <a:lnTo>
                      <a:pt x="3417" y="205"/>
                    </a:lnTo>
                    <a:lnTo>
                      <a:pt x="3475" y="189"/>
                    </a:lnTo>
                    <a:lnTo>
                      <a:pt x="3481" y="169"/>
                    </a:lnTo>
                    <a:lnTo>
                      <a:pt x="3494" y="153"/>
                    </a:lnTo>
                    <a:lnTo>
                      <a:pt x="3491" y="143"/>
                    </a:lnTo>
                    <a:lnTo>
                      <a:pt x="3481" y="137"/>
                    </a:lnTo>
                    <a:lnTo>
                      <a:pt x="3485" y="134"/>
                    </a:lnTo>
                    <a:lnTo>
                      <a:pt x="3517" y="147"/>
                    </a:lnTo>
                    <a:lnTo>
                      <a:pt x="3501" y="156"/>
                    </a:lnTo>
                    <a:lnTo>
                      <a:pt x="3498" y="205"/>
                    </a:lnTo>
                    <a:lnTo>
                      <a:pt x="3537" y="244"/>
                    </a:lnTo>
                    <a:lnTo>
                      <a:pt x="3559" y="244"/>
                    </a:lnTo>
                    <a:lnTo>
                      <a:pt x="3592" y="287"/>
                    </a:lnTo>
                    <a:lnTo>
                      <a:pt x="3673" y="244"/>
                    </a:lnTo>
                    <a:lnTo>
                      <a:pt x="3663" y="225"/>
                    </a:lnTo>
                    <a:lnTo>
                      <a:pt x="3624" y="212"/>
                    </a:lnTo>
                    <a:lnTo>
                      <a:pt x="3589" y="186"/>
                    </a:lnTo>
                    <a:lnTo>
                      <a:pt x="3631" y="173"/>
                    </a:lnTo>
                    <a:lnTo>
                      <a:pt x="3793" y="202"/>
                    </a:lnTo>
                    <a:lnTo>
                      <a:pt x="3822" y="221"/>
                    </a:lnTo>
                    <a:lnTo>
                      <a:pt x="3907" y="231"/>
                    </a:lnTo>
                    <a:lnTo>
                      <a:pt x="3943" y="202"/>
                    </a:lnTo>
                    <a:lnTo>
                      <a:pt x="3946" y="182"/>
                    </a:lnTo>
                    <a:lnTo>
                      <a:pt x="4001" y="189"/>
                    </a:lnTo>
                    <a:lnTo>
                      <a:pt x="4115" y="228"/>
                    </a:lnTo>
                    <a:lnTo>
                      <a:pt x="4202" y="231"/>
                    </a:lnTo>
                    <a:lnTo>
                      <a:pt x="4219" y="205"/>
                    </a:lnTo>
                    <a:lnTo>
                      <a:pt x="4241" y="215"/>
                    </a:lnTo>
                    <a:lnTo>
                      <a:pt x="4264" y="238"/>
                    </a:lnTo>
                    <a:lnTo>
                      <a:pt x="4316" y="254"/>
                    </a:lnTo>
                    <a:lnTo>
                      <a:pt x="4401" y="264"/>
                    </a:lnTo>
                    <a:lnTo>
                      <a:pt x="4410" y="280"/>
                    </a:lnTo>
                    <a:lnTo>
                      <a:pt x="4436" y="270"/>
                    </a:lnTo>
                    <a:lnTo>
                      <a:pt x="4453" y="296"/>
                    </a:lnTo>
                    <a:lnTo>
                      <a:pt x="4427" y="313"/>
                    </a:lnTo>
                    <a:lnTo>
                      <a:pt x="4453" y="309"/>
                    </a:lnTo>
                    <a:lnTo>
                      <a:pt x="4478" y="319"/>
                    </a:lnTo>
                    <a:lnTo>
                      <a:pt x="4475" y="339"/>
                    </a:lnTo>
                    <a:lnTo>
                      <a:pt x="4511" y="348"/>
                    </a:lnTo>
                    <a:lnTo>
                      <a:pt x="4527" y="342"/>
                    </a:lnTo>
                    <a:lnTo>
                      <a:pt x="4563" y="358"/>
                    </a:lnTo>
                    <a:lnTo>
                      <a:pt x="4621" y="329"/>
                    </a:lnTo>
                    <a:lnTo>
                      <a:pt x="4638" y="342"/>
                    </a:lnTo>
                    <a:lnTo>
                      <a:pt x="4615" y="381"/>
                    </a:lnTo>
                    <a:lnTo>
                      <a:pt x="4654" y="394"/>
                    </a:lnTo>
                    <a:lnTo>
                      <a:pt x="4722" y="439"/>
                    </a:lnTo>
                    <a:lnTo>
                      <a:pt x="4768" y="417"/>
                    </a:lnTo>
                    <a:lnTo>
                      <a:pt x="4790" y="420"/>
                    </a:lnTo>
                    <a:lnTo>
                      <a:pt x="4794" y="443"/>
                    </a:lnTo>
                    <a:lnTo>
                      <a:pt x="4852" y="485"/>
                    </a:lnTo>
                    <a:lnTo>
                      <a:pt x="4917" y="482"/>
                    </a:lnTo>
                    <a:lnTo>
                      <a:pt x="4927" y="498"/>
                    </a:lnTo>
                    <a:lnTo>
                      <a:pt x="4988" y="495"/>
                    </a:lnTo>
                    <a:lnTo>
                      <a:pt x="5018" y="446"/>
                    </a:lnTo>
                    <a:lnTo>
                      <a:pt x="5027" y="475"/>
                    </a:lnTo>
                    <a:lnTo>
                      <a:pt x="5053" y="475"/>
                    </a:lnTo>
                    <a:lnTo>
                      <a:pt x="5076" y="443"/>
                    </a:lnTo>
                    <a:lnTo>
                      <a:pt x="5083" y="417"/>
                    </a:lnTo>
                    <a:lnTo>
                      <a:pt x="5112" y="433"/>
                    </a:lnTo>
                    <a:lnTo>
                      <a:pt x="5099" y="488"/>
                    </a:lnTo>
                    <a:lnTo>
                      <a:pt x="5076" y="498"/>
                    </a:lnTo>
                    <a:lnTo>
                      <a:pt x="5076" y="521"/>
                    </a:lnTo>
                    <a:lnTo>
                      <a:pt x="5047" y="553"/>
                    </a:lnTo>
                    <a:lnTo>
                      <a:pt x="5057" y="589"/>
                    </a:lnTo>
                    <a:lnTo>
                      <a:pt x="5070" y="618"/>
                    </a:lnTo>
                    <a:lnTo>
                      <a:pt x="5079" y="703"/>
                    </a:lnTo>
                    <a:lnTo>
                      <a:pt x="5050" y="742"/>
                    </a:lnTo>
                    <a:lnTo>
                      <a:pt x="5076" y="781"/>
                    </a:lnTo>
                    <a:lnTo>
                      <a:pt x="5066" y="814"/>
                    </a:lnTo>
                    <a:lnTo>
                      <a:pt x="5086" y="853"/>
                    </a:lnTo>
                    <a:lnTo>
                      <a:pt x="5092" y="872"/>
                    </a:lnTo>
                    <a:lnTo>
                      <a:pt x="5118" y="892"/>
                    </a:lnTo>
                    <a:lnTo>
                      <a:pt x="5131" y="866"/>
                    </a:lnTo>
                    <a:lnTo>
                      <a:pt x="5144" y="885"/>
                    </a:lnTo>
                    <a:lnTo>
                      <a:pt x="5151" y="908"/>
                    </a:lnTo>
                    <a:lnTo>
                      <a:pt x="5167" y="928"/>
                    </a:lnTo>
                    <a:lnTo>
                      <a:pt x="5141" y="941"/>
                    </a:lnTo>
                    <a:lnTo>
                      <a:pt x="5128" y="973"/>
                    </a:lnTo>
                    <a:lnTo>
                      <a:pt x="5105" y="960"/>
                    </a:lnTo>
                    <a:lnTo>
                      <a:pt x="5099" y="931"/>
                    </a:lnTo>
                    <a:lnTo>
                      <a:pt x="5066" y="915"/>
                    </a:lnTo>
                    <a:lnTo>
                      <a:pt x="5044" y="947"/>
                    </a:lnTo>
                    <a:lnTo>
                      <a:pt x="5034" y="967"/>
                    </a:lnTo>
                    <a:lnTo>
                      <a:pt x="5053" y="980"/>
                    </a:lnTo>
                    <a:lnTo>
                      <a:pt x="5024" y="1032"/>
                    </a:lnTo>
                    <a:lnTo>
                      <a:pt x="4962" y="996"/>
                    </a:lnTo>
                    <a:lnTo>
                      <a:pt x="4975" y="973"/>
                    </a:lnTo>
                    <a:lnTo>
                      <a:pt x="4959" y="976"/>
                    </a:lnTo>
                    <a:lnTo>
                      <a:pt x="4953" y="1006"/>
                    </a:lnTo>
                    <a:lnTo>
                      <a:pt x="4940" y="1032"/>
                    </a:lnTo>
                    <a:lnTo>
                      <a:pt x="4891" y="1042"/>
                    </a:lnTo>
                    <a:lnTo>
                      <a:pt x="4868" y="1064"/>
                    </a:lnTo>
                    <a:lnTo>
                      <a:pt x="4865" y="1090"/>
                    </a:lnTo>
                    <a:lnTo>
                      <a:pt x="4852" y="1090"/>
                    </a:lnTo>
                    <a:lnTo>
                      <a:pt x="4823" y="1081"/>
                    </a:lnTo>
                    <a:lnTo>
                      <a:pt x="4810" y="1068"/>
                    </a:lnTo>
                    <a:lnTo>
                      <a:pt x="4777" y="1068"/>
                    </a:lnTo>
                    <a:lnTo>
                      <a:pt x="4722" y="1123"/>
                    </a:lnTo>
                    <a:lnTo>
                      <a:pt x="4712" y="1149"/>
                    </a:lnTo>
                    <a:lnTo>
                      <a:pt x="4670" y="1172"/>
                    </a:lnTo>
                    <a:lnTo>
                      <a:pt x="4644" y="1204"/>
                    </a:lnTo>
                    <a:lnTo>
                      <a:pt x="4631" y="1237"/>
                    </a:lnTo>
                    <a:lnTo>
                      <a:pt x="4602" y="1279"/>
                    </a:lnTo>
                    <a:lnTo>
                      <a:pt x="4576" y="1279"/>
                    </a:lnTo>
                    <a:lnTo>
                      <a:pt x="4605" y="1305"/>
                    </a:lnTo>
                    <a:lnTo>
                      <a:pt x="4582" y="1338"/>
                    </a:lnTo>
                    <a:lnTo>
                      <a:pt x="4573" y="1387"/>
                    </a:lnTo>
                    <a:lnTo>
                      <a:pt x="4540" y="1416"/>
                    </a:lnTo>
                    <a:lnTo>
                      <a:pt x="4553" y="1445"/>
                    </a:lnTo>
                    <a:lnTo>
                      <a:pt x="4524" y="1497"/>
                    </a:lnTo>
                    <a:lnTo>
                      <a:pt x="4504" y="1494"/>
                    </a:lnTo>
                    <a:lnTo>
                      <a:pt x="4485" y="1474"/>
                    </a:lnTo>
                    <a:lnTo>
                      <a:pt x="4472" y="1481"/>
                    </a:lnTo>
                    <a:lnTo>
                      <a:pt x="4440" y="1491"/>
                    </a:lnTo>
                    <a:lnTo>
                      <a:pt x="4430" y="1517"/>
                    </a:lnTo>
                    <a:lnTo>
                      <a:pt x="4449" y="1582"/>
                    </a:lnTo>
                    <a:lnTo>
                      <a:pt x="4440" y="1614"/>
                    </a:lnTo>
                    <a:lnTo>
                      <a:pt x="4436" y="1640"/>
                    </a:lnTo>
                    <a:lnTo>
                      <a:pt x="4407" y="1631"/>
                    </a:lnTo>
                    <a:lnTo>
                      <a:pt x="4355" y="1666"/>
                    </a:lnTo>
                    <a:lnTo>
                      <a:pt x="4336" y="1657"/>
                    </a:lnTo>
                    <a:lnTo>
                      <a:pt x="4310" y="1663"/>
                    </a:lnTo>
                    <a:lnTo>
                      <a:pt x="4271" y="1722"/>
                    </a:lnTo>
                    <a:lnTo>
                      <a:pt x="4258" y="1706"/>
                    </a:lnTo>
                    <a:lnTo>
                      <a:pt x="4186" y="1761"/>
                    </a:lnTo>
                    <a:lnTo>
                      <a:pt x="4128" y="1761"/>
                    </a:lnTo>
                    <a:lnTo>
                      <a:pt x="4099" y="1777"/>
                    </a:lnTo>
                    <a:lnTo>
                      <a:pt x="4053" y="1777"/>
                    </a:lnTo>
                    <a:lnTo>
                      <a:pt x="4030" y="1767"/>
                    </a:lnTo>
                    <a:lnTo>
                      <a:pt x="4004" y="1767"/>
                    </a:lnTo>
                    <a:lnTo>
                      <a:pt x="3988" y="1790"/>
                    </a:lnTo>
                    <a:lnTo>
                      <a:pt x="3975" y="1784"/>
                    </a:lnTo>
                    <a:lnTo>
                      <a:pt x="3946" y="1758"/>
                    </a:lnTo>
                    <a:lnTo>
                      <a:pt x="3894" y="1748"/>
                    </a:lnTo>
                    <a:lnTo>
                      <a:pt x="3871" y="1748"/>
                    </a:lnTo>
                    <a:lnTo>
                      <a:pt x="3829" y="1774"/>
                    </a:lnTo>
                    <a:lnTo>
                      <a:pt x="3813" y="1806"/>
                    </a:lnTo>
                    <a:lnTo>
                      <a:pt x="3793" y="1813"/>
                    </a:lnTo>
                    <a:lnTo>
                      <a:pt x="3777" y="1829"/>
                    </a:lnTo>
                    <a:lnTo>
                      <a:pt x="3754" y="1813"/>
                    </a:lnTo>
                    <a:lnTo>
                      <a:pt x="3728" y="1813"/>
                    </a:lnTo>
                    <a:lnTo>
                      <a:pt x="3712" y="1793"/>
                    </a:lnTo>
                    <a:lnTo>
                      <a:pt x="3673" y="1790"/>
                    </a:lnTo>
                    <a:lnTo>
                      <a:pt x="3559" y="1852"/>
                    </a:lnTo>
                    <a:lnTo>
                      <a:pt x="3511" y="1855"/>
                    </a:lnTo>
                    <a:lnTo>
                      <a:pt x="3452" y="1904"/>
                    </a:lnTo>
                    <a:lnTo>
                      <a:pt x="3436" y="1888"/>
                    </a:lnTo>
                    <a:lnTo>
                      <a:pt x="3426" y="1888"/>
                    </a:lnTo>
                    <a:lnTo>
                      <a:pt x="3413" y="1904"/>
                    </a:lnTo>
                    <a:lnTo>
                      <a:pt x="3365" y="1888"/>
                    </a:lnTo>
                    <a:lnTo>
                      <a:pt x="3319" y="1888"/>
                    </a:lnTo>
                    <a:lnTo>
                      <a:pt x="3283" y="1930"/>
                    </a:lnTo>
                    <a:lnTo>
                      <a:pt x="3261" y="1933"/>
                    </a:lnTo>
                    <a:lnTo>
                      <a:pt x="3293" y="1894"/>
                    </a:lnTo>
                    <a:lnTo>
                      <a:pt x="3261" y="1868"/>
                    </a:lnTo>
                    <a:lnTo>
                      <a:pt x="3274" y="1862"/>
                    </a:lnTo>
                    <a:lnTo>
                      <a:pt x="3329" y="1868"/>
                    </a:lnTo>
                    <a:lnTo>
                      <a:pt x="3381" y="1859"/>
                    </a:lnTo>
                    <a:lnTo>
                      <a:pt x="3371" y="1842"/>
                    </a:lnTo>
                    <a:lnTo>
                      <a:pt x="3352" y="1832"/>
                    </a:lnTo>
                    <a:lnTo>
                      <a:pt x="3283" y="1806"/>
                    </a:lnTo>
                    <a:lnTo>
                      <a:pt x="3222" y="1836"/>
                    </a:lnTo>
                    <a:lnTo>
                      <a:pt x="3215" y="1855"/>
                    </a:lnTo>
                    <a:lnTo>
                      <a:pt x="3179" y="1855"/>
                    </a:lnTo>
                    <a:lnTo>
                      <a:pt x="3166" y="1868"/>
                    </a:lnTo>
                    <a:lnTo>
                      <a:pt x="3166" y="1885"/>
                    </a:lnTo>
                    <a:lnTo>
                      <a:pt x="3212" y="1898"/>
                    </a:lnTo>
                    <a:lnTo>
                      <a:pt x="3186" y="1914"/>
                    </a:lnTo>
                    <a:lnTo>
                      <a:pt x="3115" y="1891"/>
                    </a:lnTo>
                    <a:lnTo>
                      <a:pt x="3079" y="1849"/>
                    </a:lnTo>
                    <a:lnTo>
                      <a:pt x="3037" y="1862"/>
                    </a:lnTo>
                    <a:lnTo>
                      <a:pt x="3024" y="1819"/>
                    </a:lnTo>
                    <a:lnTo>
                      <a:pt x="2962" y="1780"/>
                    </a:lnTo>
                    <a:lnTo>
                      <a:pt x="2933" y="1751"/>
                    </a:lnTo>
                    <a:lnTo>
                      <a:pt x="2871" y="1764"/>
                    </a:lnTo>
                    <a:lnTo>
                      <a:pt x="2825" y="1793"/>
                    </a:lnTo>
                    <a:lnTo>
                      <a:pt x="2809" y="1790"/>
                    </a:lnTo>
                    <a:lnTo>
                      <a:pt x="2741" y="1852"/>
                    </a:lnTo>
                    <a:lnTo>
                      <a:pt x="2738" y="1875"/>
                    </a:lnTo>
                    <a:lnTo>
                      <a:pt x="2725" y="1875"/>
                    </a:lnTo>
                    <a:lnTo>
                      <a:pt x="2686" y="1846"/>
                    </a:lnTo>
                    <a:lnTo>
                      <a:pt x="2637" y="1816"/>
                    </a:lnTo>
                    <a:lnTo>
                      <a:pt x="2605" y="1816"/>
                    </a:lnTo>
                    <a:lnTo>
                      <a:pt x="2549" y="1745"/>
                    </a:lnTo>
                    <a:lnTo>
                      <a:pt x="2527" y="1741"/>
                    </a:lnTo>
                    <a:lnTo>
                      <a:pt x="2510" y="1715"/>
                    </a:lnTo>
                    <a:lnTo>
                      <a:pt x="2472" y="1712"/>
                    </a:lnTo>
                    <a:lnTo>
                      <a:pt x="2452" y="1722"/>
                    </a:lnTo>
                    <a:lnTo>
                      <a:pt x="2426" y="1712"/>
                    </a:lnTo>
                    <a:lnTo>
                      <a:pt x="2329" y="1738"/>
                    </a:lnTo>
                    <a:lnTo>
                      <a:pt x="2254" y="1774"/>
                    </a:lnTo>
                    <a:lnTo>
                      <a:pt x="2231" y="1764"/>
                    </a:lnTo>
                    <a:lnTo>
                      <a:pt x="2169" y="1803"/>
                    </a:lnTo>
                    <a:lnTo>
                      <a:pt x="2127" y="1800"/>
                    </a:lnTo>
                    <a:lnTo>
                      <a:pt x="2092" y="1780"/>
                    </a:lnTo>
                    <a:lnTo>
                      <a:pt x="2036" y="1793"/>
                    </a:lnTo>
                    <a:lnTo>
                      <a:pt x="2020" y="1793"/>
                    </a:lnTo>
                    <a:lnTo>
                      <a:pt x="2007" y="1761"/>
                    </a:lnTo>
                    <a:lnTo>
                      <a:pt x="1988" y="1741"/>
                    </a:lnTo>
                    <a:lnTo>
                      <a:pt x="1929" y="1754"/>
                    </a:lnTo>
                    <a:lnTo>
                      <a:pt x="1858" y="1790"/>
                    </a:lnTo>
                    <a:lnTo>
                      <a:pt x="1819" y="1764"/>
                    </a:lnTo>
                    <a:lnTo>
                      <a:pt x="1760" y="1761"/>
                    </a:lnTo>
                    <a:lnTo>
                      <a:pt x="1708" y="1715"/>
                    </a:lnTo>
                    <a:lnTo>
                      <a:pt x="1673" y="1709"/>
                    </a:lnTo>
                    <a:lnTo>
                      <a:pt x="1621" y="1712"/>
                    </a:lnTo>
                    <a:lnTo>
                      <a:pt x="1608" y="1722"/>
                    </a:lnTo>
                    <a:lnTo>
                      <a:pt x="1598" y="1741"/>
                    </a:lnTo>
                    <a:lnTo>
                      <a:pt x="1598" y="1758"/>
                    </a:lnTo>
                    <a:lnTo>
                      <a:pt x="1588" y="1758"/>
                    </a:lnTo>
                    <a:lnTo>
                      <a:pt x="1565" y="1745"/>
                    </a:lnTo>
                    <a:lnTo>
                      <a:pt x="1569" y="1732"/>
                    </a:lnTo>
                    <a:lnTo>
                      <a:pt x="1585" y="1728"/>
                    </a:lnTo>
                    <a:lnTo>
                      <a:pt x="1582" y="1702"/>
                    </a:lnTo>
                    <a:lnTo>
                      <a:pt x="1575" y="1693"/>
                    </a:lnTo>
                    <a:lnTo>
                      <a:pt x="1575" y="1670"/>
                    </a:lnTo>
                    <a:lnTo>
                      <a:pt x="1552" y="1650"/>
                    </a:lnTo>
                    <a:lnTo>
                      <a:pt x="1478" y="1706"/>
                    </a:lnTo>
                    <a:lnTo>
                      <a:pt x="1462" y="1706"/>
                    </a:lnTo>
                    <a:lnTo>
                      <a:pt x="1462" y="1732"/>
                    </a:lnTo>
                    <a:lnTo>
                      <a:pt x="1439" y="1741"/>
                    </a:lnTo>
                    <a:lnTo>
                      <a:pt x="1436" y="1758"/>
                    </a:lnTo>
                    <a:lnTo>
                      <a:pt x="1458" y="1758"/>
                    </a:lnTo>
                    <a:lnTo>
                      <a:pt x="1491" y="1738"/>
                    </a:lnTo>
                    <a:lnTo>
                      <a:pt x="1504" y="1758"/>
                    </a:lnTo>
                    <a:lnTo>
                      <a:pt x="1478" y="1777"/>
                    </a:lnTo>
                    <a:lnTo>
                      <a:pt x="1426" y="1793"/>
                    </a:lnTo>
                    <a:lnTo>
                      <a:pt x="1367" y="1836"/>
                    </a:lnTo>
                    <a:lnTo>
                      <a:pt x="1332" y="1846"/>
                    </a:lnTo>
                    <a:lnTo>
                      <a:pt x="1283" y="1826"/>
                    </a:lnTo>
                    <a:lnTo>
                      <a:pt x="1260" y="1839"/>
                    </a:lnTo>
                    <a:lnTo>
                      <a:pt x="1247" y="1852"/>
                    </a:lnTo>
                    <a:lnTo>
                      <a:pt x="1195" y="1836"/>
                    </a:lnTo>
                    <a:lnTo>
                      <a:pt x="1140" y="1846"/>
                    </a:lnTo>
                    <a:lnTo>
                      <a:pt x="1134" y="1826"/>
                    </a:lnTo>
                    <a:lnTo>
                      <a:pt x="1134" y="1800"/>
                    </a:lnTo>
                    <a:lnTo>
                      <a:pt x="1104" y="1797"/>
                    </a:lnTo>
                    <a:lnTo>
                      <a:pt x="1095" y="1774"/>
                    </a:lnTo>
                    <a:lnTo>
                      <a:pt x="1072" y="1771"/>
                    </a:lnTo>
                    <a:lnTo>
                      <a:pt x="1049" y="1797"/>
                    </a:lnTo>
                    <a:lnTo>
                      <a:pt x="1104" y="1810"/>
                    </a:lnTo>
                    <a:lnTo>
                      <a:pt x="1121" y="1842"/>
                    </a:lnTo>
                    <a:lnTo>
                      <a:pt x="1082" y="1859"/>
                    </a:lnTo>
                    <a:lnTo>
                      <a:pt x="1046" y="1865"/>
                    </a:lnTo>
                    <a:lnTo>
                      <a:pt x="1046" y="1878"/>
                    </a:lnTo>
                    <a:lnTo>
                      <a:pt x="1082" y="1901"/>
                    </a:lnTo>
                    <a:lnTo>
                      <a:pt x="1065" y="1924"/>
                    </a:lnTo>
                    <a:lnTo>
                      <a:pt x="1033" y="1901"/>
                    </a:lnTo>
                    <a:lnTo>
                      <a:pt x="971" y="1904"/>
                    </a:lnTo>
                    <a:lnTo>
                      <a:pt x="971" y="1885"/>
                    </a:lnTo>
                    <a:lnTo>
                      <a:pt x="926" y="1846"/>
                    </a:lnTo>
                    <a:lnTo>
                      <a:pt x="893" y="1842"/>
                    </a:lnTo>
                    <a:lnTo>
                      <a:pt x="887" y="1777"/>
                    </a:lnTo>
                    <a:lnTo>
                      <a:pt x="838" y="1771"/>
                    </a:lnTo>
                    <a:lnTo>
                      <a:pt x="812" y="1761"/>
                    </a:lnTo>
                    <a:lnTo>
                      <a:pt x="767" y="1784"/>
                    </a:lnTo>
                    <a:lnTo>
                      <a:pt x="741" y="1774"/>
                    </a:lnTo>
                    <a:lnTo>
                      <a:pt x="698" y="1774"/>
                    </a:lnTo>
                    <a:lnTo>
                      <a:pt x="637" y="1774"/>
                    </a:lnTo>
                    <a:lnTo>
                      <a:pt x="617" y="1774"/>
                    </a:lnTo>
                    <a:lnTo>
                      <a:pt x="581" y="1793"/>
                    </a:lnTo>
                    <a:lnTo>
                      <a:pt x="539" y="1803"/>
                    </a:lnTo>
                    <a:lnTo>
                      <a:pt x="539" y="1826"/>
                    </a:lnTo>
                    <a:lnTo>
                      <a:pt x="539" y="1849"/>
                    </a:lnTo>
                    <a:lnTo>
                      <a:pt x="510" y="1862"/>
                    </a:lnTo>
                    <a:lnTo>
                      <a:pt x="484" y="1855"/>
                    </a:lnTo>
                    <a:lnTo>
                      <a:pt x="481" y="1842"/>
                    </a:lnTo>
                    <a:lnTo>
                      <a:pt x="448" y="1852"/>
                    </a:lnTo>
                    <a:lnTo>
                      <a:pt x="409" y="1839"/>
                    </a:lnTo>
                    <a:lnTo>
                      <a:pt x="351" y="1836"/>
                    </a:lnTo>
                    <a:lnTo>
                      <a:pt x="331" y="1806"/>
                    </a:lnTo>
                    <a:lnTo>
                      <a:pt x="299" y="1797"/>
                    </a:lnTo>
                    <a:lnTo>
                      <a:pt x="270" y="1810"/>
                    </a:lnTo>
                    <a:lnTo>
                      <a:pt x="244" y="1832"/>
                    </a:lnTo>
                    <a:lnTo>
                      <a:pt x="253" y="1875"/>
                    </a:lnTo>
                    <a:lnTo>
                      <a:pt x="266" y="1881"/>
                    </a:lnTo>
                    <a:lnTo>
                      <a:pt x="260" y="1904"/>
                    </a:lnTo>
                    <a:lnTo>
                      <a:pt x="224" y="1904"/>
                    </a:lnTo>
                    <a:lnTo>
                      <a:pt x="227" y="1881"/>
                    </a:lnTo>
                    <a:lnTo>
                      <a:pt x="237" y="1875"/>
                    </a:lnTo>
                    <a:lnTo>
                      <a:pt x="224" y="1836"/>
                    </a:lnTo>
                    <a:lnTo>
                      <a:pt x="192" y="1826"/>
                    </a:lnTo>
                    <a:lnTo>
                      <a:pt x="172" y="1699"/>
                    </a:lnTo>
                    <a:lnTo>
                      <a:pt x="208" y="1673"/>
                    </a:lnTo>
                    <a:lnTo>
                      <a:pt x="322" y="1647"/>
                    </a:lnTo>
                    <a:lnTo>
                      <a:pt x="286" y="1585"/>
                    </a:lnTo>
                    <a:lnTo>
                      <a:pt x="195" y="1566"/>
                    </a:lnTo>
                    <a:lnTo>
                      <a:pt x="231" y="1527"/>
                    </a:lnTo>
                    <a:lnTo>
                      <a:pt x="221" y="1497"/>
                    </a:lnTo>
                    <a:lnTo>
                      <a:pt x="234" y="1474"/>
                    </a:lnTo>
                    <a:lnTo>
                      <a:pt x="263" y="1458"/>
                    </a:lnTo>
                    <a:lnTo>
                      <a:pt x="250" y="1435"/>
                    </a:lnTo>
                    <a:lnTo>
                      <a:pt x="234" y="1406"/>
                    </a:lnTo>
                    <a:lnTo>
                      <a:pt x="234" y="1364"/>
                    </a:lnTo>
                    <a:lnTo>
                      <a:pt x="266" y="1348"/>
                    </a:lnTo>
                    <a:lnTo>
                      <a:pt x="276" y="1318"/>
                    </a:lnTo>
                    <a:lnTo>
                      <a:pt x="263" y="1292"/>
                    </a:lnTo>
                    <a:lnTo>
                      <a:pt x="270" y="1263"/>
                    </a:lnTo>
                    <a:lnTo>
                      <a:pt x="260" y="1243"/>
                    </a:lnTo>
                    <a:lnTo>
                      <a:pt x="292" y="1208"/>
                    </a:lnTo>
                    <a:lnTo>
                      <a:pt x="286" y="1165"/>
                    </a:lnTo>
                    <a:lnTo>
                      <a:pt x="276" y="1159"/>
                    </a:lnTo>
                    <a:lnTo>
                      <a:pt x="266" y="1136"/>
                    </a:lnTo>
                    <a:lnTo>
                      <a:pt x="296" y="1133"/>
                    </a:lnTo>
                    <a:lnTo>
                      <a:pt x="338" y="1064"/>
                    </a:lnTo>
                    <a:lnTo>
                      <a:pt x="357" y="1048"/>
                    </a:lnTo>
                    <a:lnTo>
                      <a:pt x="361" y="1025"/>
                    </a:lnTo>
                    <a:lnTo>
                      <a:pt x="351" y="986"/>
                    </a:lnTo>
                    <a:lnTo>
                      <a:pt x="299" y="944"/>
                    </a:lnTo>
                    <a:lnTo>
                      <a:pt x="299" y="869"/>
                    </a:lnTo>
                    <a:lnTo>
                      <a:pt x="253" y="807"/>
                    </a:lnTo>
                    <a:lnTo>
                      <a:pt x="247" y="762"/>
                    </a:lnTo>
                    <a:lnTo>
                      <a:pt x="221" y="729"/>
                    </a:lnTo>
                    <a:lnTo>
                      <a:pt x="114" y="706"/>
                    </a:lnTo>
                    <a:lnTo>
                      <a:pt x="65" y="622"/>
                    </a:lnTo>
                    <a:lnTo>
                      <a:pt x="52" y="573"/>
                    </a:lnTo>
                    <a:lnTo>
                      <a:pt x="13" y="537"/>
                    </a:lnTo>
                    <a:lnTo>
                      <a:pt x="0"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1" name="Freeform 6">
                <a:extLst>
                  <a:ext uri="{FF2B5EF4-FFF2-40B4-BE49-F238E27FC236}">
                    <a16:creationId xmlns:a16="http://schemas.microsoft.com/office/drawing/2014/main" id="{4BAA5E82-DE08-DA4F-954C-F6FA302F9C8B}"/>
                  </a:ext>
                </a:extLst>
              </p:cNvPr>
              <p:cNvSpPr>
                <a:spLocks/>
              </p:cNvSpPr>
              <p:nvPr/>
            </p:nvSpPr>
            <p:spPr bwMode="auto">
              <a:xfrm>
                <a:off x="2558" y="3001"/>
                <a:ext cx="75" cy="65"/>
              </a:xfrm>
              <a:custGeom>
                <a:avLst/>
                <a:gdLst>
                  <a:gd name="T0" fmla="*/ 0 w 75"/>
                  <a:gd name="T1" fmla="*/ 55 h 65"/>
                  <a:gd name="T2" fmla="*/ 39 w 75"/>
                  <a:gd name="T3" fmla="*/ 0 h 65"/>
                  <a:gd name="T4" fmla="*/ 75 w 75"/>
                  <a:gd name="T5" fmla="*/ 0 h 65"/>
                  <a:gd name="T6" fmla="*/ 75 w 75"/>
                  <a:gd name="T7" fmla="*/ 13 h 65"/>
                  <a:gd name="T8" fmla="*/ 10 w 75"/>
                  <a:gd name="T9" fmla="*/ 65 h 65"/>
                  <a:gd name="T10" fmla="*/ 0 w 75"/>
                  <a:gd name="T11" fmla="*/ 55 h 65"/>
                </a:gdLst>
                <a:ahLst/>
                <a:cxnLst>
                  <a:cxn ang="0">
                    <a:pos x="T0" y="T1"/>
                  </a:cxn>
                  <a:cxn ang="0">
                    <a:pos x="T2" y="T3"/>
                  </a:cxn>
                  <a:cxn ang="0">
                    <a:pos x="T4" y="T5"/>
                  </a:cxn>
                  <a:cxn ang="0">
                    <a:pos x="T6" y="T7"/>
                  </a:cxn>
                  <a:cxn ang="0">
                    <a:pos x="T8" y="T9"/>
                  </a:cxn>
                  <a:cxn ang="0">
                    <a:pos x="T10" y="T11"/>
                  </a:cxn>
                </a:cxnLst>
                <a:rect l="0" t="0" r="r" b="b"/>
                <a:pathLst>
                  <a:path w="75" h="65">
                    <a:moveTo>
                      <a:pt x="0" y="55"/>
                    </a:moveTo>
                    <a:lnTo>
                      <a:pt x="39" y="0"/>
                    </a:lnTo>
                    <a:lnTo>
                      <a:pt x="75" y="0"/>
                    </a:lnTo>
                    <a:lnTo>
                      <a:pt x="75" y="13"/>
                    </a:lnTo>
                    <a:lnTo>
                      <a:pt x="10" y="6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2" name="Freeform 7">
                <a:extLst>
                  <a:ext uri="{FF2B5EF4-FFF2-40B4-BE49-F238E27FC236}">
                    <a16:creationId xmlns:a16="http://schemas.microsoft.com/office/drawing/2014/main" id="{8FE39093-B57B-894B-8123-BA0120693744}"/>
                  </a:ext>
                </a:extLst>
              </p:cNvPr>
              <p:cNvSpPr>
                <a:spLocks/>
              </p:cNvSpPr>
              <p:nvPr/>
            </p:nvSpPr>
            <p:spPr bwMode="auto">
              <a:xfrm>
                <a:off x="2782" y="2897"/>
                <a:ext cx="36" cy="39"/>
              </a:xfrm>
              <a:custGeom>
                <a:avLst/>
                <a:gdLst>
                  <a:gd name="T0" fmla="*/ 13 w 36"/>
                  <a:gd name="T1" fmla="*/ 39 h 39"/>
                  <a:gd name="T2" fmla="*/ 0 w 36"/>
                  <a:gd name="T3" fmla="*/ 0 h 39"/>
                  <a:gd name="T4" fmla="*/ 23 w 36"/>
                  <a:gd name="T5" fmla="*/ 0 h 39"/>
                  <a:gd name="T6" fmla="*/ 36 w 36"/>
                  <a:gd name="T7" fmla="*/ 19 h 39"/>
                  <a:gd name="T8" fmla="*/ 13 w 36"/>
                  <a:gd name="T9" fmla="*/ 39 h 39"/>
                </a:gdLst>
                <a:ahLst/>
                <a:cxnLst>
                  <a:cxn ang="0">
                    <a:pos x="T0" y="T1"/>
                  </a:cxn>
                  <a:cxn ang="0">
                    <a:pos x="T2" y="T3"/>
                  </a:cxn>
                  <a:cxn ang="0">
                    <a:pos x="T4" y="T5"/>
                  </a:cxn>
                  <a:cxn ang="0">
                    <a:pos x="T6" y="T7"/>
                  </a:cxn>
                  <a:cxn ang="0">
                    <a:pos x="T8" y="T9"/>
                  </a:cxn>
                </a:cxnLst>
                <a:rect l="0" t="0" r="r" b="b"/>
                <a:pathLst>
                  <a:path w="36" h="39">
                    <a:moveTo>
                      <a:pt x="13" y="39"/>
                    </a:moveTo>
                    <a:lnTo>
                      <a:pt x="0" y="0"/>
                    </a:lnTo>
                    <a:lnTo>
                      <a:pt x="23" y="0"/>
                    </a:lnTo>
                    <a:lnTo>
                      <a:pt x="36" y="19"/>
                    </a:lnTo>
                    <a:lnTo>
                      <a:pt x="13"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3" name="Freeform 8">
                <a:extLst>
                  <a:ext uri="{FF2B5EF4-FFF2-40B4-BE49-F238E27FC236}">
                    <a16:creationId xmlns:a16="http://schemas.microsoft.com/office/drawing/2014/main" id="{5880888B-A820-A24C-8B01-E75E8C2859F2}"/>
                  </a:ext>
                </a:extLst>
              </p:cNvPr>
              <p:cNvSpPr>
                <a:spLocks/>
              </p:cNvSpPr>
              <p:nvPr/>
            </p:nvSpPr>
            <p:spPr bwMode="auto">
              <a:xfrm>
                <a:off x="2996" y="2920"/>
                <a:ext cx="39" cy="29"/>
              </a:xfrm>
              <a:custGeom>
                <a:avLst/>
                <a:gdLst>
                  <a:gd name="T0" fmla="*/ 7 w 39"/>
                  <a:gd name="T1" fmla="*/ 29 h 29"/>
                  <a:gd name="T2" fmla="*/ 0 w 39"/>
                  <a:gd name="T3" fmla="*/ 13 h 29"/>
                  <a:gd name="T4" fmla="*/ 23 w 39"/>
                  <a:gd name="T5" fmla="*/ 0 h 29"/>
                  <a:gd name="T6" fmla="*/ 39 w 39"/>
                  <a:gd name="T7" fmla="*/ 19 h 29"/>
                  <a:gd name="T8" fmla="*/ 7 w 39"/>
                  <a:gd name="T9" fmla="*/ 29 h 29"/>
                </a:gdLst>
                <a:ahLst/>
                <a:cxnLst>
                  <a:cxn ang="0">
                    <a:pos x="T0" y="T1"/>
                  </a:cxn>
                  <a:cxn ang="0">
                    <a:pos x="T2" y="T3"/>
                  </a:cxn>
                  <a:cxn ang="0">
                    <a:pos x="T4" y="T5"/>
                  </a:cxn>
                  <a:cxn ang="0">
                    <a:pos x="T6" y="T7"/>
                  </a:cxn>
                  <a:cxn ang="0">
                    <a:pos x="T8" y="T9"/>
                  </a:cxn>
                </a:cxnLst>
                <a:rect l="0" t="0" r="r" b="b"/>
                <a:pathLst>
                  <a:path w="39" h="29">
                    <a:moveTo>
                      <a:pt x="7" y="29"/>
                    </a:moveTo>
                    <a:lnTo>
                      <a:pt x="0" y="13"/>
                    </a:lnTo>
                    <a:lnTo>
                      <a:pt x="23" y="0"/>
                    </a:lnTo>
                    <a:lnTo>
                      <a:pt x="39" y="19"/>
                    </a:lnTo>
                    <a:lnTo>
                      <a:pt x="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4" name="Freeform 9">
                <a:extLst>
                  <a:ext uri="{FF2B5EF4-FFF2-40B4-BE49-F238E27FC236}">
                    <a16:creationId xmlns:a16="http://schemas.microsoft.com/office/drawing/2014/main" id="{F505C3AA-71B6-D54F-8CD9-DFEDF32CDDDB}"/>
                  </a:ext>
                </a:extLst>
              </p:cNvPr>
              <p:cNvSpPr>
                <a:spLocks/>
              </p:cNvSpPr>
              <p:nvPr/>
            </p:nvSpPr>
            <p:spPr bwMode="auto">
              <a:xfrm>
                <a:off x="3055" y="2903"/>
                <a:ext cx="35" cy="17"/>
              </a:xfrm>
              <a:custGeom>
                <a:avLst/>
                <a:gdLst>
                  <a:gd name="T0" fmla="*/ 6 w 35"/>
                  <a:gd name="T1" fmla="*/ 17 h 17"/>
                  <a:gd name="T2" fmla="*/ 0 w 35"/>
                  <a:gd name="T3" fmla="*/ 0 h 17"/>
                  <a:gd name="T4" fmla="*/ 35 w 35"/>
                  <a:gd name="T5" fmla="*/ 0 h 17"/>
                  <a:gd name="T6" fmla="*/ 35 w 35"/>
                  <a:gd name="T7" fmla="*/ 17 h 17"/>
                  <a:gd name="T8" fmla="*/ 6 w 35"/>
                  <a:gd name="T9" fmla="*/ 17 h 17"/>
                </a:gdLst>
                <a:ahLst/>
                <a:cxnLst>
                  <a:cxn ang="0">
                    <a:pos x="T0" y="T1"/>
                  </a:cxn>
                  <a:cxn ang="0">
                    <a:pos x="T2" y="T3"/>
                  </a:cxn>
                  <a:cxn ang="0">
                    <a:pos x="T4" y="T5"/>
                  </a:cxn>
                  <a:cxn ang="0">
                    <a:pos x="T6" y="T7"/>
                  </a:cxn>
                  <a:cxn ang="0">
                    <a:pos x="T8" y="T9"/>
                  </a:cxn>
                </a:cxnLst>
                <a:rect l="0" t="0" r="r" b="b"/>
                <a:pathLst>
                  <a:path w="35" h="17">
                    <a:moveTo>
                      <a:pt x="6" y="17"/>
                    </a:moveTo>
                    <a:lnTo>
                      <a:pt x="0" y="0"/>
                    </a:lnTo>
                    <a:lnTo>
                      <a:pt x="35" y="0"/>
                    </a:lnTo>
                    <a:lnTo>
                      <a:pt x="35" y="17"/>
                    </a:ln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5" name="Freeform 10">
                <a:extLst>
                  <a:ext uri="{FF2B5EF4-FFF2-40B4-BE49-F238E27FC236}">
                    <a16:creationId xmlns:a16="http://schemas.microsoft.com/office/drawing/2014/main" id="{308B1FAF-6129-204E-88C9-F216E58742FD}"/>
                  </a:ext>
                </a:extLst>
              </p:cNvPr>
              <p:cNvSpPr>
                <a:spLocks/>
              </p:cNvSpPr>
              <p:nvPr/>
            </p:nvSpPr>
            <p:spPr bwMode="auto">
              <a:xfrm>
                <a:off x="3263" y="2884"/>
                <a:ext cx="71" cy="29"/>
              </a:xfrm>
              <a:custGeom>
                <a:avLst/>
                <a:gdLst>
                  <a:gd name="T0" fmla="*/ 9 w 71"/>
                  <a:gd name="T1" fmla="*/ 19 h 29"/>
                  <a:gd name="T2" fmla="*/ 0 w 71"/>
                  <a:gd name="T3" fmla="*/ 0 h 29"/>
                  <a:gd name="T4" fmla="*/ 71 w 71"/>
                  <a:gd name="T5" fmla="*/ 0 h 29"/>
                  <a:gd name="T6" fmla="*/ 71 w 71"/>
                  <a:gd name="T7" fmla="*/ 29 h 29"/>
                  <a:gd name="T8" fmla="*/ 32 w 71"/>
                  <a:gd name="T9" fmla="*/ 19 h 29"/>
                  <a:gd name="T10" fmla="*/ 9 w 71"/>
                  <a:gd name="T11" fmla="*/ 19 h 29"/>
                </a:gdLst>
                <a:ahLst/>
                <a:cxnLst>
                  <a:cxn ang="0">
                    <a:pos x="T0" y="T1"/>
                  </a:cxn>
                  <a:cxn ang="0">
                    <a:pos x="T2" y="T3"/>
                  </a:cxn>
                  <a:cxn ang="0">
                    <a:pos x="T4" y="T5"/>
                  </a:cxn>
                  <a:cxn ang="0">
                    <a:pos x="T6" y="T7"/>
                  </a:cxn>
                  <a:cxn ang="0">
                    <a:pos x="T8" y="T9"/>
                  </a:cxn>
                  <a:cxn ang="0">
                    <a:pos x="T10" y="T11"/>
                  </a:cxn>
                </a:cxnLst>
                <a:rect l="0" t="0" r="r" b="b"/>
                <a:pathLst>
                  <a:path w="71" h="29">
                    <a:moveTo>
                      <a:pt x="9" y="19"/>
                    </a:moveTo>
                    <a:lnTo>
                      <a:pt x="0" y="0"/>
                    </a:lnTo>
                    <a:lnTo>
                      <a:pt x="71" y="0"/>
                    </a:lnTo>
                    <a:lnTo>
                      <a:pt x="71" y="29"/>
                    </a:lnTo>
                    <a:lnTo>
                      <a:pt x="32" y="19"/>
                    </a:lnTo>
                    <a:lnTo>
                      <a:pt x="9"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6" name="Freeform 11">
                <a:extLst>
                  <a:ext uri="{FF2B5EF4-FFF2-40B4-BE49-F238E27FC236}">
                    <a16:creationId xmlns:a16="http://schemas.microsoft.com/office/drawing/2014/main" id="{F70437A9-7B8A-6C47-AADA-B4A0FDD72EF9}"/>
                  </a:ext>
                </a:extLst>
              </p:cNvPr>
              <p:cNvSpPr>
                <a:spLocks/>
              </p:cNvSpPr>
              <p:nvPr/>
            </p:nvSpPr>
            <p:spPr bwMode="auto">
              <a:xfrm>
                <a:off x="3380" y="2920"/>
                <a:ext cx="136" cy="52"/>
              </a:xfrm>
              <a:custGeom>
                <a:avLst/>
                <a:gdLst>
                  <a:gd name="T0" fmla="*/ 3 w 42"/>
                  <a:gd name="T1" fmla="*/ 6 h 16"/>
                  <a:gd name="T2" fmla="*/ 0 w 42"/>
                  <a:gd name="T3" fmla="*/ 0 h 16"/>
                  <a:gd name="T4" fmla="*/ 5 w 42"/>
                  <a:gd name="T5" fmla="*/ 0 h 16"/>
                  <a:gd name="T6" fmla="*/ 10 w 42"/>
                  <a:gd name="T7" fmla="*/ 3 h 16"/>
                  <a:gd name="T8" fmla="*/ 33 w 42"/>
                  <a:gd name="T9" fmla="*/ 9 h 16"/>
                  <a:gd name="T10" fmla="*/ 41 w 42"/>
                  <a:gd name="T11" fmla="*/ 9 h 16"/>
                  <a:gd name="T12" fmla="*/ 42 w 42"/>
                  <a:gd name="T13" fmla="*/ 15 h 16"/>
                  <a:gd name="T14" fmla="*/ 23 w 42"/>
                  <a:gd name="T15" fmla="*/ 16 h 16"/>
                  <a:gd name="T16" fmla="*/ 10 w 42"/>
                  <a:gd name="T17" fmla="*/ 10 h 16"/>
                  <a:gd name="T18" fmla="*/ 7 w 42"/>
                  <a:gd name="T19" fmla="*/ 7 h 16"/>
                  <a:gd name="T20" fmla="*/ 3 w 42"/>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
                    <a:moveTo>
                      <a:pt x="3" y="6"/>
                    </a:moveTo>
                    <a:cubicBezTo>
                      <a:pt x="0" y="0"/>
                      <a:pt x="0" y="0"/>
                      <a:pt x="0" y="0"/>
                    </a:cubicBezTo>
                    <a:cubicBezTo>
                      <a:pt x="0" y="0"/>
                      <a:pt x="4" y="0"/>
                      <a:pt x="5" y="0"/>
                    </a:cubicBezTo>
                    <a:cubicBezTo>
                      <a:pt x="5" y="0"/>
                      <a:pt x="10" y="3"/>
                      <a:pt x="10" y="3"/>
                    </a:cubicBezTo>
                    <a:cubicBezTo>
                      <a:pt x="33" y="9"/>
                      <a:pt x="33" y="9"/>
                      <a:pt x="33" y="9"/>
                    </a:cubicBezTo>
                    <a:cubicBezTo>
                      <a:pt x="41" y="9"/>
                      <a:pt x="41" y="9"/>
                      <a:pt x="41" y="9"/>
                    </a:cubicBezTo>
                    <a:cubicBezTo>
                      <a:pt x="42" y="15"/>
                      <a:pt x="42" y="15"/>
                      <a:pt x="42" y="15"/>
                    </a:cubicBezTo>
                    <a:cubicBezTo>
                      <a:pt x="23" y="16"/>
                      <a:pt x="23" y="16"/>
                      <a:pt x="23" y="16"/>
                    </a:cubicBezTo>
                    <a:cubicBezTo>
                      <a:pt x="10" y="10"/>
                      <a:pt x="10" y="10"/>
                      <a:pt x="10" y="10"/>
                    </a:cubicBezTo>
                    <a:cubicBezTo>
                      <a:pt x="7" y="7"/>
                      <a:pt x="7" y="7"/>
                      <a:pt x="7" y="7"/>
                    </a:cubicBez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7" name="Freeform 12">
                <a:extLst>
                  <a:ext uri="{FF2B5EF4-FFF2-40B4-BE49-F238E27FC236}">
                    <a16:creationId xmlns:a16="http://schemas.microsoft.com/office/drawing/2014/main" id="{6DCA4504-896F-EE42-B3D2-9943DD9DBA05}"/>
                  </a:ext>
                </a:extLst>
              </p:cNvPr>
              <p:cNvSpPr>
                <a:spLocks/>
              </p:cNvSpPr>
              <p:nvPr/>
            </p:nvSpPr>
            <p:spPr bwMode="auto">
              <a:xfrm>
                <a:off x="5010" y="2158"/>
                <a:ext cx="36" cy="29"/>
              </a:xfrm>
              <a:custGeom>
                <a:avLst/>
                <a:gdLst>
                  <a:gd name="T0" fmla="*/ 10 w 36"/>
                  <a:gd name="T1" fmla="*/ 29 h 29"/>
                  <a:gd name="T2" fmla="*/ 0 w 36"/>
                  <a:gd name="T3" fmla="*/ 7 h 29"/>
                  <a:gd name="T4" fmla="*/ 32 w 36"/>
                  <a:gd name="T5" fmla="*/ 0 h 29"/>
                  <a:gd name="T6" fmla="*/ 36 w 36"/>
                  <a:gd name="T7" fmla="*/ 10 h 29"/>
                  <a:gd name="T8" fmla="*/ 26 w 36"/>
                  <a:gd name="T9" fmla="*/ 13 h 29"/>
                  <a:gd name="T10" fmla="*/ 10 w 36"/>
                  <a:gd name="T11" fmla="*/ 29 h 29"/>
                </a:gdLst>
                <a:ahLst/>
                <a:cxnLst>
                  <a:cxn ang="0">
                    <a:pos x="T0" y="T1"/>
                  </a:cxn>
                  <a:cxn ang="0">
                    <a:pos x="T2" y="T3"/>
                  </a:cxn>
                  <a:cxn ang="0">
                    <a:pos x="T4" y="T5"/>
                  </a:cxn>
                  <a:cxn ang="0">
                    <a:pos x="T6" y="T7"/>
                  </a:cxn>
                  <a:cxn ang="0">
                    <a:pos x="T8" y="T9"/>
                  </a:cxn>
                  <a:cxn ang="0">
                    <a:pos x="T10" y="T11"/>
                  </a:cxn>
                </a:cxnLst>
                <a:rect l="0" t="0" r="r" b="b"/>
                <a:pathLst>
                  <a:path w="36" h="29">
                    <a:moveTo>
                      <a:pt x="10" y="29"/>
                    </a:moveTo>
                    <a:lnTo>
                      <a:pt x="0" y="7"/>
                    </a:lnTo>
                    <a:lnTo>
                      <a:pt x="32" y="0"/>
                    </a:lnTo>
                    <a:lnTo>
                      <a:pt x="36" y="10"/>
                    </a:lnTo>
                    <a:lnTo>
                      <a:pt x="26" y="13"/>
                    </a:lnTo>
                    <a:lnTo>
                      <a:pt x="1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8" name="Freeform 13">
                <a:extLst>
                  <a:ext uri="{FF2B5EF4-FFF2-40B4-BE49-F238E27FC236}">
                    <a16:creationId xmlns:a16="http://schemas.microsoft.com/office/drawing/2014/main" id="{85AB2ADA-A526-F04E-A6E1-F64EB378470A}"/>
                  </a:ext>
                </a:extLst>
              </p:cNvPr>
              <p:cNvSpPr>
                <a:spLocks/>
              </p:cNvSpPr>
              <p:nvPr/>
            </p:nvSpPr>
            <p:spPr bwMode="auto">
              <a:xfrm>
                <a:off x="5445" y="1839"/>
                <a:ext cx="68" cy="42"/>
              </a:xfrm>
              <a:custGeom>
                <a:avLst/>
                <a:gdLst>
                  <a:gd name="T0" fmla="*/ 3 w 68"/>
                  <a:gd name="T1" fmla="*/ 36 h 42"/>
                  <a:gd name="T2" fmla="*/ 0 w 68"/>
                  <a:gd name="T3" fmla="*/ 7 h 42"/>
                  <a:gd name="T4" fmla="*/ 36 w 68"/>
                  <a:gd name="T5" fmla="*/ 0 h 42"/>
                  <a:gd name="T6" fmla="*/ 45 w 68"/>
                  <a:gd name="T7" fmla="*/ 16 h 42"/>
                  <a:gd name="T8" fmla="*/ 68 w 68"/>
                  <a:gd name="T9" fmla="*/ 16 h 42"/>
                  <a:gd name="T10" fmla="*/ 68 w 68"/>
                  <a:gd name="T11" fmla="*/ 42 h 42"/>
                  <a:gd name="T12" fmla="*/ 3 w 68"/>
                  <a:gd name="T13" fmla="*/ 36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3" y="36"/>
                    </a:moveTo>
                    <a:lnTo>
                      <a:pt x="0" y="7"/>
                    </a:lnTo>
                    <a:lnTo>
                      <a:pt x="36" y="0"/>
                    </a:lnTo>
                    <a:lnTo>
                      <a:pt x="45" y="16"/>
                    </a:lnTo>
                    <a:lnTo>
                      <a:pt x="68" y="16"/>
                    </a:lnTo>
                    <a:lnTo>
                      <a:pt x="68" y="42"/>
                    </a:lnTo>
                    <a:lnTo>
                      <a:pt x="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29" name="Freeform 14">
                <a:extLst>
                  <a:ext uri="{FF2B5EF4-FFF2-40B4-BE49-F238E27FC236}">
                    <a16:creationId xmlns:a16="http://schemas.microsoft.com/office/drawing/2014/main" id="{DF6B41CE-2112-CE47-A0E3-4AA7180B27D7}"/>
                  </a:ext>
                </a:extLst>
              </p:cNvPr>
              <p:cNvSpPr>
                <a:spLocks/>
              </p:cNvSpPr>
              <p:nvPr/>
            </p:nvSpPr>
            <p:spPr bwMode="auto">
              <a:xfrm>
                <a:off x="5513" y="1527"/>
                <a:ext cx="39" cy="48"/>
              </a:xfrm>
              <a:custGeom>
                <a:avLst/>
                <a:gdLst>
                  <a:gd name="T0" fmla="*/ 16 w 39"/>
                  <a:gd name="T1" fmla="*/ 48 h 48"/>
                  <a:gd name="T2" fmla="*/ 0 w 39"/>
                  <a:gd name="T3" fmla="*/ 0 h 48"/>
                  <a:gd name="T4" fmla="*/ 26 w 39"/>
                  <a:gd name="T5" fmla="*/ 0 h 48"/>
                  <a:gd name="T6" fmla="*/ 39 w 39"/>
                  <a:gd name="T7" fmla="*/ 19 h 48"/>
                  <a:gd name="T8" fmla="*/ 26 w 39"/>
                  <a:gd name="T9" fmla="*/ 32 h 48"/>
                  <a:gd name="T10" fmla="*/ 29 w 39"/>
                  <a:gd name="T11" fmla="*/ 48 h 48"/>
                  <a:gd name="T12" fmla="*/ 16 w 3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16" y="48"/>
                    </a:moveTo>
                    <a:lnTo>
                      <a:pt x="0" y="0"/>
                    </a:lnTo>
                    <a:lnTo>
                      <a:pt x="26" y="0"/>
                    </a:lnTo>
                    <a:lnTo>
                      <a:pt x="39" y="19"/>
                    </a:lnTo>
                    <a:lnTo>
                      <a:pt x="26" y="32"/>
                    </a:lnTo>
                    <a:lnTo>
                      <a:pt x="29" y="48"/>
                    </a:lnTo>
                    <a:lnTo>
                      <a:pt x="16"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0" name="Freeform 15">
                <a:extLst>
                  <a:ext uri="{FF2B5EF4-FFF2-40B4-BE49-F238E27FC236}">
                    <a16:creationId xmlns:a16="http://schemas.microsoft.com/office/drawing/2014/main" id="{DDDC68D9-7A3B-4342-9A27-BED488078575}"/>
                  </a:ext>
                </a:extLst>
              </p:cNvPr>
              <p:cNvSpPr>
                <a:spLocks/>
              </p:cNvSpPr>
              <p:nvPr/>
            </p:nvSpPr>
            <p:spPr bwMode="auto">
              <a:xfrm>
                <a:off x="5445" y="1393"/>
                <a:ext cx="58" cy="49"/>
              </a:xfrm>
              <a:custGeom>
                <a:avLst/>
                <a:gdLst>
                  <a:gd name="T0" fmla="*/ 13 w 58"/>
                  <a:gd name="T1" fmla="*/ 42 h 49"/>
                  <a:gd name="T2" fmla="*/ 0 w 58"/>
                  <a:gd name="T3" fmla="*/ 0 h 49"/>
                  <a:gd name="T4" fmla="*/ 26 w 58"/>
                  <a:gd name="T5" fmla="*/ 10 h 49"/>
                  <a:gd name="T6" fmla="*/ 45 w 58"/>
                  <a:gd name="T7" fmla="*/ 29 h 49"/>
                  <a:gd name="T8" fmla="*/ 58 w 58"/>
                  <a:gd name="T9" fmla="*/ 36 h 49"/>
                  <a:gd name="T10" fmla="*/ 42 w 58"/>
                  <a:gd name="T11" fmla="*/ 49 h 49"/>
                  <a:gd name="T12" fmla="*/ 13 w 58"/>
                  <a:gd name="T13" fmla="*/ 42 h 49"/>
                </a:gdLst>
                <a:ahLst/>
                <a:cxnLst>
                  <a:cxn ang="0">
                    <a:pos x="T0" y="T1"/>
                  </a:cxn>
                  <a:cxn ang="0">
                    <a:pos x="T2" y="T3"/>
                  </a:cxn>
                  <a:cxn ang="0">
                    <a:pos x="T4" y="T5"/>
                  </a:cxn>
                  <a:cxn ang="0">
                    <a:pos x="T6" y="T7"/>
                  </a:cxn>
                  <a:cxn ang="0">
                    <a:pos x="T8" y="T9"/>
                  </a:cxn>
                  <a:cxn ang="0">
                    <a:pos x="T10" y="T11"/>
                  </a:cxn>
                  <a:cxn ang="0">
                    <a:pos x="T12" y="T13"/>
                  </a:cxn>
                </a:cxnLst>
                <a:rect l="0" t="0" r="r" b="b"/>
                <a:pathLst>
                  <a:path w="58" h="49">
                    <a:moveTo>
                      <a:pt x="13" y="42"/>
                    </a:moveTo>
                    <a:lnTo>
                      <a:pt x="0" y="0"/>
                    </a:lnTo>
                    <a:lnTo>
                      <a:pt x="26" y="10"/>
                    </a:lnTo>
                    <a:lnTo>
                      <a:pt x="45" y="29"/>
                    </a:lnTo>
                    <a:lnTo>
                      <a:pt x="58" y="36"/>
                    </a:lnTo>
                    <a:lnTo>
                      <a:pt x="42" y="49"/>
                    </a:lnTo>
                    <a:lnTo>
                      <a:pt x="1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1" name="Freeform 16">
                <a:extLst>
                  <a:ext uri="{FF2B5EF4-FFF2-40B4-BE49-F238E27FC236}">
                    <a16:creationId xmlns:a16="http://schemas.microsoft.com/office/drawing/2014/main" id="{F55896B0-56E7-F544-90BC-9414F72DD7E9}"/>
                  </a:ext>
                </a:extLst>
              </p:cNvPr>
              <p:cNvSpPr>
                <a:spLocks/>
              </p:cNvSpPr>
              <p:nvPr/>
            </p:nvSpPr>
            <p:spPr bwMode="auto">
              <a:xfrm>
                <a:off x="5513" y="1426"/>
                <a:ext cx="39" cy="36"/>
              </a:xfrm>
              <a:custGeom>
                <a:avLst/>
                <a:gdLst>
                  <a:gd name="T0" fmla="*/ 10 w 39"/>
                  <a:gd name="T1" fmla="*/ 36 h 36"/>
                  <a:gd name="T2" fmla="*/ 0 w 39"/>
                  <a:gd name="T3" fmla="*/ 22 h 36"/>
                  <a:gd name="T4" fmla="*/ 10 w 39"/>
                  <a:gd name="T5" fmla="*/ 0 h 36"/>
                  <a:gd name="T6" fmla="*/ 26 w 39"/>
                  <a:gd name="T7" fmla="*/ 16 h 36"/>
                  <a:gd name="T8" fmla="*/ 39 w 39"/>
                  <a:gd name="T9" fmla="*/ 19 h 36"/>
                  <a:gd name="T10" fmla="*/ 39 w 39"/>
                  <a:gd name="T11" fmla="*/ 26 h 36"/>
                  <a:gd name="T12" fmla="*/ 20 w 39"/>
                  <a:gd name="T13" fmla="*/ 29 h 36"/>
                  <a:gd name="T14" fmla="*/ 10 w 39"/>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6">
                    <a:moveTo>
                      <a:pt x="10" y="36"/>
                    </a:moveTo>
                    <a:lnTo>
                      <a:pt x="0" y="22"/>
                    </a:lnTo>
                    <a:lnTo>
                      <a:pt x="10" y="0"/>
                    </a:lnTo>
                    <a:lnTo>
                      <a:pt x="26" y="16"/>
                    </a:lnTo>
                    <a:lnTo>
                      <a:pt x="39" y="19"/>
                    </a:lnTo>
                    <a:lnTo>
                      <a:pt x="39" y="26"/>
                    </a:lnTo>
                    <a:lnTo>
                      <a:pt x="20" y="29"/>
                    </a:lnTo>
                    <a:lnTo>
                      <a:pt x="1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2" name="Freeform 17">
                <a:extLst>
                  <a:ext uri="{FF2B5EF4-FFF2-40B4-BE49-F238E27FC236}">
                    <a16:creationId xmlns:a16="http://schemas.microsoft.com/office/drawing/2014/main" id="{63508A38-841D-8046-B8D5-5EBCE412A638}"/>
                  </a:ext>
                </a:extLst>
              </p:cNvPr>
              <p:cNvSpPr>
                <a:spLocks/>
              </p:cNvSpPr>
              <p:nvPr/>
            </p:nvSpPr>
            <p:spPr bwMode="auto">
              <a:xfrm>
                <a:off x="5568" y="1462"/>
                <a:ext cx="52" cy="26"/>
              </a:xfrm>
              <a:custGeom>
                <a:avLst/>
                <a:gdLst>
                  <a:gd name="T0" fmla="*/ 0 w 52"/>
                  <a:gd name="T1" fmla="*/ 16 h 26"/>
                  <a:gd name="T2" fmla="*/ 4 w 52"/>
                  <a:gd name="T3" fmla="*/ 0 h 26"/>
                  <a:gd name="T4" fmla="*/ 33 w 52"/>
                  <a:gd name="T5" fmla="*/ 0 h 26"/>
                  <a:gd name="T6" fmla="*/ 33 w 52"/>
                  <a:gd name="T7" fmla="*/ 6 h 26"/>
                  <a:gd name="T8" fmla="*/ 52 w 52"/>
                  <a:gd name="T9" fmla="*/ 6 h 26"/>
                  <a:gd name="T10" fmla="*/ 52 w 52"/>
                  <a:gd name="T11" fmla="*/ 26 h 26"/>
                  <a:gd name="T12" fmla="*/ 33 w 52"/>
                  <a:gd name="T13" fmla="*/ 26 h 26"/>
                  <a:gd name="T14" fmla="*/ 10 w 52"/>
                  <a:gd name="T15" fmla="*/ 26 h 26"/>
                  <a:gd name="T16" fmla="*/ 10 w 52"/>
                  <a:gd name="T17" fmla="*/ 13 h 26"/>
                  <a:gd name="T18" fmla="*/ 0 w 52"/>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6">
                    <a:moveTo>
                      <a:pt x="0" y="16"/>
                    </a:moveTo>
                    <a:lnTo>
                      <a:pt x="4" y="0"/>
                    </a:lnTo>
                    <a:lnTo>
                      <a:pt x="33" y="0"/>
                    </a:lnTo>
                    <a:lnTo>
                      <a:pt x="33" y="6"/>
                    </a:lnTo>
                    <a:lnTo>
                      <a:pt x="52" y="6"/>
                    </a:lnTo>
                    <a:lnTo>
                      <a:pt x="52" y="26"/>
                    </a:lnTo>
                    <a:lnTo>
                      <a:pt x="33" y="26"/>
                    </a:lnTo>
                    <a:lnTo>
                      <a:pt x="10" y="26"/>
                    </a:lnTo>
                    <a:lnTo>
                      <a:pt x="10" y="13"/>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3" name="Freeform 18">
                <a:extLst>
                  <a:ext uri="{FF2B5EF4-FFF2-40B4-BE49-F238E27FC236}">
                    <a16:creationId xmlns:a16="http://schemas.microsoft.com/office/drawing/2014/main" id="{1B22AF7F-C7F0-AD40-81E0-C01952EA3E0B}"/>
                  </a:ext>
                </a:extLst>
              </p:cNvPr>
              <p:cNvSpPr>
                <a:spLocks/>
              </p:cNvSpPr>
              <p:nvPr/>
            </p:nvSpPr>
            <p:spPr bwMode="auto">
              <a:xfrm>
                <a:off x="5640" y="1488"/>
                <a:ext cx="19" cy="16"/>
              </a:xfrm>
              <a:custGeom>
                <a:avLst/>
                <a:gdLst>
                  <a:gd name="T0" fmla="*/ 0 w 19"/>
                  <a:gd name="T1" fmla="*/ 16 h 16"/>
                  <a:gd name="T2" fmla="*/ 0 w 19"/>
                  <a:gd name="T3" fmla="*/ 0 h 16"/>
                  <a:gd name="T4" fmla="*/ 19 w 19"/>
                  <a:gd name="T5" fmla="*/ 0 h 16"/>
                  <a:gd name="T6" fmla="*/ 19 w 19"/>
                  <a:gd name="T7" fmla="*/ 13 h 16"/>
                  <a:gd name="T8" fmla="*/ 13 w 19"/>
                  <a:gd name="T9" fmla="*/ 16 h 16"/>
                  <a:gd name="T10" fmla="*/ 0 w 19"/>
                  <a:gd name="T11" fmla="*/ 16 h 16"/>
                </a:gdLst>
                <a:ahLst/>
                <a:cxnLst>
                  <a:cxn ang="0">
                    <a:pos x="T0" y="T1"/>
                  </a:cxn>
                  <a:cxn ang="0">
                    <a:pos x="T2" y="T3"/>
                  </a:cxn>
                  <a:cxn ang="0">
                    <a:pos x="T4" y="T5"/>
                  </a:cxn>
                  <a:cxn ang="0">
                    <a:pos x="T6" y="T7"/>
                  </a:cxn>
                  <a:cxn ang="0">
                    <a:pos x="T8" y="T9"/>
                  </a:cxn>
                  <a:cxn ang="0">
                    <a:pos x="T10" y="T11"/>
                  </a:cxn>
                </a:cxnLst>
                <a:rect l="0" t="0" r="r" b="b"/>
                <a:pathLst>
                  <a:path w="19" h="16">
                    <a:moveTo>
                      <a:pt x="0" y="16"/>
                    </a:moveTo>
                    <a:lnTo>
                      <a:pt x="0" y="0"/>
                    </a:lnTo>
                    <a:lnTo>
                      <a:pt x="19" y="0"/>
                    </a:lnTo>
                    <a:lnTo>
                      <a:pt x="19" y="13"/>
                    </a:lnTo>
                    <a:lnTo>
                      <a:pt x="13" y="16"/>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4" name="Freeform 19">
                <a:extLst>
                  <a:ext uri="{FF2B5EF4-FFF2-40B4-BE49-F238E27FC236}">
                    <a16:creationId xmlns:a16="http://schemas.microsoft.com/office/drawing/2014/main" id="{BDAD975E-7A44-9041-8150-E7C2C08A82EC}"/>
                  </a:ext>
                </a:extLst>
              </p:cNvPr>
              <p:cNvSpPr>
                <a:spLocks/>
              </p:cNvSpPr>
              <p:nvPr/>
            </p:nvSpPr>
            <p:spPr bwMode="auto">
              <a:xfrm>
                <a:off x="5507" y="2145"/>
                <a:ext cx="958" cy="273"/>
              </a:xfrm>
              <a:custGeom>
                <a:avLst/>
                <a:gdLst>
                  <a:gd name="T0" fmla="*/ 9 w 958"/>
                  <a:gd name="T1" fmla="*/ 159 h 273"/>
                  <a:gd name="T2" fmla="*/ 42 w 958"/>
                  <a:gd name="T3" fmla="*/ 137 h 273"/>
                  <a:gd name="T4" fmla="*/ 152 w 958"/>
                  <a:gd name="T5" fmla="*/ 120 h 273"/>
                  <a:gd name="T6" fmla="*/ 188 w 958"/>
                  <a:gd name="T7" fmla="*/ 36 h 273"/>
                  <a:gd name="T8" fmla="*/ 198 w 958"/>
                  <a:gd name="T9" fmla="*/ 98 h 273"/>
                  <a:gd name="T10" fmla="*/ 269 w 958"/>
                  <a:gd name="T11" fmla="*/ 85 h 273"/>
                  <a:gd name="T12" fmla="*/ 373 w 958"/>
                  <a:gd name="T13" fmla="*/ 59 h 273"/>
                  <a:gd name="T14" fmla="*/ 555 w 958"/>
                  <a:gd name="T15" fmla="*/ 0 h 273"/>
                  <a:gd name="T16" fmla="*/ 659 w 958"/>
                  <a:gd name="T17" fmla="*/ 20 h 273"/>
                  <a:gd name="T18" fmla="*/ 685 w 958"/>
                  <a:gd name="T19" fmla="*/ 23 h 273"/>
                  <a:gd name="T20" fmla="*/ 753 w 958"/>
                  <a:gd name="T21" fmla="*/ 42 h 273"/>
                  <a:gd name="T22" fmla="*/ 773 w 958"/>
                  <a:gd name="T23" fmla="*/ 42 h 273"/>
                  <a:gd name="T24" fmla="*/ 828 w 958"/>
                  <a:gd name="T25" fmla="*/ 52 h 273"/>
                  <a:gd name="T26" fmla="*/ 838 w 958"/>
                  <a:gd name="T27" fmla="*/ 68 h 273"/>
                  <a:gd name="T28" fmla="*/ 886 w 958"/>
                  <a:gd name="T29" fmla="*/ 55 h 273"/>
                  <a:gd name="T30" fmla="*/ 925 w 958"/>
                  <a:gd name="T31" fmla="*/ 88 h 273"/>
                  <a:gd name="T32" fmla="*/ 958 w 958"/>
                  <a:gd name="T33" fmla="*/ 94 h 273"/>
                  <a:gd name="T34" fmla="*/ 948 w 958"/>
                  <a:gd name="T35" fmla="*/ 107 h 273"/>
                  <a:gd name="T36" fmla="*/ 919 w 958"/>
                  <a:gd name="T37" fmla="*/ 101 h 273"/>
                  <a:gd name="T38" fmla="*/ 880 w 958"/>
                  <a:gd name="T39" fmla="*/ 111 h 273"/>
                  <a:gd name="T40" fmla="*/ 860 w 958"/>
                  <a:gd name="T41" fmla="*/ 111 h 273"/>
                  <a:gd name="T42" fmla="*/ 838 w 958"/>
                  <a:gd name="T43" fmla="*/ 88 h 273"/>
                  <a:gd name="T44" fmla="*/ 828 w 958"/>
                  <a:gd name="T45" fmla="*/ 120 h 273"/>
                  <a:gd name="T46" fmla="*/ 773 w 958"/>
                  <a:gd name="T47" fmla="*/ 117 h 273"/>
                  <a:gd name="T48" fmla="*/ 747 w 958"/>
                  <a:gd name="T49" fmla="*/ 130 h 273"/>
                  <a:gd name="T50" fmla="*/ 721 w 958"/>
                  <a:gd name="T51" fmla="*/ 176 h 273"/>
                  <a:gd name="T52" fmla="*/ 685 w 958"/>
                  <a:gd name="T53" fmla="*/ 159 h 273"/>
                  <a:gd name="T54" fmla="*/ 711 w 958"/>
                  <a:gd name="T55" fmla="*/ 137 h 273"/>
                  <a:gd name="T56" fmla="*/ 665 w 958"/>
                  <a:gd name="T57" fmla="*/ 111 h 273"/>
                  <a:gd name="T58" fmla="*/ 620 w 958"/>
                  <a:gd name="T59" fmla="*/ 130 h 273"/>
                  <a:gd name="T60" fmla="*/ 620 w 958"/>
                  <a:gd name="T61" fmla="*/ 176 h 273"/>
                  <a:gd name="T62" fmla="*/ 584 w 958"/>
                  <a:gd name="T63" fmla="*/ 163 h 273"/>
                  <a:gd name="T64" fmla="*/ 536 w 958"/>
                  <a:gd name="T65" fmla="*/ 176 h 273"/>
                  <a:gd name="T66" fmla="*/ 490 w 958"/>
                  <a:gd name="T67" fmla="*/ 182 h 273"/>
                  <a:gd name="T68" fmla="*/ 461 w 958"/>
                  <a:gd name="T69" fmla="*/ 166 h 273"/>
                  <a:gd name="T70" fmla="*/ 474 w 958"/>
                  <a:gd name="T71" fmla="*/ 202 h 273"/>
                  <a:gd name="T72" fmla="*/ 438 w 958"/>
                  <a:gd name="T73" fmla="*/ 225 h 273"/>
                  <a:gd name="T74" fmla="*/ 412 w 958"/>
                  <a:gd name="T75" fmla="*/ 195 h 273"/>
                  <a:gd name="T76" fmla="*/ 386 w 958"/>
                  <a:gd name="T77" fmla="*/ 208 h 273"/>
                  <a:gd name="T78" fmla="*/ 402 w 958"/>
                  <a:gd name="T79" fmla="*/ 231 h 273"/>
                  <a:gd name="T80" fmla="*/ 360 w 958"/>
                  <a:gd name="T81" fmla="*/ 218 h 273"/>
                  <a:gd name="T82" fmla="*/ 341 w 958"/>
                  <a:gd name="T83" fmla="*/ 231 h 273"/>
                  <a:gd name="T84" fmla="*/ 324 w 958"/>
                  <a:gd name="T85" fmla="*/ 241 h 273"/>
                  <a:gd name="T86" fmla="*/ 282 w 958"/>
                  <a:gd name="T87" fmla="*/ 221 h 273"/>
                  <a:gd name="T88" fmla="*/ 152 w 958"/>
                  <a:gd name="T89" fmla="*/ 273 h 273"/>
                  <a:gd name="T90" fmla="*/ 16 w 958"/>
                  <a:gd name="T91" fmla="*/ 225 h 273"/>
                  <a:gd name="T92" fmla="*/ 6 w 958"/>
                  <a:gd name="T93" fmla="*/ 19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8" h="273">
                    <a:moveTo>
                      <a:pt x="6" y="195"/>
                    </a:moveTo>
                    <a:lnTo>
                      <a:pt x="9" y="159"/>
                    </a:lnTo>
                    <a:lnTo>
                      <a:pt x="0" y="143"/>
                    </a:lnTo>
                    <a:lnTo>
                      <a:pt x="42" y="137"/>
                    </a:lnTo>
                    <a:lnTo>
                      <a:pt x="81" y="143"/>
                    </a:lnTo>
                    <a:lnTo>
                      <a:pt x="152" y="120"/>
                    </a:lnTo>
                    <a:lnTo>
                      <a:pt x="188" y="111"/>
                    </a:lnTo>
                    <a:lnTo>
                      <a:pt x="188" y="36"/>
                    </a:lnTo>
                    <a:lnTo>
                      <a:pt x="195" y="36"/>
                    </a:lnTo>
                    <a:lnTo>
                      <a:pt x="198" y="98"/>
                    </a:lnTo>
                    <a:lnTo>
                      <a:pt x="250" y="88"/>
                    </a:lnTo>
                    <a:lnTo>
                      <a:pt x="269" y="85"/>
                    </a:lnTo>
                    <a:lnTo>
                      <a:pt x="289" y="62"/>
                    </a:lnTo>
                    <a:lnTo>
                      <a:pt x="373" y="59"/>
                    </a:lnTo>
                    <a:lnTo>
                      <a:pt x="409" y="26"/>
                    </a:lnTo>
                    <a:lnTo>
                      <a:pt x="555" y="0"/>
                    </a:lnTo>
                    <a:lnTo>
                      <a:pt x="623" y="20"/>
                    </a:lnTo>
                    <a:lnTo>
                      <a:pt x="659" y="20"/>
                    </a:lnTo>
                    <a:lnTo>
                      <a:pt x="665" y="33"/>
                    </a:lnTo>
                    <a:lnTo>
                      <a:pt x="685" y="23"/>
                    </a:lnTo>
                    <a:lnTo>
                      <a:pt x="711" y="39"/>
                    </a:lnTo>
                    <a:lnTo>
                      <a:pt x="753" y="42"/>
                    </a:lnTo>
                    <a:lnTo>
                      <a:pt x="760" y="55"/>
                    </a:lnTo>
                    <a:lnTo>
                      <a:pt x="773" y="42"/>
                    </a:lnTo>
                    <a:lnTo>
                      <a:pt x="821" y="65"/>
                    </a:lnTo>
                    <a:lnTo>
                      <a:pt x="828" y="52"/>
                    </a:lnTo>
                    <a:lnTo>
                      <a:pt x="838" y="59"/>
                    </a:lnTo>
                    <a:lnTo>
                      <a:pt x="838" y="68"/>
                    </a:lnTo>
                    <a:lnTo>
                      <a:pt x="867" y="68"/>
                    </a:lnTo>
                    <a:lnTo>
                      <a:pt x="886" y="55"/>
                    </a:lnTo>
                    <a:lnTo>
                      <a:pt x="909" y="72"/>
                    </a:lnTo>
                    <a:lnTo>
                      <a:pt x="925" y="88"/>
                    </a:lnTo>
                    <a:lnTo>
                      <a:pt x="945" y="94"/>
                    </a:lnTo>
                    <a:lnTo>
                      <a:pt x="958" y="94"/>
                    </a:lnTo>
                    <a:lnTo>
                      <a:pt x="958" y="98"/>
                    </a:lnTo>
                    <a:lnTo>
                      <a:pt x="948" y="107"/>
                    </a:lnTo>
                    <a:lnTo>
                      <a:pt x="941" y="117"/>
                    </a:lnTo>
                    <a:lnTo>
                      <a:pt x="919" y="101"/>
                    </a:lnTo>
                    <a:lnTo>
                      <a:pt x="896" y="104"/>
                    </a:lnTo>
                    <a:lnTo>
                      <a:pt x="880" y="111"/>
                    </a:lnTo>
                    <a:lnTo>
                      <a:pt x="870" y="120"/>
                    </a:lnTo>
                    <a:lnTo>
                      <a:pt x="860" y="111"/>
                    </a:lnTo>
                    <a:lnTo>
                      <a:pt x="860" y="88"/>
                    </a:lnTo>
                    <a:lnTo>
                      <a:pt x="838" y="88"/>
                    </a:lnTo>
                    <a:lnTo>
                      <a:pt x="821" y="98"/>
                    </a:lnTo>
                    <a:lnTo>
                      <a:pt x="828" y="120"/>
                    </a:lnTo>
                    <a:lnTo>
                      <a:pt x="799" y="124"/>
                    </a:lnTo>
                    <a:lnTo>
                      <a:pt x="773" y="117"/>
                    </a:lnTo>
                    <a:lnTo>
                      <a:pt x="760" y="133"/>
                    </a:lnTo>
                    <a:lnTo>
                      <a:pt x="747" y="130"/>
                    </a:lnTo>
                    <a:lnTo>
                      <a:pt x="740" y="163"/>
                    </a:lnTo>
                    <a:lnTo>
                      <a:pt x="721" y="176"/>
                    </a:lnTo>
                    <a:lnTo>
                      <a:pt x="685" y="172"/>
                    </a:lnTo>
                    <a:lnTo>
                      <a:pt x="685" y="159"/>
                    </a:lnTo>
                    <a:lnTo>
                      <a:pt x="711" y="153"/>
                    </a:lnTo>
                    <a:lnTo>
                      <a:pt x="711" y="137"/>
                    </a:lnTo>
                    <a:lnTo>
                      <a:pt x="682" y="127"/>
                    </a:lnTo>
                    <a:lnTo>
                      <a:pt x="665" y="111"/>
                    </a:lnTo>
                    <a:lnTo>
                      <a:pt x="643" y="127"/>
                    </a:lnTo>
                    <a:lnTo>
                      <a:pt x="620" y="130"/>
                    </a:lnTo>
                    <a:lnTo>
                      <a:pt x="620" y="159"/>
                    </a:lnTo>
                    <a:lnTo>
                      <a:pt x="620" y="176"/>
                    </a:lnTo>
                    <a:lnTo>
                      <a:pt x="604" y="179"/>
                    </a:lnTo>
                    <a:lnTo>
                      <a:pt x="584" y="163"/>
                    </a:lnTo>
                    <a:lnTo>
                      <a:pt x="568" y="176"/>
                    </a:lnTo>
                    <a:lnTo>
                      <a:pt x="536" y="176"/>
                    </a:lnTo>
                    <a:lnTo>
                      <a:pt x="503" y="176"/>
                    </a:lnTo>
                    <a:lnTo>
                      <a:pt x="490" y="182"/>
                    </a:lnTo>
                    <a:lnTo>
                      <a:pt x="477" y="189"/>
                    </a:lnTo>
                    <a:lnTo>
                      <a:pt x="461" y="166"/>
                    </a:lnTo>
                    <a:lnTo>
                      <a:pt x="438" y="182"/>
                    </a:lnTo>
                    <a:lnTo>
                      <a:pt x="474" y="202"/>
                    </a:lnTo>
                    <a:lnTo>
                      <a:pt x="471" y="218"/>
                    </a:lnTo>
                    <a:lnTo>
                      <a:pt x="438" y="225"/>
                    </a:lnTo>
                    <a:lnTo>
                      <a:pt x="419" y="215"/>
                    </a:lnTo>
                    <a:lnTo>
                      <a:pt x="412" y="195"/>
                    </a:lnTo>
                    <a:lnTo>
                      <a:pt x="393" y="192"/>
                    </a:lnTo>
                    <a:lnTo>
                      <a:pt x="386" y="208"/>
                    </a:lnTo>
                    <a:lnTo>
                      <a:pt x="412" y="218"/>
                    </a:lnTo>
                    <a:lnTo>
                      <a:pt x="402" y="231"/>
                    </a:lnTo>
                    <a:lnTo>
                      <a:pt x="383" y="231"/>
                    </a:lnTo>
                    <a:lnTo>
                      <a:pt x="360" y="218"/>
                    </a:lnTo>
                    <a:lnTo>
                      <a:pt x="347" y="215"/>
                    </a:lnTo>
                    <a:lnTo>
                      <a:pt x="341" y="231"/>
                    </a:lnTo>
                    <a:lnTo>
                      <a:pt x="334" y="244"/>
                    </a:lnTo>
                    <a:lnTo>
                      <a:pt x="324" y="241"/>
                    </a:lnTo>
                    <a:lnTo>
                      <a:pt x="321" y="218"/>
                    </a:lnTo>
                    <a:lnTo>
                      <a:pt x="282" y="221"/>
                    </a:lnTo>
                    <a:lnTo>
                      <a:pt x="208" y="231"/>
                    </a:lnTo>
                    <a:lnTo>
                      <a:pt x="152" y="273"/>
                    </a:lnTo>
                    <a:lnTo>
                      <a:pt x="48" y="254"/>
                    </a:lnTo>
                    <a:lnTo>
                      <a:pt x="16" y="225"/>
                    </a:lnTo>
                    <a:lnTo>
                      <a:pt x="9" y="208"/>
                    </a:lnTo>
                    <a:lnTo>
                      <a:pt x="6"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5" name="Freeform 20">
                <a:extLst>
                  <a:ext uri="{FF2B5EF4-FFF2-40B4-BE49-F238E27FC236}">
                    <a16:creationId xmlns:a16="http://schemas.microsoft.com/office/drawing/2014/main" id="{000D4858-6578-914B-870E-835BB2735F05}"/>
                  </a:ext>
                </a:extLst>
              </p:cNvPr>
              <p:cNvSpPr>
                <a:spLocks/>
              </p:cNvSpPr>
              <p:nvPr/>
            </p:nvSpPr>
            <p:spPr bwMode="auto">
              <a:xfrm>
                <a:off x="6247" y="1650"/>
                <a:ext cx="29" cy="69"/>
              </a:xfrm>
              <a:custGeom>
                <a:avLst/>
                <a:gdLst>
                  <a:gd name="T0" fmla="*/ 0 w 29"/>
                  <a:gd name="T1" fmla="*/ 52 h 69"/>
                  <a:gd name="T2" fmla="*/ 0 w 29"/>
                  <a:gd name="T3" fmla="*/ 17 h 69"/>
                  <a:gd name="T4" fmla="*/ 10 w 29"/>
                  <a:gd name="T5" fmla="*/ 13 h 69"/>
                  <a:gd name="T6" fmla="*/ 20 w 29"/>
                  <a:gd name="T7" fmla="*/ 0 h 69"/>
                  <a:gd name="T8" fmla="*/ 29 w 29"/>
                  <a:gd name="T9" fmla="*/ 26 h 69"/>
                  <a:gd name="T10" fmla="*/ 13 w 29"/>
                  <a:gd name="T11" fmla="*/ 69 h 69"/>
                  <a:gd name="T12" fmla="*/ 10 w 29"/>
                  <a:gd name="T13" fmla="*/ 56 h 69"/>
                  <a:gd name="T14" fmla="*/ 0 w 29"/>
                  <a:gd name="T15" fmla="*/ 52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9">
                    <a:moveTo>
                      <a:pt x="0" y="52"/>
                    </a:moveTo>
                    <a:lnTo>
                      <a:pt x="0" y="17"/>
                    </a:lnTo>
                    <a:lnTo>
                      <a:pt x="10" y="13"/>
                    </a:lnTo>
                    <a:lnTo>
                      <a:pt x="20" y="0"/>
                    </a:lnTo>
                    <a:lnTo>
                      <a:pt x="29" y="26"/>
                    </a:lnTo>
                    <a:lnTo>
                      <a:pt x="13" y="69"/>
                    </a:lnTo>
                    <a:lnTo>
                      <a:pt x="10" y="56"/>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6" name="Freeform 21">
                <a:extLst>
                  <a:ext uri="{FF2B5EF4-FFF2-40B4-BE49-F238E27FC236}">
                    <a16:creationId xmlns:a16="http://schemas.microsoft.com/office/drawing/2014/main" id="{BB488004-69DA-F946-A050-CFBAFE87C59E}"/>
                  </a:ext>
                </a:extLst>
              </p:cNvPr>
              <p:cNvSpPr>
                <a:spLocks/>
              </p:cNvSpPr>
              <p:nvPr/>
            </p:nvSpPr>
            <p:spPr bwMode="auto">
              <a:xfrm>
                <a:off x="6465" y="1559"/>
                <a:ext cx="65" cy="33"/>
              </a:xfrm>
              <a:custGeom>
                <a:avLst/>
                <a:gdLst>
                  <a:gd name="T0" fmla="*/ 0 w 65"/>
                  <a:gd name="T1" fmla="*/ 13 h 33"/>
                  <a:gd name="T2" fmla="*/ 22 w 65"/>
                  <a:gd name="T3" fmla="*/ 0 h 33"/>
                  <a:gd name="T4" fmla="*/ 65 w 65"/>
                  <a:gd name="T5" fmla="*/ 20 h 33"/>
                  <a:gd name="T6" fmla="*/ 39 w 65"/>
                  <a:gd name="T7" fmla="*/ 33 h 33"/>
                  <a:gd name="T8" fmla="*/ 9 w 65"/>
                  <a:gd name="T9" fmla="*/ 26 h 33"/>
                  <a:gd name="T10" fmla="*/ 0 w 65"/>
                  <a:gd name="T11" fmla="*/ 13 h 33"/>
                </a:gdLst>
                <a:ahLst/>
                <a:cxnLst>
                  <a:cxn ang="0">
                    <a:pos x="T0" y="T1"/>
                  </a:cxn>
                  <a:cxn ang="0">
                    <a:pos x="T2" y="T3"/>
                  </a:cxn>
                  <a:cxn ang="0">
                    <a:pos x="T4" y="T5"/>
                  </a:cxn>
                  <a:cxn ang="0">
                    <a:pos x="T6" y="T7"/>
                  </a:cxn>
                  <a:cxn ang="0">
                    <a:pos x="T8" y="T9"/>
                  </a:cxn>
                  <a:cxn ang="0">
                    <a:pos x="T10" y="T11"/>
                  </a:cxn>
                </a:cxnLst>
                <a:rect l="0" t="0" r="r" b="b"/>
                <a:pathLst>
                  <a:path w="65" h="33">
                    <a:moveTo>
                      <a:pt x="0" y="13"/>
                    </a:moveTo>
                    <a:lnTo>
                      <a:pt x="22" y="0"/>
                    </a:lnTo>
                    <a:lnTo>
                      <a:pt x="65" y="20"/>
                    </a:lnTo>
                    <a:lnTo>
                      <a:pt x="39" y="33"/>
                    </a:lnTo>
                    <a:lnTo>
                      <a:pt x="9" y="26"/>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7" name="Freeform 22">
                <a:extLst>
                  <a:ext uri="{FF2B5EF4-FFF2-40B4-BE49-F238E27FC236}">
                    <a16:creationId xmlns:a16="http://schemas.microsoft.com/office/drawing/2014/main" id="{0B99B69D-7FAD-ED48-BEFE-959949A67CF9}"/>
                  </a:ext>
                </a:extLst>
              </p:cNvPr>
              <p:cNvSpPr>
                <a:spLocks/>
              </p:cNvSpPr>
              <p:nvPr/>
            </p:nvSpPr>
            <p:spPr bwMode="auto">
              <a:xfrm>
                <a:off x="6539" y="1614"/>
                <a:ext cx="75" cy="56"/>
              </a:xfrm>
              <a:custGeom>
                <a:avLst/>
                <a:gdLst>
                  <a:gd name="T0" fmla="*/ 36 w 75"/>
                  <a:gd name="T1" fmla="*/ 56 h 56"/>
                  <a:gd name="T2" fmla="*/ 4 w 75"/>
                  <a:gd name="T3" fmla="*/ 13 h 56"/>
                  <a:gd name="T4" fmla="*/ 0 w 75"/>
                  <a:gd name="T5" fmla="*/ 0 h 56"/>
                  <a:gd name="T6" fmla="*/ 10 w 75"/>
                  <a:gd name="T7" fmla="*/ 0 h 56"/>
                  <a:gd name="T8" fmla="*/ 17 w 75"/>
                  <a:gd name="T9" fmla="*/ 7 h 56"/>
                  <a:gd name="T10" fmla="*/ 36 w 75"/>
                  <a:gd name="T11" fmla="*/ 7 h 56"/>
                  <a:gd name="T12" fmla="*/ 39 w 75"/>
                  <a:gd name="T13" fmla="*/ 0 h 56"/>
                  <a:gd name="T14" fmla="*/ 65 w 75"/>
                  <a:gd name="T15" fmla="*/ 10 h 56"/>
                  <a:gd name="T16" fmla="*/ 62 w 75"/>
                  <a:gd name="T17" fmla="*/ 33 h 56"/>
                  <a:gd name="T18" fmla="*/ 75 w 75"/>
                  <a:gd name="T19" fmla="*/ 46 h 56"/>
                  <a:gd name="T20" fmla="*/ 59 w 75"/>
                  <a:gd name="T21" fmla="*/ 56 h 56"/>
                  <a:gd name="T22" fmla="*/ 36 w 75"/>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56">
                    <a:moveTo>
                      <a:pt x="36" y="56"/>
                    </a:moveTo>
                    <a:lnTo>
                      <a:pt x="4" y="13"/>
                    </a:lnTo>
                    <a:lnTo>
                      <a:pt x="0" y="0"/>
                    </a:lnTo>
                    <a:lnTo>
                      <a:pt x="10" y="0"/>
                    </a:lnTo>
                    <a:lnTo>
                      <a:pt x="17" y="7"/>
                    </a:lnTo>
                    <a:lnTo>
                      <a:pt x="36" y="7"/>
                    </a:lnTo>
                    <a:lnTo>
                      <a:pt x="39" y="0"/>
                    </a:lnTo>
                    <a:lnTo>
                      <a:pt x="65" y="10"/>
                    </a:lnTo>
                    <a:lnTo>
                      <a:pt x="62" y="33"/>
                    </a:lnTo>
                    <a:lnTo>
                      <a:pt x="75" y="46"/>
                    </a:lnTo>
                    <a:lnTo>
                      <a:pt x="59" y="56"/>
                    </a:lnTo>
                    <a:lnTo>
                      <a:pt x="3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8" name="Freeform 23">
                <a:extLst>
                  <a:ext uri="{FF2B5EF4-FFF2-40B4-BE49-F238E27FC236}">
                    <a16:creationId xmlns:a16="http://schemas.microsoft.com/office/drawing/2014/main" id="{FF45B9CB-0B9F-1641-BD53-8FB55D26BC3D}"/>
                  </a:ext>
                </a:extLst>
              </p:cNvPr>
              <p:cNvSpPr>
                <a:spLocks/>
              </p:cNvSpPr>
              <p:nvPr/>
            </p:nvSpPr>
            <p:spPr bwMode="auto">
              <a:xfrm>
                <a:off x="6247" y="1549"/>
                <a:ext cx="286" cy="173"/>
              </a:xfrm>
              <a:custGeom>
                <a:avLst/>
                <a:gdLst>
                  <a:gd name="T0" fmla="*/ 23 w 286"/>
                  <a:gd name="T1" fmla="*/ 69 h 173"/>
                  <a:gd name="T2" fmla="*/ 3 w 286"/>
                  <a:gd name="T3" fmla="*/ 26 h 173"/>
                  <a:gd name="T4" fmla="*/ 0 w 286"/>
                  <a:gd name="T5" fmla="*/ 0 h 173"/>
                  <a:gd name="T6" fmla="*/ 13 w 286"/>
                  <a:gd name="T7" fmla="*/ 10 h 173"/>
                  <a:gd name="T8" fmla="*/ 23 w 286"/>
                  <a:gd name="T9" fmla="*/ 30 h 173"/>
                  <a:gd name="T10" fmla="*/ 46 w 286"/>
                  <a:gd name="T11" fmla="*/ 36 h 173"/>
                  <a:gd name="T12" fmla="*/ 59 w 286"/>
                  <a:gd name="T13" fmla="*/ 62 h 173"/>
                  <a:gd name="T14" fmla="*/ 68 w 286"/>
                  <a:gd name="T15" fmla="*/ 56 h 173"/>
                  <a:gd name="T16" fmla="*/ 81 w 286"/>
                  <a:gd name="T17" fmla="*/ 26 h 173"/>
                  <a:gd name="T18" fmla="*/ 111 w 286"/>
                  <a:gd name="T19" fmla="*/ 52 h 173"/>
                  <a:gd name="T20" fmla="*/ 127 w 286"/>
                  <a:gd name="T21" fmla="*/ 56 h 173"/>
                  <a:gd name="T22" fmla="*/ 143 w 286"/>
                  <a:gd name="T23" fmla="*/ 39 h 173"/>
                  <a:gd name="T24" fmla="*/ 156 w 286"/>
                  <a:gd name="T25" fmla="*/ 49 h 173"/>
                  <a:gd name="T26" fmla="*/ 172 w 286"/>
                  <a:gd name="T27" fmla="*/ 52 h 173"/>
                  <a:gd name="T28" fmla="*/ 188 w 286"/>
                  <a:gd name="T29" fmla="*/ 43 h 173"/>
                  <a:gd name="T30" fmla="*/ 286 w 286"/>
                  <a:gd name="T31" fmla="*/ 101 h 173"/>
                  <a:gd name="T32" fmla="*/ 283 w 286"/>
                  <a:gd name="T33" fmla="*/ 127 h 173"/>
                  <a:gd name="T34" fmla="*/ 250 w 286"/>
                  <a:gd name="T35" fmla="*/ 121 h 173"/>
                  <a:gd name="T36" fmla="*/ 237 w 286"/>
                  <a:gd name="T37" fmla="*/ 137 h 173"/>
                  <a:gd name="T38" fmla="*/ 244 w 286"/>
                  <a:gd name="T39" fmla="*/ 160 h 173"/>
                  <a:gd name="T40" fmla="*/ 231 w 286"/>
                  <a:gd name="T41" fmla="*/ 170 h 173"/>
                  <a:gd name="T42" fmla="*/ 208 w 286"/>
                  <a:gd name="T43" fmla="*/ 157 h 173"/>
                  <a:gd name="T44" fmla="*/ 188 w 286"/>
                  <a:gd name="T45" fmla="*/ 157 h 173"/>
                  <a:gd name="T46" fmla="*/ 185 w 286"/>
                  <a:gd name="T47" fmla="*/ 131 h 173"/>
                  <a:gd name="T48" fmla="*/ 143 w 286"/>
                  <a:gd name="T49" fmla="*/ 114 h 173"/>
                  <a:gd name="T50" fmla="*/ 140 w 286"/>
                  <a:gd name="T51" fmla="*/ 121 h 173"/>
                  <a:gd name="T52" fmla="*/ 153 w 286"/>
                  <a:gd name="T53" fmla="*/ 170 h 173"/>
                  <a:gd name="T54" fmla="*/ 137 w 286"/>
                  <a:gd name="T55" fmla="*/ 173 h 173"/>
                  <a:gd name="T56" fmla="*/ 124 w 286"/>
                  <a:gd name="T57" fmla="*/ 173 h 173"/>
                  <a:gd name="T58" fmla="*/ 104 w 286"/>
                  <a:gd name="T59" fmla="*/ 140 h 173"/>
                  <a:gd name="T60" fmla="*/ 78 w 286"/>
                  <a:gd name="T61" fmla="*/ 127 h 173"/>
                  <a:gd name="T62" fmla="*/ 59 w 286"/>
                  <a:gd name="T63" fmla="*/ 108 h 173"/>
                  <a:gd name="T64" fmla="*/ 55 w 286"/>
                  <a:gd name="T65" fmla="*/ 92 h 173"/>
                  <a:gd name="T66" fmla="*/ 23 w 286"/>
                  <a:gd name="T67"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173">
                    <a:moveTo>
                      <a:pt x="23" y="69"/>
                    </a:moveTo>
                    <a:lnTo>
                      <a:pt x="3" y="26"/>
                    </a:lnTo>
                    <a:lnTo>
                      <a:pt x="0" y="0"/>
                    </a:lnTo>
                    <a:lnTo>
                      <a:pt x="13" y="10"/>
                    </a:lnTo>
                    <a:lnTo>
                      <a:pt x="23" y="30"/>
                    </a:lnTo>
                    <a:lnTo>
                      <a:pt x="46" y="36"/>
                    </a:lnTo>
                    <a:lnTo>
                      <a:pt x="59" y="62"/>
                    </a:lnTo>
                    <a:lnTo>
                      <a:pt x="68" y="56"/>
                    </a:lnTo>
                    <a:lnTo>
                      <a:pt x="81" y="26"/>
                    </a:lnTo>
                    <a:lnTo>
                      <a:pt x="111" y="52"/>
                    </a:lnTo>
                    <a:lnTo>
                      <a:pt x="127" y="56"/>
                    </a:lnTo>
                    <a:lnTo>
                      <a:pt x="143" y="39"/>
                    </a:lnTo>
                    <a:lnTo>
                      <a:pt x="156" y="49"/>
                    </a:lnTo>
                    <a:lnTo>
                      <a:pt x="172" y="52"/>
                    </a:lnTo>
                    <a:lnTo>
                      <a:pt x="188" y="43"/>
                    </a:lnTo>
                    <a:lnTo>
                      <a:pt x="286" y="101"/>
                    </a:lnTo>
                    <a:lnTo>
                      <a:pt x="283" y="127"/>
                    </a:lnTo>
                    <a:lnTo>
                      <a:pt x="250" y="121"/>
                    </a:lnTo>
                    <a:lnTo>
                      <a:pt x="237" y="137"/>
                    </a:lnTo>
                    <a:lnTo>
                      <a:pt x="244" y="160"/>
                    </a:lnTo>
                    <a:lnTo>
                      <a:pt x="231" y="170"/>
                    </a:lnTo>
                    <a:lnTo>
                      <a:pt x="208" y="157"/>
                    </a:lnTo>
                    <a:lnTo>
                      <a:pt x="188" y="157"/>
                    </a:lnTo>
                    <a:lnTo>
                      <a:pt x="185" y="131"/>
                    </a:lnTo>
                    <a:lnTo>
                      <a:pt x="143" y="114"/>
                    </a:lnTo>
                    <a:lnTo>
                      <a:pt x="140" y="121"/>
                    </a:lnTo>
                    <a:lnTo>
                      <a:pt x="153" y="170"/>
                    </a:lnTo>
                    <a:lnTo>
                      <a:pt x="137" y="173"/>
                    </a:lnTo>
                    <a:lnTo>
                      <a:pt x="124" y="173"/>
                    </a:lnTo>
                    <a:lnTo>
                      <a:pt x="104" y="140"/>
                    </a:lnTo>
                    <a:lnTo>
                      <a:pt x="78" y="127"/>
                    </a:lnTo>
                    <a:lnTo>
                      <a:pt x="59" y="108"/>
                    </a:lnTo>
                    <a:lnTo>
                      <a:pt x="55" y="92"/>
                    </a:lnTo>
                    <a:lnTo>
                      <a:pt x="2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39" name="Freeform 24">
                <a:extLst>
                  <a:ext uri="{FF2B5EF4-FFF2-40B4-BE49-F238E27FC236}">
                    <a16:creationId xmlns:a16="http://schemas.microsoft.com/office/drawing/2014/main" id="{76AC3FCB-87E4-6C46-A3EE-C282756D3878}"/>
                  </a:ext>
                </a:extLst>
              </p:cNvPr>
              <p:cNvSpPr>
                <a:spLocks/>
              </p:cNvSpPr>
              <p:nvPr/>
            </p:nvSpPr>
            <p:spPr bwMode="auto">
              <a:xfrm>
                <a:off x="6192" y="1627"/>
                <a:ext cx="29" cy="43"/>
              </a:xfrm>
              <a:custGeom>
                <a:avLst/>
                <a:gdLst>
                  <a:gd name="T0" fmla="*/ 0 w 29"/>
                  <a:gd name="T1" fmla="*/ 20 h 43"/>
                  <a:gd name="T2" fmla="*/ 0 w 29"/>
                  <a:gd name="T3" fmla="*/ 0 h 43"/>
                  <a:gd name="T4" fmla="*/ 10 w 29"/>
                  <a:gd name="T5" fmla="*/ 0 h 43"/>
                  <a:gd name="T6" fmla="*/ 16 w 29"/>
                  <a:gd name="T7" fmla="*/ 23 h 43"/>
                  <a:gd name="T8" fmla="*/ 29 w 29"/>
                  <a:gd name="T9" fmla="*/ 30 h 43"/>
                  <a:gd name="T10" fmla="*/ 23 w 29"/>
                  <a:gd name="T11" fmla="*/ 43 h 43"/>
                  <a:gd name="T12" fmla="*/ 0 w 29"/>
                  <a:gd name="T13" fmla="*/ 30 h 43"/>
                  <a:gd name="T14" fmla="*/ 0 w 29"/>
                  <a:gd name="T15" fmla="*/ 2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3">
                    <a:moveTo>
                      <a:pt x="0" y="20"/>
                    </a:moveTo>
                    <a:lnTo>
                      <a:pt x="0" y="0"/>
                    </a:lnTo>
                    <a:lnTo>
                      <a:pt x="10" y="0"/>
                    </a:lnTo>
                    <a:lnTo>
                      <a:pt x="16" y="23"/>
                    </a:lnTo>
                    <a:lnTo>
                      <a:pt x="29" y="30"/>
                    </a:lnTo>
                    <a:lnTo>
                      <a:pt x="23" y="43"/>
                    </a:lnTo>
                    <a:lnTo>
                      <a:pt x="0" y="3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sp>
            <p:nvSpPr>
              <p:cNvPr id="240" name="Freeform 25">
                <a:extLst>
                  <a:ext uri="{FF2B5EF4-FFF2-40B4-BE49-F238E27FC236}">
                    <a16:creationId xmlns:a16="http://schemas.microsoft.com/office/drawing/2014/main" id="{DABF646F-F3DC-0044-A221-0C4DE97EABFE}"/>
                  </a:ext>
                </a:extLst>
              </p:cNvPr>
              <p:cNvSpPr>
                <a:spLocks/>
              </p:cNvSpPr>
              <p:nvPr/>
            </p:nvSpPr>
            <p:spPr bwMode="auto">
              <a:xfrm>
                <a:off x="6104" y="1601"/>
                <a:ext cx="33" cy="36"/>
              </a:xfrm>
              <a:custGeom>
                <a:avLst/>
                <a:gdLst>
                  <a:gd name="T0" fmla="*/ 16 w 33"/>
                  <a:gd name="T1" fmla="*/ 33 h 36"/>
                  <a:gd name="T2" fmla="*/ 0 w 33"/>
                  <a:gd name="T3" fmla="*/ 20 h 36"/>
                  <a:gd name="T4" fmla="*/ 0 w 33"/>
                  <a:gd name="T5" fmla="*/ 0 h 36"/>
                  <a:gd name="T6" fmla="*/ 26 w 33"/>
                  <a:gd name="T7" fmla="*/ 0 h 36"/>
                  <a:gd name="T8" fmla="*/ 29 w 33"/>
                  <a:gd name="T9" fmla="*/ 23 h 36"/>
                  <a:gd name="T10" fmla="*/ 33 w 33"/>
                  <a:gd name="T11" fmla="*/ 26 h 36"/>
                  <a:gd name="T12" fmla="*/ 23 w 33"/>
                  <a:gd name="T13" fmla="*/ 36 h 36"/>
                  <a:gd name="T14" fmla="*/ 16 w 33"/>
                  <a:gd name="T15" fmla="*/ 33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6">
                    <a:moveTo>
                      <a:pt x="16" y="33"/>
                    </a:moveTo>
                    <a:lnTo>
                      <a:pt x="0" y="20"/>
                    </a:lnTo>
                    <a:lnTo>
                      <a:pt x="0" y="0"/>
                    </a:lnTo>
                    <a:lnTo>
                      <a:pt x="26" y="0"/>
                    </a:lnTo>
                    <a:lnTo>
                      <a:pt x="29" y="23"/>
                    </a:lnTo>
                    <a:lnTo>
                      <a:pt x="33" y="26"/>
                    </a:lnTo>
                    <a:lnTo>
                      <a:pt x="23" y="36"/>
                    </a:lnTo>
                    <a:lnTo>
                      <a:pt x="1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Calibri" panose="020F0502020204030204"/>
                  <a:ea typeface="+mn-ea"/>
                  <a:cs typeface="+mn-cs"/>
                </a:endParaRPr>
              </a:p>
            </p:txBody>
          </p:sp>
        </p:grpSp>
        <p:sp>
          <p:nvSpPr>
            <p:cNvPr id="4" name="Rectangle 3"/>
            <p:cNvSpPr/>
            <p:nvPr/>
          </p:nvSpPr>
          <p:spPr>
            <a:xfrm flipH="1">
              <a:off x="3232177" y="5435766"/>
              <a:ext cx="58084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AK</a:t>
              </a:r>
            </a:p>
          </p:txBody>
        </p:sp>
        <p:sp>
          <p:nvSpPr>
            <p:cNvPr id="132" name="Rectangle 131"/>
            <p:cNvSpPr/>
            <p:nvPr/>
          </p:nvSpPr>
          <p:spPr>
            <a:xfrm>
              <a:off x="9536993" y="2886086"/>
              <a:ext cx="4193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PA</a:t>
              </a:r>
            </a:p>
          </p:txBody>
        </p:sp>
        <p:sp>
          <p:nvSpPr>
            <p:cNvPr id="133" name="Rectangle 132"/>
            <p:cNvSpPr/>
            <p:nvPr/>
          </p:nvSpPr>
          <p:spPr>
            <a:xfrm>
              <a:off x="8691138" y="3131035"/>
              <a:ext cx="4812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OH</a:t>
              </a:r>
            </a:p>
          </p:txBody>
        </p:sp>
        <p:sp>
          <p:nvSpPr>
            <p:cNvPr id="134" name="Rectangle 133"/>
            <p:cNvSpPr/>
            <p:nvPr/>
          </p:nvSpPr>
          <p:spPr>
            <a:xfrm>
              <a:off x="8815101" y="4743367"/>
              <a:ext cx="463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GA</a:t>
              </a:r>
            </a:p>
          </p:txBody>
        </p:sp>
        <p:sp>
          <p:nvSpPr>
            <p:cNvPr id="135" name="Rectangle 134"/>
            <p:cNvSpPr/>
            <p:nvPr/>
          </p:nvSpPr>
          <p:spPr>
            <a:xfrm>
              <a:off x="9561378" y="4038444"/>
              <a:ext cx="4571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NC</a:t>
              </a:r>
            </a:p>
          </p:txBody>
        </p:sp>
        <p:sp>
          <p:nvSpPr>
            <p:cNvPr id="136" name="Rectangle 135"/>
            <p:cNvSpPr/>
            <p:nvPr/>
          </p:nvSpPr>
          <p:spPr>
            <a:xfrm>
              <a:off x="9850319" y="2370427"/>
              <a:ext cx="4459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NY</a:t>
              </a:r>
            </a:p>
          </p:txBody>
        </p:sp>
        <p:sp>
          <p:nvSpPr>
            <p:cNvPr id="137" name="Rectangle 136"/>
            <p:cNvSpPr/>
            <p:nvPr/>
          </p:nvSpPr>
          <p:spPr>
            <a:xfrm>
              <a:off x="2909157" y="1873680"/>
              <a:ext cx="4619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OR</a:t>
              </a:r>
            </a:p>
          </p:txBody>
        </p:sp>
        <p:sp>
          <p:nvSpPr>
            <p:cNvPr id="138" name="Rectangle 137"/>
            <p:cNvSpPr/>
            <p:nvPr/>
          </p:nvSpPr>
          <p:spPr>
            <a:xfrm>
              <a:off x="3852229" y="4246272"/>
              <a:ext cx="425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AZ</a:t>
              </a:r>
            </a:p>
          </p:txBody>
        </p:sp>
        <p:sp>
          <p:nvSpPr>
            <p:cNvPr id="139" name="Rectangle 138"/>
            <p:cNvSpPr/>
            <p:nvPr/>
          </p:nvSpPr>
          <p:spPr>
            <a:xfrm>
              <a:off x="7744485" y="3253122"/>
              <a:ext cx="3401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IL</a:t>
              </a:r>
            </a:p>
          </p:txBody>
        </p:sp>
        <p:sp>
          <p:nvSpPr>
            <p:cNvPr id="140" name="Rectangle 139"/>
            <p:cNvSpPr/>
            <p:nvPr/>
          </p:nvSpPr>
          <p:spPr>
            <a:xfrm>
              <a:off x="7511177" y="2329985"/>
              <a:ext cx="4475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WI</a:t>
              </a:r>
            </a:p>
          </p:txBody>
        </p:sp>
        <p:sp>
          <p:nvSpPr>
            <p:cNvPr id="141" name="Rectangle 140"/>
            <p:cNvSpPr/>
            <p:nvPr/>
          </p:nvSpPr>
          <p:spPr>
            <a:xfrm>
              <a:off x="7109026" y="3654829"/>
              <a:ext cx="5341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MO</a:t>
              </a:r>
            </a:p>
          </p:txBody>
        </p:sp>
        <p:sp>
          <p:nvSpPr>
            <p:cNvPr id="142" name="Rectangle 141"/>
            <p:cNvSpPr/>
            <p:nvPr/>
          </p:nvSpPr>
          <p:spPr>
            <a:xfrm>
              <a:off x="10531330" y="1630353"/>
              <a:ext cx="4940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ME</a:t>
              </a:r>
            </a:p>
          </p:txBody>
        </p:sp>
        <p:sp>
          <p:nvSpPr>
            <p:cNvPr id="143" name="Rectangle 142"/>
            <p:cNvSpPr/>
            <p:nvPr/>
          </p:nvSpPr>
          <p:spPr>
            <a:xfrm>
              <a:off x="9747458" y="3230445"/>
              <a:ext cx="3722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MD</a:t>
              </a:r>
            </a:p>
          </p:txBody>
        </p:sp>
        <p:sp>
          <p:nvSpPr>
            <p:cNvPr id="144" name="Rectangle 143"/>
            <p:cNvSpPr/>
            <p:nvPr/>
          </p:nvSpPr>
          <p:spPr>
            <a:xfrm>
              <a:off x="5985133" y="2939912"/>
              <a:ext cx="4459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NE</a:t>
              </a:r>
            </a:p>
          </p:txBody>
        </p:sp>
        <p:sp>
          <p:nvSpPr>
            <p:cNvPr id="145" name="Rectangle 144"/>
            <p:cNvSpPr/>
            <p:nvPr/>
          </p:nvSpPr>
          <p:spPr>
            <a:xfrm>
              <a:off x="7047015" y="2882021"/>
              <a:ext cx="3754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IA</a:t>
              </a:r>
            </a:p>
          </p:txBody>
        </p:sp>
        <p:sp>
          <p:nvSpPr>
            <p:cNvPr id="3" name="Rectangle 2"/>
            <p:cNvSpPr/>
            <p:nvPr/>
          </p:nvSpPr>
          <p:spPr>
            <a:xfrm>
              <a:off x="9542783" y="3593403"/>
              <a:ext cx="4383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VA</a:t>
              </a:r>
            </a:p>
          </p:txBody>
        </p:sp>
        <p:sp>
          <p:nvSpPr>
            <p:cNvPr id="10" name="Rectangle 9"/>
            <p:cNvSpPr/>
            <p:nvPr/>
          </p:nvSpPr>
          <p:spPr>
            <a:xfrm>
              <a:off x="4979227" y="3401767"/>
              <a:ext cx="458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CO</a:t>
              </a:r>
            </a:p>
          </p:txBody>
        </p:sp>
        <p:sp>
          <p:nvSpPr>
            <p:cNvPr id="146" name="Rectangle 145"/>
            <p:cNvSpPr/>
            <p:nvPr/>
          </p:nvSpPr>
          <p:spPr>
            <a:xfrm>
              <a:off x="2493327" y="3261179"/>
              <a:ext cx="4411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CA</a:t>
              </a:r>
            </a:p>
          </p:txBody>
        </p:sp>
        <p:sp>
          <p:nvSpPr>
            <p:cNvPr id="147" name="Rectangle 146"/>
            <p:cNvSpPr/>
            <p:nvPr/>
          </p:nvSpPr>
          <p:spPr>
            <a:xfrm>
              <a:off x="6806334" y="2009579"/>
              <a:ext cx="5309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MN</a:t>
              </a:r>
            </a:p>
          </p:txBody>
        </p:sp>
        <p:sp>
          <p:nvSpPr>
            <p:cNvPr id="148" name="Rectangle 147"/>
            <p:cNvSpPr/>
            <p:nvPr/>
          </p:nvSpPr>
          <p:spPr>
            <a:xfrm>
              <a:off x="4781689" y="4315062"/>
              <a:ext cx="5309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NM</a:t>
              </a:r>
            </a:p>
          </p:txBody>
        </p:sp>
      </p:grpSp>
      <p:pic>
        <p:nvPicPr>
          <p:cNvPr id="2" name="Picture 1"/>
          <p:cNvPicPr>
            <a:picLocks noChangeAspect="1"/>
          </p:cNvPicPr>
          <p:nvPr/>
        </p:nvPicPr>
        <p:blipFill>
          <a:blip r:embed="rId3"/>
          <a:stretch>
            <a:fillRect/>
          </a:stretch>
        </p:blipFill>
        <p:spPr>
          <a:xfrm>
            <a:off x="9680711" y="640479"/>
            <a:ext cx="1767368" cy="3705085"/>
          </a:xfrm>
          <a:prstGeom prst="rect">
            <a:avLst/>
          </a:prstGeom>
        </p:spPr>
      </p:pic>
      <p:grpSp>
        <p:nvGrpSpPr>
          <p:cNvPr id="156" name="Group 155">
            <a:extLst>
              <a:ext uri="{FF2B5EF4-FFF2-40B4-BE49-F238E27FC236}">
                <a16:creationId xmlns:a16="http://schemas.microsoft.com/office/drawing/2014/main" id="{EF0301BF-3AA4-4F08-BE4C-F0BD3763D84D}"/>
              </a:ext>
            </a:extLst>
          </p:cNvPr>
          <p:cNvGrpSpPr/>
          <p:nvPr/>
        </p:nvGrpSpPr>
        <p:grpSpPr>
          <a:xfrm>
            <a:off x="9205187" y="4337990"/>
            <a:ext cx="2718415" cy="1672777"/>
            <a:chOff x="6856378" y="1811659"/>
            <a:chExt cx="4019603" cy="3827140"/>
          </a:xfrm>
        </p:grpSpPr>
        <p:sp>
          <p:nvSpPr>
            <p:cNvPr id="157" name="Rectangle 156">
              <a:extLst>
                <a:ext uri="{FF2B5EF4-FFF2-40B4-BE49-F238E27FC236}">
                  <a16:creationId xmlns:a16="http://schemas.microsoft.com/office/drawing/2014/main" id="{FA737119-A0A3-42DD-91D3-D0FA57D575D9}"/>
                </a:ext>
              </a:extLst>
            </p:cNvPr>
            <p:cNvSpPr/>
            <p:nvPr/>
          </p:nvSpPr>
          <p:spPr>
            <a:xfrm>
              <a:off x="8911644" y="1819463"/>
              <a:ext cx="1963825" cy="1853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Light" panose="020F0302020204030204"/>
                  <a:ea typeface="+mn-ea"/>
                  <a:cs typeface="+mn-cs"/>
                </a:rPr>
                <a:t>6858+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a:ea typeface="+mn-ea"/>
                  <a:cs typeface="Calibri Light"/>
                </a:rPr>
                <a:t>volunteer hours</a:t>
              </a:r>
            </a:p>
          </p:txBody>
        </p:sp>
        <p:sp>
          <p:nvSpPr>
            <p:cNvPr id="158" name="Rectangle 157">
              <a:extLst>
                <a:ext uri="{FF2B5EF4-FFF2-40B4-BE49-F238E27FC236}">
                  <a16:creationId xmlns:a16="http://schemas.microsoft.com/office/drawing/2014/main" id="{04DD547A-F0AC-4579-BFFE-32E11E220E08}"/>
                </a:ext>
              </a:extLst>
            </p:cNvPr>
            <p:cNvSpPr/>
            <p:nvPr/>
          </p:nvSpPr>
          <p:spPr>
            <a:xfrm>
              <a:off x="6856378" y="1811659"/>
              <a:ext cx="1963825" cy="1868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1,018,832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a:ea typeface="+mn-ea"/>
                  <a:cs typeface="+mn-cs"/>
                </a:rPr>
                <a:t>meals</a:t>
              </a:r>
              <a:endParaRPr kumimoji="0" lang="en-US" sz="32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159" name="Rectangle 158">
              <a:extLst>
                <a:ext uri="{FF2B5EF4-FFF2-40B4-BE49-F238E27FC236}">
                  <a16:creationId xmlns:a16="http://schemas.microsoft.com/office/drawing/2014/main" id="{3EBA20F6-4262-4214-82DC-04428C7C21CF}"/>
                </a:ext>
              </a:extLst>
            </p:cNvPr>
            <p:cNvSpPr/>
            <p:nvPr/>
          </p:nvSpPr>
          <p:spPr>
            <a:xfrm>
              <a:off x="6856378" y="3770003"/>
              <a:ext cx="1963825" cy="1868796"/>
            </a:xfrm>
            <a:prstGeom prst="rect">
              <a:avLst/>
            </a:prstGeom>
            <a:solidFill>
              <a:srgbClr val="B3035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a:ea typeface="+mn-ea"/>
                  <a:cs typeface="+mn-cs"/>
                </a:rPr>
                <a:t>food drives &amp; distributions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73892EC0-AB88-4240-B4D9-05FC0A2B9436}"/>
                </a:ext>
              </a:extLst>
            </p:cNvPr>
            <p:cNvSpPr/>
            <p:nvPr/>
          </p:nvSpPr>
          <p:spPr>
            <a:xfrm>
              <a:off x="8912156" y="3760667"/>
              <a:ext cx="1963825" cy="1868797"/>
            </a:xfrm>
            <a:prstGeom prst="rect">
              <a:avLst/>
            </a:prstGeom>
            <a:solidFill>
              <a:srgbClr val="6CB7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Light" panose="020F0302020204030204"/>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a:ea typeface="+mn-ea"/>
                  <a:cs typeface="+mn-cs"/>
                </a:rPr>
                <a:t>VFW posts &amp; auxiliaries</a:t>
              </a:r>
              <a:endParaRPr kumimoji="0" lang="en-US" sz="1600" b="0" i="0" u="none" strike="noStrike" kern="1200" cap="none" spc="0" normalizeH="0" baseline="0" noProof="0" dirty="0">
                <a:ln>
                  <a:noFill/>
                </a:ln>
                <a:solidFill>
                  <a:srgbClr val="FFFFFF"/>
                </a:solidFill>
                <a:effectLst/>
                <a:uLnTx/>
                <a:uFillTx/>
                <a:latin typeface="Calibri Light" panose="020F0302020204030204"/>
                <a:ea typeface="+mn-ea"/>
                <a:cs typeface="Calibri Light"/>
              </a:endParaRPr>
            </a:p>
          </p:txBody>
        </p:sp>
      </p:grpSp>
    </p:spTree>
    <p:extLst>
      <p:ext uri="{BB962C8B-B14F-4D97-AF65-F5344CB8AC3E}">
        <p14:creationId xmlns:p14="http://schemas.microsoft.com/office/powerpoint/2010/main" val="1543578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36" y="400366"/>
            <a:ext cx="11512816" cy="603504"/>
          </a:xfrm>
        </p:spPr>
        <p:txBody>
          <a:bodyPr/>
          <a:lstStyle/>
          <a:p>
            <a:r>
              <a:rPr lang="en-US" sz="2800" dirty="0"/>
              <a:t>What kinds of activities count towards our Uniting to Combat Hunger Campaign?</a:t>
            </a:r>
          </a:p>
        </p:txBody>
      </p:sp>
      <p:pic>
        <p:nvPicPr>
          <p:cNvPr id="4" name="Picture 3"/>
          <p:cNvPicPr>
            <a:picLocks noChangeAspect="1"/>
          </p:cNvPicPr>
          <p:nvPr/>
        </p:nvPicPr>
        <p:blipFill>
          <a:blip r:embed="rId2"/>
          <a:stretch>
            <a:fillRect/>
          </a:stretch>
        </p:blipFill>
        <p:spPr>
          <a:xfrm>
            <a:off x="5947725" y="1496072"/>
            <a:ext cx="2329472" cy="219137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218" y="1512057"/>
            <a:ext cx="2915155" cy="21779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098" y="4101340"/>
            <a:ext cx="1772389" cy="236318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1217" y="1784814"/>
            <a:ext cx="2232958" cy="1674719"/>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197847" y="1066015"/>
            <a:ext cx="19053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Food Distributions</a:t>
            </a:r>
          </a:p>
        </p:txBody>
      </p:sp>
      <p:sp>
        <p:nvSpPr>
          <p:cNvPr id="12" name="Rectangle 11"/>
          <p:cNvSpPr/>
          <p:nvPr/>
        </p:nvSpPr>
        <p:spPr>
          <a:xfrm>
            <a:off x="9630682" y="3394040"/>
            <a:ext cx="26372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Monetary Donations including Humana Match</a:t>
            </a:r>
          </a:p>
        </p:txBody>
      </p:sp>
      <p:sp>
        <p:nvSpPr>
          <p:cNvPr id="13" name="Rectangle 12"/>
          <p:cNvSpPr/>
          <p:nvPr/>
        </p:nvSpPr>
        <p:spPr>
          <a:xfrm>
            <a:off x="7893826" y="3730306"/>
            <a:ext cx="11047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Gleanings</a:t>
            </a:r>
          </a:p>
        </p:txBody>
      </p:sp>
      <p:sp>
        <p:nvSpPr>
          <p:cNvPr id="14" name="Rectangle 13"/>
          <p:cNvSpPr/>
          <p:nvPr/>
        </p:nvSpPr>
        <p:spPr>
          <a:xfrm>
            <a:off x="6173300" y="1096984"/>
            <a:ext cx="19330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Little Free Pantries</a:t>
            </a:r>
          </a:p>
        </p:txBody>
      </p:sp>
      <p:sp>
        <p:nvSpPr>
          <p:cNvPr id="15" name="Rectangle 14"/>
          <p:cNvSpPr/>
          <p:nvPr/>
        </p:nvSpPr>
        <p:spPr>
          <a:xfrm>
            <a:off x="848934" y="1034354"/>
            <a:ext cx="12885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Food Drives</a:t>
            </a:r>
          </a:p>
        </p:txBody>
      </p:sp>
      <p:pic>
        <p:nvPicPr>
          <p:cNvPr id="18" name="Picture 2" descr="fad81f6d-7238-4d76-8899-724431028644@namprd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1629" y="4190529"/>
            <a:ext cx="2516463" cy="2184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328647" y="3730160"/>
            <a:ext cx="14957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Ruck Marches</a:t>
            </a:r>
          </a:p>
        </p:txBody>
      </p:sp>
      <p:sp>
        <p:nvSpPr>
          <p:cNvPr id="17" name="Rectangle 16">
            <a:extLst>
              <a:ext uri="{FF2B5EF4-FFF2-40B4-BE49-F238E27FC236}">
                <a16:creationId xmlns:a16="http://schemas.microsoft.com/office/drawing/2014/main" id="{C92CE48C-8AA7-4356-B01D-FFF2CF43295A}"/>
              </a:ext>
            </a:extLst>
          </p:cNvPr>
          <p:cNvSpPr/>
          <p:nvPr/>
        </p:nvSpPr>
        <p:spPr>
          <a:xfrm>
            <a:off x="2979657" y="3729791"/>
            <a:ext cx="1037976" cy="369332"/>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53575A"/>
                </a:solidFill>
                <a:effectLst/>
                <a:uLnTx/>
                <a:uFillTx/>
                <a:latin typeface="Calibri" panose="020F0502020204030204"/>
                <a:ea typeface="+mn-ea"/>
                <a:cs typeface="+mn-cs"/>
              </a:rPr>
              <a:t>Cantastic</a:t>
            </a:r>
          </a:p>
        </p:txBody>
      </p:sp>
      <p:pic>
        <p:nvPicPr>
          <p:cNvPr id="3" name="Picture 4" descr="A picture containing floor, indoor, furniture&#10;&#10;Description automatically generated">
            <a:extLst>
              <a:ext uri="{FF2B5EF4-FFF2-40B4-BE49-F238E27FC236}">
                <a16:creationId xmlns:a16="http://schemas.microsoft.com/office/drawing/2014/main" id="{3403841A-FCAD-4131-AD40-EC5D8AB83A9B}"/>
              </a:ext>
            </a:extLst>
          </p:cNvPr>
          <p:cNvPicPr>
            <a:picLocks noChangeAspect="1"/>
          </p:cNvPicPr>
          <p:nvPr/>
        </p:nvPicPr>
        <p:blipFill>
          <a:blip r:embed="rId7"/>
          <a:stretch>
            <a:fillRect/>
          </a:stretch>
        </p:blipFill>
        <p:spPr>
          <a:xfrm>
            <a:off x="2395451" y="4186439"/>
            <a:ext cx="2421467" cy="2186296"/>
          </a:xfrm>
          <a:prstGeom prst="rect">
            <a:avLst/>
          </a:prstGeom>
          <a:ln>
            <a:noFill/>
          </a:ln>
          <a:effectLst>
            <a:outerShdw blurRad="292100" dist="139700" dir="2700000" algn="tl" rotWithShape="0">
              <a:srgbClr val="333333">
                <a:alpha val="65000"/>
              </a:srgbClr>
            </a:outerShdw>
          </a:effectLst>
        </p:spPr>
      </p:pic>
      <p:pic>
        <p:nvPicPr>
          <p:cNvPr id="5" name="Picture 7">
            <a:extLst>
              <a:ext uri="{FF2B5EF4-FFF2-40B4-BE49-F238E27FC236}">
                <a16:creationId xmlns:a16="http://schemas.microsoft.com/office/drawing/2014/main" id="{523D8143-AD62-4B05-BECF-BC59390CC0D5}"/>
              </a:ext>
            </a:extLst>
          </p:cNvPr>
          <p:cNvPicPr>
            <a:picLocks noChangeAspect="1"/>
          </p:cNvPicPr>
          <p:nvPr/>
        </p:nvPicPr>
        <p:blipFill>
          <a:blip r:embed="rId8"/>
          <a:stretch>
            <a:fillRect/>
          </a:stretch>
        </p:blipFill>
        <p:spPr>
          <a:xfrm>
            <a:off x="5055287" y="4127795"/>
            <a:ext cx="1837266" cy="231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8495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26" y="438438"/>
            <a:ext cx="11137392" cy="603504"/>
          </a:xfrm>
        </p:spPr>
        <p:txBody>
          <a:bodyPr>
            <a:normAutofit/>
          </a:bodyPr>
          <a:lstStyle/>
          <a:p>
            <a:r>
              <a:rPr lang="en-US" sz="3200" dirty="0"/>
              <a:t>VFW Foundation Uniting to Combat Hunger Grant</a:t>
            </a:r>
          </a:p>
        </p:txBody>
      </p:sp>
      <p:sp>
        <p:nvSpPr>
          <p:cNvPr id="3" name="Content Placeholder 2"/>
          <p:cNvSpPr>
            <a:spLocks noGrp="1"/>
          </p:cNvSpPr>
          <p:nvPr>
            <p:ph sz="half" idx="4294967295"/>
          </p:nvPr>
        </p:nvSpPr>
        <p:spPr>
          <a:xfrm>
            <a:off x="748926" y="1041942"/>
            <a:ext cx="10769600" cy="4810125"/>
          </a:xfrm>
        </p:spPr>
        <p:txBody>
          <a:bodyPr/>
          <a:lstStyle/>
          <a:p>
            <a:endParaRPr lang="en-US" dirty="0"/>
          </a:p>
          <a:p>
            <a:pPr marL="342900" indent="-342900">
              <a:buAutoNum type="arabicPeriod"/>
            </a:pPr>
            <a:r>
              <a:rPr lang="en-US" sz="1800" dirty="0"/>
              <a:t>For every $1 raised by a VFW Post/Auxiliary to support Uniting to Combat Hunger, the VFW Foundation will provide a $1 match in the form of an unrestricted grant to the VFW/Auxiliary Post. A minimum of $500 must be raised to qualify for the matching grant. </a:t>
            </a:r>
          </a:p>
          <a:p>
            <a:pPr marL="342900" indent="-342900">
              <a:buAutoNum type="arabicPeriod"/>
            </a:pPr>
            <a:r>
              <a:rPr lang="en-US" sz="1800" dirty="0"/>
              <a:t>For every pound of food donated to a food bank, food pantry or community kitchen, the VFW will provide a $1 match. A minimum of 500 lbs. must be collected to qualify for the matching grant. </a:t>
            </a:r>
          </a:p>
          <a:p>
            <a:pPr marL="342900" indent="-342900">
              <a:buAutoNum type="arabicPeriod"/>
            </a:pPr>
            <a:r>
              <a:rPr lang="en-US" sz="1800" dirty="0"/>
              <a:t>For every hour that VFW Post/Auxiliary members volunteer to address food insecurity in their community, the Foundation will provide a $1 match in the form of an unrestricted grant to the VFW Post/Auxiliary. A minimum of 500 hours must be documented to qualify for the matching grant. </a:t>
            </a:r>
          </a:p>
          <a:p>
            <a:pPr marL="342900" indent="-342900">
              <a:buAutoNum type="arabicPeriod"/>
            </a:pPr>
            <a:r>
              <a:rPr lang="en-US" sz="1800" dirty="0"/>
              <a:t>The VFW Foundation will reimburse Posts/Auxiliaries for up to $500 for constructing and placing a little free food pantry at their Post home or local community center. A Post/Auxiliary must provide receipts showing all expenses incurred in placing the pantry upon submitting their request.</a:t>
            </a:r>
          </a:p>
          <a:p>
            <a:endParaRPr lang="en-US" sz="1800" dirty="0"/>
          </a:p>
          <a:p>
            <a:pPr marL="285750" indent="-285750">
              <a:buFont typeface="Arial" panose="020B0604020202020204" pitchFamily="34" charset="0"/>
              <a:buChar char="•"/>
            </a:pPr>
            <a:r>
              <a:rPr lang="en-US" sz="1800" dirty="0"/>
              <a:t>Individual VFW members can make a donation at </a:t>
            </a:r>
            <a:r>
              <a:rPr lang="en-US" sz="1800" dirty="0">
                <a:hlinkClick r:id="rId2"/>
              </a:rPr>
              <a:t>Donate to Veterans of Foreign Wars Foundation (bloomerang.co)</a:t>
            </a:r>
            <a:r>
              <a:rPr lang="en-US" sz="1800" dirty="0"/>
              <a:t> and submit their receipt to their VFW post to count towards the grant</a:t>
            </a:r>
          </a:p>
          <a:p>
            <a:pPr marL="285750" indent="-285750">
              <a:buFont typeface="Arial" panose="020B0604020202020204" pitchFamily="34" charset="0"/>
              <a:buChar char="•"/>
            </a:pPr>
            <a:r>
              <a:rPr lang="en-US" sz="1800" dirty="0"/>
              <a:t>VFW can collect dollars and deliver directly to their local Feeding America site by getting a receipt that notates “UTCH Donation” on it</a:t>
            </a:r>
          </a:p>
          <a:p>
            <a:endParaRPr lang="en-US" sz="1800" dirty="0"/>
          </a:p>
          <a:p>
            <a:r>
              <a:rPr lang="en-US" sz="1800" dirty="0"/>
              <a:t>Connect with your local VFW and get them engaged!</a:t>
            </a:r>
          </a:p>
        </p:txBody>
      </p:sp>
      <p:sp>
        <p:nvSpPr>
          <p:cNvPr id="6" name="Rectangle 5"/>
          <p:cNvSpPr/>
          <p:nvPr/>
        </p:nvSpPr>
        <p:spPr>
          <a:xfrm>
            <a:off x="7273018" y="5852067"/>
            <a:ext cx="43487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rPr>
              <a:t>VFW Grant can be located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hlinkClick r:id="rId3"/>
              </a:rPr>
              <a:t>UTCH-Grant-Application.pdf (azureedge.net)</a:t>
            </a:r>
            <a:endParaRPr kumimoji="0" lang="en-US" sz="1800" b="0" i="0" u="none" strike="noStrike" kern="1200" cap="none" spc="0" normalizeH="0" baseline="0" noProof="0" dirty="0">
              <a:ln>
                <a:noFill/>
              </a:ln>
              <a:solidFill>
                <a:srgbClr val="53575A"/>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9558815" y="135709"/>
            <a:ext cx="2485653" cy="1156301"/>
          </a:xfrm>
          <a:prstGeom prst="rect">
            <a:avLst/>
          </a:prstGeom>
        </p:spPr>
      </p:pic>
      <p:sp>
        <p:nvSpPr>
          <p:cNvPr id="4" name="Rectangle 3">
            <a:extLst>
              <a:ext uri="{FF2B5EF4-FFF2-40B4-BE49-F238E27FC236}">
                <a16:creationId xmlns:a16="http://schemas.microsoft.com/office/drawing/2014/main" id="{9244865F-9A82-4ACF-8561-CE9D3B89A71D}"/>
              </a:ext>
            </a:extLst>
          </p:cNvPr>
          <p:cNvSpPr/>
          <p:nvPr/>
        </p:nvSpPr>
        <p:spPr>
          <a:xfrm rot="19908170">
            <a:off x="1831402" y="2392453"/>
            <a:ext cx="8915088" cy="2284152"/>
          </a:xfrm>
          <a:prstGeom prst="rect">
            <a:avLst/>
          </a:prstGeom>
          <a:solidFill>
            <a:schemeClr val="accent1">
              <a:alpha val="63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3575A"/>
                </a:solidFill>
                <a:effectLst/>
                <a:uLnTx/>
                <a:uFillTx/>
                <a:latin typeface="Calibri" panose="020F0502020204030204"/>
                <a:ea typeface="+mn-ea"/>
                <a:cs typeface="+mn-cs"/>
              </a:rPr>
              <a:t>Grant Period Currently Closed</a:t>
            </a:r>
          </a:p>
        </p:txBody>
      </p:sp>
    </p:spTree>
    <p:extLst>
      <p:ext uri="{BB962C8B-B14F-4D97-AF65-F5344CB8AC3E}">
        <p14:creationId xmlns:p14="http://schemas.microsoft.com/office/powerpoint/2010/main" val="139751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1FE29-2B56-8642-8061-D427B321FB10}"/>
              </a:ext>
            </a:extLst>
          </p:cNvPr>
          <p:cNvSpPr txBox="1"/>
          <p:nvPr/>
        </p:nvSpPr>
        <p:spPr>
          <a:xfrm>
            <a:off x="3029415" y="2705726"/>
            <a:ext cx="6133171" cy="1446550"/>
          </a:xfrm>
          <a:prstGeom prst="rect">
            <a:avLst/>
          </a:prstGeom>
          <a:noFill/>
        </p:spPr>
        <p:txBody>
          <a:bodyPr wrap="square" rtlCol="0">
            <a:spAutoFit/>
          </a:bodyPr>
          <a:lstStyle/>
          <a:p>
            <a:pPr algn="ctr" defTabSz="914377"/>
            <a:r>
              <a:rPr lang="en-US" sz="8800">
                <a:solidFill>
                  <a:srgbClr val="5C9A1B"/>
                </a:solidFill>
                <a:latin typeface="Calibri" panose="020F0502020204030204"/>
              </a:rPr>
              <a:t>Thank you!</a:t>
            </a:r>
          </a:p>
        </p:txBody>
      </p:sp>
      <p:pic>
        <p:nvPicPr>
          <p:cNvPr id="3" name="Picture 2">
            <a:extLst>
              <a:ext uri="{FF2B5EF4-FFF2-40B4-BE49-F238E27FC236}">
                <a16:creationId xmlns:a16="http://schemas.microsoft.com/office/drawing/2014/main" id="{AD5ECDCC-6405-5943-9CF0-2F1377E9E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603" y="5281261"/>
            <a:ext cx="3496796" cy="991531"/>
          </a:xfrm>
          <a:prstGeom prst="rect">
            <a:avLst/>
          </a:prstGeom>
        </p:spPr>
      </p:pic>
    </p:spTree>
    <p:extLst>
      <p:ext uri="{BB962C8B-B14F-4D97-AF65-F5344CB8AC3E}">
        <p14:creationId xmlns:p14="http://schemas.microsoft.com/office/powerpoint/2010/main" val="250742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2DFAE0-F8D0-1C4A-A92F-A35E89388DA9}"/>
              </a:ext>
            </a:extLst>
          </p:cNvPr>
          <p:cNvSpPr>
            <a:spLocks noGrp="1"/>
          </p:cNvSpPr>
          <p:nvPr>
            <p:ph type="sldNum" sz="quarter" idx="14"/>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grpSp>
        <p:nvGrpSpPr>
          <p:cNvPr id="4" name="Group 3"/>
          <p:cNvGrpSpPr/>
          <p:nvPr/>
        </p:nvGrpSpPr>
        <p:grpSpPr>
          <a:xfrm>
            <a:off x="1180744" y="1626672"/>
            <a:ext cx="8660026" cy="4423548"/>
            <a:chOff x="3754192" y="1848878"/>
            <a:chExt cx="10625090" cy="4615464"/>
          </a:xfrm>
        </p:grpSpPr>
        <p:grpSp>
          <p:nvGrpSpPr>
            <p:cNvPr id="5" name="Group 4"/>
            <p:cNvGrpSpPr/>
            <p:nvPr/>
          </p:nvGrpSpPr>
          <p:grpSpPr>
            <a:xfrm>
              <a:off x="3832462" y="1848878"/>
              <a:ext cx="10546820" cy="4615464"/>
              <a:chOff x="3954811" y="1891757"/>
              <a:chExt cx="10546820" cy="4615464"/>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6596"/>
              <a:stretch/>
            </p:blipFill>
            <p:spPr>
              <a:xfrm>
                <a:off x="3954811" y="1891757"/>
                <a:ext cx="10546820" cy="4615464"/>
              </a:xfrm>
              <a:prstGeom prst="rect">
                <a:avLst/>
              </a:prstGeom>
              <a:ln>
                <a:solidFill>
                  <a:schemeClr val="bg2"/>
                </a:solidFill>
              </a:ln>
            </p:spPr>
          </p:pic>
          <p:sp>
            <p:nvSpPr>
              <p:cNvPr id="10" name="5-Point Star 9"/>
              <p:cNvSpPr/>
              <p:nvPr/>
            </p:nvSpPr>
            <p:spPr>
              <a:xfrm>
                <a:off x="6928158" y="4040123"/>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5-Point Star 10"/>
              <p:cNvSpPr/>
              <p:nvPr/>
            </p:nvSpPr>
            <p:spPr>
              <a:xfrm>
                <a:off x="7608261" y="4823077"/>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5-Point Star 11"/>
              <p:cNvSpPr/>
              <p:nvPr/>
            </p:nvSpPr>
            <p:spPr>
              <a:xfrm>
                <a:off x="9731287" y="5330112"/>
                <a:ext cx="287115"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5-Point Star 12"/>
              <p:cNvSpPr/>
              <p:nvPr/>
            </p:nvSpPr>
            <p:spPr>
              <a:xfrm>
                <a:off x="10885088" y="3589793"/>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5-Point Star 14"/>
              <p:cNvSpPr/>
              <p:nvPr/>
            </p:nvSpPr>
            <p:spPr>
              <a:xfrm>
                <a:off x="12995316" y="3019413"/>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5-Point Star 15"/>
              <p:cNvSpPr/>
              <p:nvPr/>
            </p:nvSpPr>
            <p:spPr>
              <a:xfrm>
                <a:off x="12282778" y="4066839"/>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5-Point Star 16"/>
              <p:cNvSpPr/>
              <p:nvPr/>
            </p:nvSpPr>
            <p:spPr>
              <a:xfrm>
                <a:off x="12066482" y="4544963"/>
                <a:ext cx="287114"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5-Point Star 17"/>
              <p:cNvSpPr/>
              <p:nvPr/>
            </p:nvSpPr>
            <p:spPr>
              <a:xfrm>
                <a:off x="12675813" y="5362526"/>
                <a:ext cx="287115"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5-Point Star 8"/>
              <p:cNvSpPr/>
              <p:nvPr/>
            </p:nvSpPr>
            <p:spPr>
              <a:xfrm>
                <a:off x="10323694" y="4188585"/>
                <a:ext cx="287115" cy="318733"/>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5"/>
            <p:cNvSpPr/>
            <p:nvPr/>
          </p:nvSpPr>
          <p:spPr>
            <a:xfrm>
              <a:off x="3754192" y="1931831"/>
              <a:ext cx="1989785" cy="244054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p:cNvGrpSpPr/>
          <p:nvPr/>
        </p:nvGrpSpPr>
        <p:grpSpPr>
          <a:xfrm>
            <a:off x="8613041" y="369729"/>
            <a:ext cx="3432677" cy="1200329"/>
            <a:chOff x="9380257" y="776345"/>
            <a:chExt cx="3432677" cy="1200329"/>
          </a:xfrm>
        </p:grpSpPr>
        <p:sp>
          <p:nvSpPr>
            <p:cNvPr id="22" name="Rectangle 21"/>
            <p:cNvSpPr/>
            <p:nvPr/>
          </p:nvSpPr>
          <p:spPr>
            <a:xfrm>
              <a:off x="9380258" y="776345"/>
              <a:ext cx="343267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Veteran Community Engagement Executives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5-Point Star 22"/>
            <p:cNvSpPr/>
            <p:nvPr/>
          </p:nvSpPr>
          <p:spPr>
            <a:xfrm>
              <a:off x="9380257" y="812353"/>
              <a:ext cx="318661" cy="33024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p:cNvSpPr/>
          <p:nvPr/>
        </p:nvSpPr>
        <p:spPr>
          <a:xfrm>
            <a:off x="2226799" y="61918"/>
            <a:ext cx="376269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Regional Veteran Executives</a:t>
            </a:r>
          </a:p>
        </p:txBody>
      </p:sp>
      <p:sp>
        <p:nvSpPr>
          <p:cNvPr id="30" name="5-Point Star 29"/>
          <p:cNvSpPr/>
          <p:nvPr/>
        </p:nvSpPr>
        <p:spPr>
          <a:xfrm>
            <a:off x="8090314" y="2791741"/>
            <a:ext cx="272489" cy="310890"/>
          </a:xfrm>
          <a:prstGeom prst="star5">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2302149" y="5824220"/>
            <a:ext cx="1686531" cy="843265"/>
            <a:chOff x="9340287" y="2395004"/>
            <a:chExt cx="1686531" cy="843265"/>
          </a:xfrm>
          <a:solidFill>
            <a:srgbClr val="003057"/>
          </a:solidFill>
        </p:grpSpPr>
        <p:sp>
          <p:nvSpPr>
            <p:cNvPr id="33" name="Rectangle 32"/>
            <p:cNvSpPr/>
            <p:nvPr/>
          </p:nvSpPr>
          <p:spPr>
            <a:xfrm>
              <a:off x="9340287" y="2395004"/>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34" name="TextBox 33"/>
            <p:cNvSpPr txBox="1"/>
            <p:nvPr/>
          </p:nvSpPr>
          <p:spPr>
            <a:xfrm>
              <a:off x="9340287" y="2395004"/>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Andrea Ortiz</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West TX</a:t>
              </a:r>
            </a:p>
          </p:txBody>
        </p:sp>
      </p:grpSp>
      <p:sp>
        <p:nvSpPr>
          <p:cNvPr id="32" name="Rectangle 31"/>
          <p:cNvSpPr/>
          <p:nvPr/>
        </p:nvSpPr>
        <p:spPr>
          <a:xfrm>
            <a:off x="2386476" y="5908546"/>
            <a:ext cx="505959" cy="674612"/>
          </a:xfrm>
          <a:prstGeom prst="rect">
            <a:avLst/>
          </a:prstGeom>
          <a:blipFill>
            <a:blip r:embed="rId4" cstate="print">
              <a:extLst>
                <a:ext uri="{28A0092B-C50C-407E-A947-70E740481C1C}">
                  <a14:useLocalDpi xmlns:a14="http://schemas.microsoft.com/office/drawing/2010/main" val="0"/>
                </a:ext>
              </a:extLst>
            </a:blip>
            <a:srcRect/>
            <a:stretch>
              <a:fillRect t="-6000" b="-6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35" name="Group 34"/>
          <p:cNvGrpSpPr/>
          <p:nvPr/>
        </p:nvGrpSpPr>
        <p:grpSpPr>
          <a:xfrm>
            <a:off x="10412815" y="2381568"/>
            <a:ext cx="1686531" cy="843265"/>
            <a:chOff x="3218177" y="2395004"/>
            <a:chExt cx="1686531" cy="843265"/>
          </a:xfrm>
        </p:grpSpPr>
        <p:sp>
          <p:nvSpPr>
            <p:cNvPr id="37" name="Rectangle 36"/>
            <p:cNvSpPr/>
            <p:nvPr/>
          </p:nvSpPr>
          <p:spPr>
            <a:xfrm>
              <a:off x="3218177" y="2395004"/>
              <a:ext cx="1686531" cy="843265"/>
            </a:xfrm>
            <a:prstGeom prst="rect">
              <a:avLst/>
            </a:prstGeom>
            <a:solidFill>
              <a:schemeClr val="accent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38" name="TextBox 37"/>
            <p:cNvSpPr txBox="1"/>
            <p:nvPr/>
          </p:nvSpPr>
          <p:spPr>
            <a:xfrm>
              <a:off x="3218177" y="2395004"/>
              <a:ext cx="1686531" cy="843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Megan Regan</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PA</a:t>
              </a:r>
            </a:p>
          </p:txBody>
        </p:sp>
      </p:grpSp>
      <p:sp>
        <p:nvSpPr>
          <p:cNvPr id="36" name="Rectangle 35"/>
          <p:cNvSpPr/>
          <p:nvPr/>
        </p:nvSpPr>
        <p:spPr>
          <a:xfrm>
            <a:off x="10497142" y="2465894"/>
            <a:ext cx="505959" cy="674612"/>
          </a:xfrm>
          <a:prstGeom prst="rect">
            <a:avLst/>
          </a:prstGeom>
          <a:blipFill rotWithShape="1">
            <a:blip r:embed="rId5"/>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39" name="Group 38"/>
          <p:cNvGrpSpPr/>
          <p:nvPr/>
        </p:nvGrpSpPr>
        <p:grpSpPr>
          <a:xfrm>
            <a:off x="10256246" y="3416814"/>
            <a:ext cx="1686531" cy="843265"/>
            <a:chOff x="3218177" y="3592441"/>
            <a:chExt cx="1686531" cy="843265"/>
          </a:xfrm>
        </p:grpSpPr>
        <p:sp>
          <p:nvSpPr>
            <p:cNvPr id="41" name="Rectangle 40"/>
            <p:cNvSpPr/>
            <p:nvPr/>
          </p:nvSpPr>
          <p:spPr>
            <a:xfrm>
              <a:off x="3218177" y="3592441"/>
              <a:ext cx="1686531" cy="843265"/>
            </a:xfrm>
            <a:prstGeom prst="rect">
              <a:avLst/>
            </a:prstGeom>
            <a:solidFill>
              <a:schemeClr val="accent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42" name="TextBox 41"/>
            <p:cNvSpPr txBox="1"/>
            <p:nvPr/>
          </p:nvSpPr>
          <p:spPr>
            <a:xfrm>
              <a:off x="3218177" y="3592441"/>
              <a:ext cx="1686531" cy="843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Andy Zinkievich</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NC/VA</a:t>
              </a:r>
            </a:p>
          </p:txBody>
        </p:sp>
      </p:grpSp>
      <p:sp>
        <p:nvSpPr>
          <p:cNvPr id="40" name="Rectangle 39"/>
          <p:cNvSpPr/>
          <p:nvPr/>
        </p:nvSpPr>
        <p:spPr>
          <a:xfrm>
            <a:off x="10340573" y="3501141"/>
            <a:ext cx="505959" cy="674612"/>
          </a:xfrm>
          <a:prstGeom prst="rect">
            <a:avLst/>
          </a:prstGeom>
          <a:blipFill>
            <a:blip r:embed="rId6" cstate="print">
              <a:extLst>
                <a:ext uri="{28A0092B-C50C-407E-A947-70E740481C1C}">
                  <a14:useLocalDpi xmlns:a14="http://schemas.microsoft.com/office/drawing/2010/main" val="0"/>
                </a:ext>
              </a:extLst>
            </a:blip>
            <a:srcRect/>
            <a:stretch>
              <a:fillRect l="-16000" r="-16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nvGrpSpPr>
          <p:cNvPr id="43" name="Group 42"/>
          <p:cNvGrpSpPr/>
          <p:nvPr/>
        </p:nvGrpSpPr>
        <p:grpSpPr>
          <a:xfrm>
            <a:off x="10328488" y="1274839"/>
            <a:ext cx="1686531" cy="843265"/>
            <a:chOff x="3218177" y="4789879"/>
            <a:chExt cx="1686531" cy="843265"/>
          </a:xfrm>
        </p:grpSpPr>
        <p:sp>
          <p:nvSpPr>
            <p:cNvPr id="45" name="Rectangle 44"/>
            <p:cNvSpPr/>
            <p:nvPr/>
          </p:nvSpPr>
          <p:spPr>
            <a:xfrm>
              <a:off x="3218177" y="4789879"/>
              <a:ext cx="1686531" cy="843265"/>
            </a:xfrm>
            <a:prstGeom prst="rect">
              <a:avLst/>
            </a:prstGeom>
            <a:solidFill>
              <a:srgbClr val="00748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46" name="TextBox 45"/>
            <p:cNvSpPr txBox="1"/>
            <p:nvPr/>
          </p:nvSpPr>
          <p:spPr>
            <a:xfrm>
              <a:off x="3218177" y="4789879"/>
              <a:ext cx="1686531" cy="843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George Vukovich</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OH</a:t>
              </a:r>
            </a:p>
          </p:txBody>
        </p:sp>
      </p:grpSp>
      <p:sp>
        <p:nvSpPr>
          <p:cNvPr id="44" name="Rectangle 43"/>
          <p:cNvSpPr/>
          <p:nvPr/>
        </p:nvSpPr>
        <p:spPr>
          <a:xfrm>
            <a:off x="10412815" y="1359165"/>
            <a:ext cx="505959" cy="674612"/>
          </a:xfrm>
          <a:prstGeom prst="rect">
            <a:avLst/>
          </a:prstGeom>
        </p:spPr>
        <p:style>
          <a:lnRef idx="2">
            <a:schemeClr val="dk2">
              <a:shade val="80000"/>
              <a:hueOff val="0"/>
              <a:satOff val="0"/>
              <a:lumOff val="0"/>
              <a:alphaOff val="0"/>
            </a:schemeClr>
          </a:lnRef>
          <a:fillRef idx="1">
            <a:schemeClr val="dk2">
              <a:tint val="50000"/>
              <a:hueOff val="0"/>
              <a:satOff val="0"/>
              <a:lumOff val="0"/>
              <a:alphaOff val="0"/>
            </a:schemeClr>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47" name="Group 46"/>
          <p:cNvGrpSpPr/>
          <p:nvPr/>
        </p:nvGrpSpPr>
        <p:grpSpPr>
          <a:xfrm>
            <a:off x="4422460" y="5840339"/>
            <a:ext cx="1686531" cy="843265"/>
            <a:chOff x="5258881" y="2395004"/>
            <a:chExt cx="1686531" cy="843265"/>
          </a:xfrm>
          <a:solidFill>
            <a:srgbClr val="78BE20"/>
          </a:solidFill>
        </p:grpSpPr>
        <p:sp>
          <p:nvSpPr>
            <p:cNvPr id="61" name="Rectangle 60"/>
            <p:cNvSpPr/>
            <p:nvPr/>
          </p:nvSpPr>
          <p:spPr>
            <a:xfrm>
              <a:off x="5258881" y="2395004"/>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62" name="TextBox 61"/>
            <p:cNvSpPr txBox="1"/>
            <p:nvPr/>
          </p:nvSpPr>
          <p:spPr>
            <a:xfrm>
              <a:off x="5258881" y="2395004"/>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TBD</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AR/OK/KS/MO</a:t>
              </a:r>
            </a:p>
          </p:txBody>
        </p:sp>
      </p:grpSp>
      <p:sp>
        <p:nvSpPr>
          <p:cNvPr id="48" name="Rectangle 47"/>
          <p:cNvSpPr/>
          <p:nvPr/>
        </p:nvSpPr>
        <p:spPr>
          <a:xfrm>
            <a:off x="4506786" y="5924665"/>
            <a:ext cx="505959" cy="674612"/>
          </a:xfrm>
          <a:prstGeom prst="rect">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49" name="Group 48"/>
          <p:cNvGrpSpPr/>
          <p:nvPr/>
        </p:nvGrpSpPr>
        <p:grpSpPr>
          <a:xfrm>
            <a:off x="6403783" y="5857326"/>
            <a:ext cx="1686531" cy="843265"/>
            <a:chOff x="5258881" y="3592441"/>
            <a:chExt cx="1686531" cy="843265"/>
          </a:xfrm>
          <a:solidFill>
            <a:srgbClr val="78BE20"/>
          </a:solidFill>
        </p:grpSpPr>
        <p:sp>
          <p:nvSpPr>
            <p:cNvPr id="59" name="Rectangle 58"/>
            <p:cNvSpPr/>
            <p:nvPr/>
          </p:nvSpPr>
          <p:spPr>
            <a:xfrm>
              <a:off x="5258881" y="3592441"/>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60" name="TextBox 59"/>
            <p:cNvSpPr txBox="1"/>
            <p:nvPr/>
          </p:nvSpPr>
          <p:spPr>
            <a:xfrm>
              <a:off x="5258881" y="3592441"/>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Tim Delaney</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IL</a:t>
              </a:r>
            </a:p>
          </p:txBody>
        </p:sp>
      </p:grpSp>
      <p:sp>
        <p:nvSpPr>
          <p:cNvPr id="50" name="Rectangle 49"/>
          <p:cNvSpPr/>
          <p:nvPr/>
        </p:nvSpPr>
        <p:spPr>
          <a:xfrm>
            <a:off x="6488109" y="5941653"/>
            <a:ext cx="505959" cy="674612"/>
          </a:xfrm>
          <a:prstGeom prst="rect">
            <a:avLst/>
          </a:prstGeom>
          <a:blipFill>
            <a:blip r:embed="rId7" cstate="print">
              <a:extLst>
                <a:ext uri="{28A0092B-C50C-407E-A947-70E740481C1C}">
                  <a14:useLocalDpi xmlns:a14="http://schemas.microsoft.com/office/drawing/2010/main" val="0"/>
                </a:ext>
              </a:extLst>
            </a:blip>
            <a:srcRect/>
            <a:stretch>
              <a:fillRect l="-3000" r="-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51" name="Group 50"/>
          <p:cNvGrpSpPr/>
          <p:nvPr/>
        </p:nvGrpSpPr>
        <p:grpSpPr>
          <a:xfrm>
            <a:off x="9560552" y="4475199"/>
            <a:ext cx="1686531" cy="843265"/>
            <a:chOff x="7299584" y="2395004"/>
            <a:chExt cx="1686531" cy="843265"/>
          </a:xfrm>
          <a:solidFill>
            <a:srgbClr val="4A7729"/>
          </a:solidFill>
        </p:grpSpPr>
        <p:sp>
          <p:nvSpPr>
            <p:cNvPr id="57" name="Rectangle 56"/>
            <p:cNvSpPr/>
            <p:nvPr/>
          </p:nvSpPr>
          <p:spPr>
            <a:xfrm>
              <a:off x="7299584" y="2395004"/>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58" name="TextBox 57"/>
            <p:cNvSpPr txBox="1"/>
            <p:nvPr/>
          </p:nvSpPr>
          <p:spPr>
            <a:xfrm>
              <a:off x="7299584" y="2395004"/>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Alan Eden</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GA/SC</a:t>
              </a:r>
            </a:p>
          </p:txBody>
        </p:sp>
      </p:grpSp>
      <p:sp>
        <p:nvSpPr>
          <p:cNvPr id="52" name="Rectangle 51"/>
          <p:cNvSpPr/>
          <p:nvPr/>
        </p:nvSpPr>
        <p:spPr>
          <a:xfrm>
            <a:off x="9644879" y="4559525"/>
            <a:ext cx="505959" cy="674612"/>
          </a:xfrm>
          <a:prstGeom prst="rect">
            <a:avLst/>
          </a:prstGeom>
          <a:blipFill>
            <a:blip r:embed="rId8" cstate="print">
              <a:extLst>
                <a:ext uri="{28A0092B-C50C-407E-A947-70E740481C1C}">
                  <a14:useLocalDpi xmlns:a14="http://schemas.microsoft.com/office/drawing/2010/main" val="0"/>
                </a:ext>
              </a:extLst>
            </a:blip>
            <a:srcRect/>
            <a:stretch>
              <a:fillRect l="-5000" r="-5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53" name="Group 52"/>
          <p:cNvGrpSpPr/>
          <p:nvPr/>
        </p:nvGrpSpPr>
        <p:grpSpPr>
          <a:xfrm>
            <a:off x="8244719" y="5856690"/>
            <a:ext cx="1686531" cy="843265"/>
            <a:chOff x="7299584" y="3592441"/>
            <a:chExt cx="1686531" cy="843265"/>
          </a:xfrm>
          <a:solidFill>
            <a:srgbClr val="4A7729"/>
          </a:solidFill>
        </p:grpSpPr>
        <p:sp>
          <p:nvSpPr>
            <p:cNvPr id="55" name="Rectangle 54"/>
            <p:cNvSpPr/>
            <p:nvPr/>
          </p:nvSpPr>
          <p:spPr>
            <a:xfrm>
              <a:off x="7299584" y="3592441"/>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56" name="TextBox 55"/>
            <p:cNvSpPr txBox="1"/>
            <p:nvPr/>
          </p:nvSpPr>
          <p:spPr>
            <a:xfrm>
              <a:off x="7299584" y="3592441"/>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Open</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Orlando/Tampa</a:t>
              </a:r>
            </a:p>
          </p:txBody>
        </p:sp>
      </p:grpSp>
      <p:grpSp>
        <p:nvGrpSpPr>
          <p:cNvPr id="65" name="Group 64"/>
          <p:cNvGrpSpPr/>
          <p:nvPr/>
        </p:nvGrpSpPr>
        <p:grpSpPr>
          <a:xfrm>
            <a:off x="587149" y="2067225"/>
            <a:ext cx="1686531" cy="843265"/>
            <a:chOff x="9340287" y="3592441"/>
            <a:chExt cx="1686531" cy="843265"/>
          </a:xfrm>
          <a:solidFill>
            <a:srgbClr val="003057"/>
          </a:solidFill>
        </p:grpSpPr>
        <p:sp>
          <p:nvSpPr>
            <p:cNvPr id="71" name="Rectangle 70"/>
            <p:cNvSpPr/>
            <p:nvPr/>
          </p:nvSpPr>
          <p:spPr>
            <a:xfrm>
              <a:off x="9340287" y="3592441"/>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72" name="TextBox 71"/>
            <p:cNvSpPr txBox="1"/>
            <p:nvPr/>
          </p:nvSpPr>
          <p:spPr>
            <a:xfrm>
              <a:off x="9340287" y="3592441"/>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Dave McNeil</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NV/Southern CA</a:t>
              </a:r>
            </a:p>
          </p:txBody>
        </p:sp>
      </p:grpSp>
      <p:sp>
        <p:nvSpPr>
          <p:cNvPr id="66" name="Rectangle 65"/>
          <p:cNvSpPr/>
          <p:nvPr/>
        </p:nvSpPr>
        <p:spPr>
          <a:xfrm>
            <a:off x="671476" y="2151552"/>
            <a:ext cx="505959" cy="674612"/>
          </a:xfrm>
          <a:prstGeom prst="rect">
            <a:avLst/>
          </a:prstGeom>
          <a:blipFill>
            <a:blip r:embed="rId9" cstate="print">
              <a:extLst>
                <a:ext uri="{28A0092B-C50C-407E-A947-70E740481C1C}">
                  <a14:useLocalDpi xmlns:a14="http://schemas.microsoft.com/office/drawing/2010/main" val="0"/>
                </a:ext>
              </a:extLst>
            </a:blip>
            <a:srcRect/>
            <a:stretch>
              <a:fillRect l="-3000" r="-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nvGrpSpPr>
          <p:cNvPr id="67" name="Group 66"/>
          <p:cNvGrpSpPr/>
          <p:nvPr/>
        </p:nvGrpSpPr>
        <p:grpSpPr>
          <a:xfrm>
            <a:off x="582395" y="3309590"/>
            <a:ext cx="1686531" cy="843265"/>
            <a:chOff x="9340287" y="4789879"/>
            <a:chExt cx="1686531" cy="843265"/>
          </a:xfrm>
          <a:solidFill>
            <a:srgbClr val="003057"/>
          </a:solidFill>
        </p:grpSpPr>
        <p:sp>
          <p:nvSpPr>
            <p:cNvPr id="69" name="Rectangle 68"/>
            <p:cNvSpPr/>
            <p:nvPr/>
          </p:nvSpPr>
          <p:spPr>
            <a:xfrm>
              <a:off x="9340287" y="4789879"/>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70" name="TextBox 69"/>
            <p:cNvSpPr txBox="1"/>
            <p:nvPr/>
          </p:nvSpPr>
          <p:spPr>
            <a:xfrm>
              <a:off x="9340287" y="4789879"/>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Ron Williams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VCEE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AZ</a:t>
              </a:r>
            </a:p>
          </p:txBody>
        </p:sp>
      </p:grpSp>
      <p:sp>
        <p:nvSpPr>
          <p:cNvPr id="68" name="Rectangle 67"/>
          <p:cNvSpPr/>
          <p:nvPr/>
        </p:nvSpPr>
        <p:spPr>
          <a:xfrm>
            <a:off x="666722" y="3393916"/>
            <a:ext cx="505959" cy="674612"/>
          </a:xfrm>
          <a:prstGeom prst="rect">
            <a:avLst/>
          </a:prstGeom>
          <a:blipFill>
            <a:blip r:embed="rId10" cstate="print">
              <a:extLst>
                <a:ext uri="{28A0092B-C50C-407E-A947-70E740481C1C}">
                  <a14:useLocalDpi xmlns:a14="http://schemas.microsoft.com/office/drawing/2010/main" val="0"/>
                </a:ext>
              </a:extLst>
            </a:blip>
            <a:srcRect/>
            <a:stretch>
              <a:fillRect l="-3000" r="-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nvGrpSpPr>
          <p:cNvPr id="75" name="Group 74"/>
          <p:cNvGrpSpPr/>
          <p:nvPr/>
        </p:nvGrpSpPr>
        <p:grpSpPr>
          <a:xfrm>
            <a:off x="4137321" y="587774"/>
            <a:ext cx="1686531" cy="843265"/>
            <a:chOff x="2796544" y="1197566"/>
            <a:chExt cx="1686531" cy="843265"/>
          </a:xfrm>
          <a:solidFill>
            <a:srgbClr val="007480"/>
          </a:solidFill>
        </p:grpSpPr>
        <p:sp>
          <p:nvSpPr>
            <p:cNvPr id="89" name="Rectangle 88"/>
            <p:cNvSpPr/>
            <p:nvPr/>
          </p:nvSpPr>
          <p:spPr>
            <a:xfrm>
              <a:off x="2796544" y="1197566"/>
              <a:ext cx="1686531" cy="843265"/>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90" name="TextBox 89"/>
            <p:cNvSpPr txBox="1"/>
            <p:nvPr/>
          </p:nvSpPr>
          <p:spPr>
            <a:xfrm>
              <a:off x="2796544" y="1197566"/>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Aaron McCoy</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RVE</a:t>
              </a:r>
              <a:br>
                <a:rPr kumimoji="0" lang="en-US" sz="1100" b="1" i="0" u="none" strike="noStrike" kern="1200" cap="none" spc="0" normalizeH="0" baseline="0" noProof="0" dirty="0">
                  <a:ln>
                    <a:noFill/>
                  </a:ln>
                  <a:solidFill>
                    <a:srgbClr val="FFFFFF"/>
                  </a:solidFill>
                  <a:effectLst/>
                  <a:uLnTx/>
                  <a:uFillTx/>
                  <a:latin typeface="Calibri"/>
                  <a:ea typeface="+mn-ea"/>
                  <a:cs typeface="+mn-cs"/>
                </a:rPr>
              </a:br>
              <a:r>
                <a:rPr kumimoji="0" lang="en-US" sz="1100" b="1" i="0" u="none" strike="noStrike" kern="1200" cap="none" spc="0" normalizeH="0" baseline="0" noProof="0" dirty="0">
                  <a:ln>
                    <a:noFill/>
                  </a:ln>
                  <a:solidFill>
                    <a:srgbClr val="FFFFFF"/>
                  </a:solidFill>
                  <a:effectLst/>
                  <a:uLnTx/>
                  <a:uFillTx/>
                  <a:latin typeface="Calibri"/>
                  <a:ea typeface="+mn-ea"/>
                  <a:cs typeface="+mn-cs"/>
                </a:rPr>
                <a:t>Northeast</a:t>
              </a:r>
            </a:p>
          </p:txBody>
        </p:sp>
      </p:grpSp>
      <p:sp>
        <p:nvSpPr>
          <p:cNvPr id="76" name="Rectangle 75"/>
          <p:cNvSpPr/>
          <p:nvPr/>
        </p:nvSpPr>
        <p:spPr>
          <a:xfrm>
            <a:off x="4221648" y="672101"/>
            <a:ext cx="505959" cy="674612"/>
          </a:xfrm>
          <a:prstGeom prst="rect">
            <a:avLst/>
          </a:prstGeom>
          <a:blipFill>
            <a:blip r:embed="rId11" cstate="print">
              <a:extLst>
                <a:ext uri="{28A0092B-C50C-407E-A947-70E740481C1C}">
                  <a14:useLocalDpi xmlns:a14="http://schemas.microsoft.com/office/drawing/2010/main" val="0"/>
                </a:ext>
              </a:extLst>
            </a:blip>
            <a:srcRect/>
            <a:stretch>
              <a:fillRect l="-5000" r="-5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nvGrpSpPr>
          <p:cNvPr id="77" name="Group 76"/>
          <p:cNvGrpSpPr/>
          <p:nvPr/>
        </p:nvGrpSpPr>
        <p:grpSpPr>
          <a:xfrm>
            <a:off x="587149" y="584006"/>
            <a:ext cx="1686531" cy="843265"/>
            <a:chOff x="4837248" y="1197566"/>
            <a:chExt cx="1686531" cy="843265"/>
          </a:xfrm>
          <a:solidFill>
            <a:srgbClr val="78BE20"/>
          </a:solidFill>
        </p:grpSpPr>
        <p:sp>
          <p:nvSpPr>
            <p:cNvPr id="87" name="Rectangle 86"/>
            <p:cNvSpPr/>
            <p:nvPr/>
          </p:nvSpPr>
          <p:spPr>
            <a:xfrm>
              <a:off x="4837248" y="1197566"/>
              <a:ext cx="1686531" cy="843265"/>
            </a:xfrm>
            <a:prstGeom prst="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8" name="TextBox 87"/>
            <p:cNvSpPr txBox="1"/>
            <p:nvPr/>
          </p:nvSpPr>
          <p:spPr>
            <a:xfrm>
              <a:off x="4837248" y="1197566"/>
              <a:ext cx="1686531" cy="8432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Darin Davis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RVE</a:t>
              </a:r>
              <a:br>
                <a:rPr kumimoji="0" lang="en-US" sz="1100" b="1" i="0" u="none" strike="noStrike" kern="1200" cap="none" spc="0" normalizeH="0" baseline="0" noProof="0" dirty="0">
                  <a:ln>
                    <a:noFill/>
                  </a:ln>
                  <a:solidFill>
                    <a:srgbClr val="FFFFFF"/>
                  </a:solidFill>
                  <a:effectLst/>
                  <a:uLnTx/>
                  <a:uFillTx/>
                  <a:latin typeface="Calibri"/>
                  <a:ea typeface="+mn-ea"/>
                  <a:cs typeface="+mn-cs"/>
                </a:rPr>
              </a:br>
              <a:r>
                <a:rPr kumimoji="0" lang="en-US" sz="1100" b="1" i="0" u="none" strike="noStrike" kern="1200" cap="none" spc="0" normalizeH="0" baseline="0" noProof="0" dirty="0">
                  <a:ln>
                    <a:noFill/>
                  </a:ln>
                  <a:solidFill>
                    <a:srgbClr val="FFFFFF"/>
                  </a:solidFill>
                  <a:effectLst/>
                  <a:uLnTx/>
                  <a:uFillTx/>
                  <a:latin typeface="Calibri"/>
                  <a:ea typeface="+mn-ea"/>
                  <a:cs typeface="+mn-cs"/>
                </a:rPr>
                <a:t>Northwest</a:t>
              </a:r>
            </a:p>
          </p:txBody>
        </p:sp>
      </p:grpSp>
      <p:sp>
        <p:nvSpPr>
          <p:cNvPr id="78" name="Rectangle 77"/>
          <p:cNvSpPr/>
          <p:nvPr/>
        </p:nvSpPr>
        <p:spPr>
          <a:xfrm>
            <a:off x="671475" y="668333"/>
            <a:ext cx="505959" cy="674612"/>
          </a:xfrm>
          <a:prstGeom prst="rect">
            <a:avLst/>
          </a:prstGeom>
          <a:blipFill>
            <a:blip r:embed="rId12" cstate="print">
              <a:extLst>
                <a:ext uri="{28A0092B-C50C-407E-A947-70E740481C1C}">
                  <a14:useLocalDpi xmlns:a14="http://schemas.microsoft.com/office/drawing/2010/main" val="0"/>
                </a:ext>
              </a:extLst>
            </a:blip>
            <a:srcRect/>
            <a:stretch>
              <a:fillRect t="-6000" b="-6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grpSp>
        <p:nvGrpSpPr>
          <p:cNvPr id="79" name="Group 78"/>
          <p:cNvGrpSpPr/>
          <p:nvPr/>
        </p:nvGrpSpPr>
        <p:grpSpPr>
          <a:xfrm>
            <a:off x="5922898" y="584006"/>
            <a:ext cx="1686531" cy="843265"/>
            <a:chOff x="6877951" y="1197566"/>
            <a:chExt cx="1686531" cy="843265"/>
          </a:xfrm>
          <a:solidFill>
            <a:srgbClr val="4A7729"/>
          </a:solidFill>
        </p:grpSpPr>
        <p:sp>
          <p:nvSpPr>
            <p:cNvPr id="85" name="Rectangle 84"/>
            <p:cNvSpPr/>
            <p:nvPr/>
          </p:nvSpPr>
          <p:spPr>
            <a:xfrm>
              <a:off x="6877951" y="1197566"/>
              <a:ext cx="1686531" cy="843265"/>
            </a:xfrm>
            <a:prstGeom prst="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6" name="TextBox 85"/>
            <p:cNvSpPr txBox="1"/>
            <p:nvPr/>
          </p:nvSpPr>
          <p:spPr>
            <a:xfrm>
              <a:off x="6877951" y="1197566"/>
              <a:ext cx="1686531" cy="843265"/>
            </a:xfrm>
            <a:prstGeom prst="rect">
              <a:avLst/>
            </a:prstGeom>
            <a:solidFill>
              <a:srgbClr val="4A7729"/>
            </a:solidFill>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Dee Hughes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RVE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Southeast</a:t>
              </a:r>
            </a:p>
          </p:txBody>
        </p:sp>
      </p:grpSp>
      <p:sp>
        <p:nvSpPr>
          <p:cNvPr id="80" name="Rectangle 79"/>
          <p:cNvSpPr/>
          <p:nvPr/>
        </p:nvSpPr>
        <p:spPr>
          <a:xfrm>
            <a:off x="6007225" y="668333"/>
            <a:ext cx="505959" cy="674612"/>
          </a:xfrm>
          <a:prstGeom prst="rect">
            <a:avLst/>
          </a:prstGeom>
          <a:blipFill>
            <a:blip r:embed="rId13" cstate="print">
              <a:extLst>
                <a:ext uri="{28A0092B-C50C-407E-A947-70E740481C1C}">
                  <a14:useLocalDpi xmlns:a14="http://schemas.microsoft.com/office/drawing/2010/main" val="0"/>
                </a:ext>
              </a:extLst>
            </a:blip>
            <a:srcRect/>
            <a:stretch>
              <a:fillRect l="-5000" r="-5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nvGrpSpPr>
          <p:cNvPr id="81" name="Group 80"/>
          <p:cNvGrpSpPr/>
          <p:nvPr/>
        </p:nvGrpSpPr>
        <p:grpSpPr>
          <a:xfrm>
            <a:off x="2363296" y="571656"/>
            <a:ext cx="1686531" cy="843265"/>
            <a:chOff x="8918654" y="1197566"/>
            <a:chExt cx="1686531" cy="843265"/>
          </a:xfrm>
        </p:grpSpPr>
        <p:sp>
          <p:nvSpPr>
            <p:cNvPr id="83" name="Rectangle 82"/>
            <p:cNvSpPr/>
            <p:nvPr/>
          </p:nvSpPr>
          <p:spPr>
            <a:xfrm>
              <a:off x="8918654" y="1197566"/>
              <a:ext cx="1686531" cy="8432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4" name="TextBox 83"/>
            <p:cNvSpPr txBox="1"/>
            <p:nvPr/>
          </p:nvSpPr>
          <p:spPr>
            <a:xfrm>
              <a:off x="8918654" y="1197566"/>
              <a:ext cx="1686531" cy="843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4719"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Scott Mathis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RVE</a:t>
              </a:r>
              <a:b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Southwest</a:t>
              </a:r>
            </a:p>
          </p:txBody>
        </p:sp>
      </p:grpSp>
      <p:sp>
        <p:nvSpPr>
          <p:cNvPr id="82" name="Rectangle 81"/>
          <p:cNvSpPr/>
          <p:nvPr/>
        </p:nvSpPr>
        <p:spPr>
          <a:xfrm>
            <a:off x="2447623" y="655983"/>
            <a:ext cx="505959" cy="674612"/>
          </a:xfrm>
          <a:prstGeom prst="rect">
            <a:avLst/>
          </a:prstGeom>
          <a:blipFill>
            <a:blip r:embed="rId14" cstate="print">
              <a:extLst>
                <a:ext uri="{28A0092B-C50C-407E-A947-70E740481C1C}">
                  <a14:useLocalDpi xmlns:a14="http://schemas.microsoft.com/office/drawing/2010/main" val="0"/>
                </a:ext>
              </a:extLst>
            </a:blip>
            <a:srcRect/>
            <a:stretch>
              <a:fillRect l="-3000" r="-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cxnSp>
        <p:nvCxnSpPr>
          <p:cNvPr id="14" name="Straight Connector 13"/>
          <p:cNvCxnSpPr>
            <a:cxnSpLocks/>
          </p:cNvCxnSpPr>
          <p:nvPr/>
        </p:nvCxnSpPr>
        <p:spPr>
          <a:xfrm flipV="1">
            <a:off x="5394993" y="4045241"/>
            <a:ext cx="1115374" cy="1795097"/>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96" name="Straight Connector 95"/>
          <p:cNvCxnSpPr>
            <a:stCxn id="72" idx="3"/>
            <a:endCxn id="10" idx="1"/>
          </p:cNvCxnSpPr>
          <p:nvPr/>
        </p:nvCxnSpPr>
        <p:spPr>
          <a:xfrm>
            <a:off x="2273680" y="2488858"/>
            <a:ext cx="1394298" cy="1313532"/>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00" name="Straight Connector 99"/>
          <p:cNvCxnSpPr>
            <a:cxnSpLocks/>
            <a:endCxn id="11" idx="1"/>
          </p:cNvCxnSpPr>
          <p:nvPr/>
        </p:nvCxnSpPr>
        <p:spPr>
          <a:xfrm>
            <a:off x="2090057" y="3711312"/>
            <a:ext cx="2132241" cy="841476"/>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02" name="Straight Connector 101"/>
          <p:cNvCxnSpPr>
            <a:cxnSpLocks/>
            <a:stCxn id="34" idx="0"/>
            <a:endCxn id="12" idx="1"/>
          </p:cNvCxnSpPr>
          <p:nvPr/>
        </p:nvCxnSpPr>
        <p:spPr>
          <a:xfrm flipV="1">
            <a:off x="3145415" y="5038739"/>
            <a:ext cx="2807265" cy="785481"/>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04" name="Straight Connector 103"/>
          <p:cNvCxnSpPr>
            <a:endCxn id="13" idx="3"/>
          </p:cNvCxnSpPr>
          <p:nvPr/>
        </p:nvCxnSpPr>
        <p:spPr>
          <a:xfrm flipH="1" flipV="1">
            <a:off x="7082412" y="3559581"/>
            <a:ext cx="250104" cy="2297109"/>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08" name="Straight Connector 107"/>
          <p:cNvCxnSpPr>
            <a:stCxn id="18" idx="3"/>
            <a:endCxn id="56" idx="0"/>
          </p:cNvCxnSpPr>
          <p:nvPr/>
        </p:nvCxnSpPr>
        <p:spPr>
          <a:xfrm>
            <a:off x="8541950" y="5258602"/>
            <a:ext cx="546035" cy="598088"/>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10" name="Straight Connector 109"/>
          <p:cNvCxnSpPr>
            <a:stCxn id="17" idx="3"/>
            <a:endCxn id="58" idx="1"/>
          </p:cNvCxnSpPr>
          <p:nvPr/>
        </p:nvCxnSpPr>
        <p:spPr>
          <a:xfrm>
            <a:off x="8045312" y="4475034"/>
            <a:ext cx="1515240" cy="421798"/>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12" name="Straight Connector 111"/>
          <p:cNvCxnSpPr>
            <a:stCxn id="30" idx="4"/>
          </p:cNvCxnSpPr>
          <p:nvPr/>
        </p:nvCxnSpPr>
        <p:spPr>
          <a:xfrm flipV="1">
            <a:off x="8362803" y="1696471"/>
            <a:ext cx="1965685" cy="1214019"/>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14" name="Straight Connector 113"/>
          <p:cNvCxnSpPr>
            <a:stCxn id="15" idx="4"/>
            <a:endCxn id="38" idx="1"/>
          </p:cNvCxnSpPr>
          <p:nvPr/>
        </p:nvCxnSpPr>
        <p:spPr>
          <a:xfrm flipV="1">
            <a:off x="8847055" y="2803201"/>
            <a:ext cx="1565760" cy="20921"/>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17" name="Straight Connector 116"/>
          <p:cNvCxnSpPr>
            <a:stCxn id="16" idx="4"/>
            <a:endCxn id="42" idx="1"/>
          </p:cNvCxnSpPr>
          <p:nvPr/>
        </p:nvCxnSpPr>
        <p:spPr>
          <a:xfrm>
            <a:off x="8266298" y="3827995"/>
            <a:ext cx="1989948" cy="10452"/>
          </a:xfrm>
          <a:prstGeom prst="line">
            <a:avLst/>
          </a:prstGeom>
          <a:ln>
            <a:solidFill>
              <a:srgbClr val="003057">
                <a:alpha val="50000"/>
              </a:srgbClr>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91" name="Rectangle 90"/>
          <p:cNvSpPr/>
          <p:nvPr/>
        </p:nvSpPr>
        <p:spPr>
          <a:xfrm>
            <a:off x="10428164" y="1359165"/>
            <a:ext cx="505959" cy="674612"/>
          </a:xfrm>
          <a:prstGeom prst="rect">
            <a:avLst/>
          </a:prstGeom>
          <a:blipFill>
            <a:blip r:embed="rId15" cstate="print">
              <a:extLst>
                <a:ext uri="{28A0092B-C50C-407E-A947-70E740481C1C}">
                  <a14:useLocalDpi xmlns:a14="http://schemas.microsoft.com/office/drawing/2010/main" val="0"/>
                </a:ext>
              </a:extLst>
            </a:blip>
            <a:srcRect/>
            <a:stretch>
              <a:fillRect l="-3000" r="-3000"/>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943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19C0A-946C-A145-86AB-0DBD020DFFC6}"/>
              </a:ext>
            </a:extLst>
          </p:cNvPr>
          <p:cNvSpPr>
            <a:spLocks noGrp="1"/>
          </p:cNvSpPr>
          <p:nvPr>
            <p:ph type="body" sz="quarter" idx="14"/>
          </p:nvPr>
        </p:nvSpPr>
        <p:spPr>
          <a:xfrm>
            <a:off x="411069" y="355600"/>
            <a:ext cx="5504688" cy="5384800"/>
          </a:xfrm>
          <a:effectLst>
            <a:outerShdw blurRad="50800" dist="38100" dir="2700000" algn="tl" rotWithShape="0">
              <a:prstClr val="black">
                <a:alpha val="40000"/>
              </a:prstClr>
            </a:outerShdw>
          </a:effectLst>
        </p:spPr>
        <p:txBody>
          <a:bodyPr>
            <a:normAutofit/>
          </a:bodyPr>
          <a:lstStyle/>
          <a:p>
            <a:r>
              <a:rPr lang="en-US" dirty="0">
                <a:solidFill>
                  <a:schemeClr val="accent6"/>
                </a:solidFill>
              </a:rPr>
              <a:t>Our Mission</a:t>
            </a:r>
          </a:p>
          <a:p>
            <a:r>
              <a:rPr lang="en-US" sz="2800" b="1" dirty="0">
                <a:solidFill>
                  <a:schemeClr val="accent6"/>
                </a:solidFill>
              </a:rPr>
              <a:t>“Doing well while Doing good”</a:t>
            </a:r>
          </a:p>
          <a:p>
            <a:pPr lvl="1"/>
            <a:r>
              <a:rPr lang="en-US" dirty="0">
                <a:solidFill>
                  <a:schemeClr val="bg1"/>
                </a:solidFill>
              </a:rPr>
              <a:t>We are committed to strengthening our longstanding relationship with Veterans and the military community. With health at the core of everything we do, we are dedicated to helping Veterans and their families achieve lifelong well-being.  Veterans protected us now allow us to return the favor.  To learn more please contact your local Veteran Executive or Humana professional.</a:t>
            </a:r>
          </a:p>
        </p:txBody>
      </p:sp>
      <p:pic>
        <p:nvPicPr>
          <p:cNvPr id="5" name="Picture Placeholder 4">
            <a:extLst>
              <a:ext uri="{FF2B5EF4-FFF2-40B4-BE49-F238E27FC236}">
                <a16:creationId xmlns:a16="http://schemas.microsoft.com/office/drawing/2014/main" id="{6C5610E7-F265-A745-8E62-B6AA889BCF8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28043" t="461" r="19138" b="113"/>
          <a:stretch/>
        </p:blipFill>
        <p:spPr>
          <a:xfrm>
            <a:off x="7329488" y="0"/>
            <a:ext cx="4862512" cy="6858000"/>
          </a:xfrm>
        </p:spPr>
      </p:pic>
    </p:spTree>
    <p:extLst>
      <p:ext uri="{BB962C8B-B14F-4D97-AF65-F5344CB8AC3E}">
        <p14:creationId xmlns:p14="http://schemas.microsoft.com/office/powerpoint/2010/main" val="402414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4A772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F92CCC-1022-2949-B395-7624E54E419B}"/>
              </a:ext>
            </a:extLst>
          </p:cNvPr>
          <p:cNvSpPr>
            <a:spLocks noGrp="1"/>
          </p:cNvSpPr>
          <p:nvPr>
            <p:ph type="body" sz="quarter" idx="12"/>
          </p:nvPr>
        </p:nvSpPr>
        <p:spPr>
          <a:xfrm>
            <a:off x="740578" y="1853514"/>
            <a:ext cx="6046302" cy="1136821"/>
          </a:xfrm>
        </p:spPr>
        <p:txBody>
          <a:bodyPr>
            <a:noAutofit/>
          </a:bodyPr>
          <a:lstStyle/>
          <a:p>
            <a:r>
              <a:rPr lang="en-US" sz="2400" b="1" dirty="0"/>
              <a:t>“When it comes to serving America’s Veterans and military families, Humana truly walks the talk.”</a:t>
            </a:r>
          </a:p>
        </p:txBody>
      </p:sp>
      <p:sp>
        <p:nvSpPr>
          <p:cNvPr id="7" name="Slide Number Placeholder 6">
            <a:extLst>
              <a:ext uri="{FF2B5EF4-FFF2-40B4-BE49-F238E27FC236}">
                <a16:creationId xmlns:a16="http://schemas.microsoft.com/office/drawing/2014/main" id="{052DFAE0-F8D0-1C4A-A92F-A35E89388DA9}"/>
              </a:ext>
            </a:extLst>
          </p:cNvPr>
          <p:cNvSpPr>
            <a:spLocks noGrp="1"/>
          </p:cNvSpPr>
          <p:nvPr>
            <p:ph type="sldNum" sz="quarter" idx="14"/>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E20"/>
                </a:solidFill>
                <a:effectLst/>
                <a:uLnTx/>
                <a:uFillTx/>
                <a:latin typeface="Calibri Light" panose="020F0302020204030204" pitchFamily="34" charset="0"/>
                <a:ea typeface="+mn-ea"/>
                <a:cs typeface="Calibri Light" panose="020F0302020204030204" pitchFamily="34" charset="0"/>
              </a:rPr>
              <a:t>|</a:t>
            </a:r>
            <a:r>
              <a:rPr kumimoji="0" lang="en-US" sz="1200" b="0" i="0" u="none" strike="noStrike" kern="1200" cap="none" spc="0" normalizeH="0" baseline="0" noProof="0" dirty="0">
                <a:ln>
                  <a:noFill/>
                </a:ln>
                <a:solidFill>
                  <a:srgbClr val="C8C8C8"/>
                </a:solidFill>
                <a:effectLst/>
                <a:uLnTx/>
                <a:uFillTx/>
                <a:latin typeface="Calibri Light" panose="020F0302020204030204" pitchFamily="34" charset="0"/>
                <a:ea typeface="+mn-ea"/>
                <a:cs typeface="Calibri Light" panose="020F0302020204030204" pitchFamily="34" charset="0"/>
              </a:rPr>
              <a:t> </a:t>
            </a:r>
            <a:fld id="{37D409AB-2201-4E18-8A34-C31753AD9B06}" type="slidenum">
              <a:rPr kumimoji="0" lang="en-US" sz="1200" b="0" i="0" u="none" strike="noStrike" kern="1200" cap="none" spc="0" normalizeH="0" baseline="0" noProof="0" smtClean="0">
                <a:ln>
                  <a:noFill/>
                </a:ln>
                <a:solidFill>
                  <a:srgbClr val="53575A"/>
                </a:solidFill>
                <a:effectLst/>
                <a:uLnTx/>
                <a:uFillTx/>
                <a:latin typeface="Calibri Light" panose="020F0302020204030204" pitchFamily="34" charset="0"/>
                <a:ea typeface="+mn-ea"/>
                <a:cs typeface="Calibri Light" panose="020F0302020204030204" pitchFamily="34" charset="0"/>
              </a:rPr>
              <a:pPr marL="0" marR="0" lvl="0" indent="0" algn="r" defTabSz="91430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3575A"/>
              </a:solidFill>
              <a:effectLst/>
              <a:uLnTx/>
              <a:uFillTx/>
              <a:latin typeface="Calibri Light" panose="020F0302020204030204" pitchFamily="34" charset="0"/>
              <a:ea typeface="+mn-ea"/>
              <a:cs typeface="Calibri Light" panose="020F0302020204030204" pitchFamily="34" charset="0"/>
            </a:endParaRPr>
          </a:p>
        </p:txBody>
      </p:sp>
      <p:sp>
        <p:nvSpPr>
          <p:cNvPr id="2" name="TextBox 1">
            <a:extLst>
              <a:ext uri="{FF2B5EF4-FFF2-40B4-BE49-F238E27FC236}">
                <a16:creationId xmlns:a16="http://schemas.microsoft.com/office/drawing/2014/main" id="{62C12EAE-85E6-944C-977B-C38EFD017210}"/>
              </a:ext>
            </a:extLst>
          </p:cNvPr>
          <p:cNvSpPr txBox="1"/>
          <p:nvPr/>
        </p:nvSpPr>
        <p:spPr>
          <a:xfrm>
            <a:off x="1307280" y="4568469"/>
            <a:ext cx="4811317" cy="830997"/>
          </a:xfrm>
          <a:prstGeom prst="rect">
            <a:avLst/>
          </a:prstGeom>
          <a:noFill/>
        </p:spPr>
        <p:txBody>
          <a:bodyPr wrap="non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rPr>
              <a:t>Debra Anderson</a:t>
            </a:r>
            <a:br>
              <a:rPr kumimoji="0" lang="en-US" sz="2400" b="1" i="0" u="none" strike="noStrike" kern="1200" cap="none" spc="0" normalizeH="0" baseline="0" noProof="0" dirty="0">
                <a:ln>
                  <a:noFill/>
                </a:ln>
                <a:effectLst/>
                <a:uLnTx/>
                <a:uFillTx/>
                <a:latin typeface="Calibri" panose="020F0502020204030204"/>
              </a:rPr>
            </a:br>
            <a:r>
              <a:rPr kumimoji="0" lang="en-US" sz="2400" b="1"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VFW National Quartermaster General</a:t>
            </a:r>
          </a:p>
        </p:txBody>
      </p:sp>
      <p:pic>
        <p:nvPicPr>
          <p:cNvPr id="16" name="Picture Placeholder 4">
            <a:extLst>
              <a:ext uri="{FF2B5EF4-FFF2-40B4-BE49-F238E27FC236}">
                <a16:creationId xmlns:a16="http://schemas.microsoft.com/office/drawing/2014/main" id="{392D85D7-9C85-D94C-91BA-C2DEB406B1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420" r="38302"/>
          <a:stretch/>
        </p:blipFill>
        <p:spPr>
          <a:xfrm>
            <a:off x="7329488" y="0"/>
            <a:ext cx="4862512" cy="6858000"/>
          </a:xfrm>
          <a:custGeom>
            <a:avLst/>
            <a:gdLst>
              <a:gd name="connsiteX0" fmla="*/ 0 w 4862512"/>
              <a:gd name="connsiteY0" fmla="*/ 0 h 6858000"/>
              <a:gd name="connsiteX1" fmla="*/ 1187 w 4862512"/>
              <a:gd name="connsiteY1" fmla="*/ 0 h 6858000"/>
              <a:gd name="connsiteX2" fmla="*/ 9497 w 4862512"/>
              <a:gd name="connsiteY2" fmla="*/ 0 h 6858000"/>
              <a:gd name="connsiteX3" fmla="*/ 32053 w 4862512"/>
              <a:gd name="connsiteY3" fmla="*/ 0 h 6858000"/>
              <a:gd name="connsiteX4" fmla="*/ 75977 w 4862512"/>
              <a:gd name="connsiteY4" fmla="*/ 0 h 6858000"/>
              <a:gd name="connsiteX5" fmla="*/ 148392 w 4862512"/>
              <a:gd name="connsiteY5" fmla="*/ 0 h 6858000"/>
              <a:gd name="connsiteX6" fmla="*/ 256422 w 4862512"/>
              <a:gd name="connsiteY6" fmla="*/ 0 h 6858000"/>
              <a:gd name="connsiteX7" fmla="*/ 407188 w 4862512"/>
              <a:gd name="connsiteY7" fmla="*/ 0 h 6858000"/>
              <a:gd name="connsiteX8" fmla="*/ 500824 w 4862512"/>
              <a:gd name="connsiteY8" fmla="*/ 0 h 6858000"/>
              <a:gd name="connsiteX9" fmla="*/ 607814 w 4862512"/>
              <a:gd name="connsiteY9" fmla="*/ 0 h 6858000"/>
              <a:gd name="connsiteX10" fmla="*/ 729051 w 4862512"/>
              <a:gd name="connsiteY10" fmla="*/ 0 h 6858000"/>
              <a:gd name="connsiteX11" fmla="*/ 865423 w 4862512"/>
              <a:gd name="connsiteY11" fmla="*/ 0 h 6858000"/>
              <a:gd name="connsiteX12" fmla="*/ 1017822 w 4862512"/>
              <a:gd name="connsiteY12" fmla="*/ 0 h 6858000"/>
              <a:gd name="connsiteX13" fmla="*/ 1187137 w 4862512"/>
              <a:gd name="connsiteY13" fmla="*/ 0 h 6858000"/>
              <a:gd name="connsiteX14" fmla="*/ 1374259 w 4862512"/>
              <a:gd name="connsiteY14" fmla="*/ 0 h 6858000"/>
              <a:gd name="connsiteX15" fmla="*/ 1580079 w 4862512"/>
              <a:gd name="connsiteY15" fmla="*/ 0 h 6858000"/>
              <a:gd name="connsiteX16" fmla="*/ 1805487 w 4862512"/>
              <a:gd name="connsiteY16" fmla="*/ 0 h 6858000"/>
              <a:gd name="connsiteX17" fmla="*/ 2051372 w 4862512"/>
              <a:gd name="connsiteY17" fmla="*/ 0 h 6858000"/>
              <a:gd name="connsiteX18" fmla="*/ 2318626 w 4862512"/>
              <a:gd name="connsiteY18" fmla="*/ 0 h 6858000"/>
              <a:gd name="connsiteX19" fmla="*/ 2608139 w 4862512"/>
              <a:gd name="connsiteY19" fmla="*/ 0 h 6858000"/>
              <a:gd name="connsiteX20" fmla="*/ 2920801 w 4862512"/>
              <a:gd name="connsiteY20" fmla="*/ 0 h 6858000"/>
              <a:gd name="connsiteX21" fmla="*/ 3257503 w 4862512"/>
              <a:gd name="connsiteY21" fmla="*/ 0 h 6858000"/>
              <a:gd name="connsiteX22" fmla="*/ 3619135 w 4862512"/>
              <a:gd name="connsiteY22" fmla="*/ 0 h 6858000"/>
              <a:gd name="connsiteX23" fmla="*/ 4006586 w 4862512"/>
              <a:gd name="connsiteY23" fmla="*/ 0 h 6858000"/>
              <a:gd name="connsiteX24" fmla="*/ 4420749 w 4862512"/>
              <a:gd name="connsiteY24" fmla="*/ 0 h 6858000"/>
              <a:gd name="connsiteX25" fmla="*/ 4862512 w 4862512"/>
              <a:gd name="connsiteY25" fmla="*/ 0 h 6858000"/>
              <a:gd name="connsiteX26" fmla="*/ 4862512 w 4862512"/>
              <a:gd name="connsiteY26" fmla="*/ 1675 h 6858000"/>
              <a:gd name="connsiteX27" fmla="*/ 4862512 w 4862512"/>
              <a:gd name="connsiteY27" fmla="*/ 13395 h 6858000"/>
              <a:gd name="connsiteX28" fmla="*/ 4862512 w 4862512"/>
              <a:gd name="connsiteY28" fmla="*/ 26161 h 6858000"/>
              <a:gd name="connsiteX29" fmla="*/ 4862512 w 4862512"/>
              <a:gd name="connsiteY29" fmla="*/ 45207 h 6858000"/>
              <a:gd name="connsiteX30" fmla="*/ 4862512 w 4862512"/>
              <a:gd name="connsiteY30" fmla="*/ 71787 h 6858000"/>
              <a:gd name="connsiteX31" fmla="*/ 4862512 w 4862512"/>
              <a:gd name="connsiteY31" fmla="*/ 107156 h 6858000"/>
              <a:gd name="connsiteX32" fmla="*/ 4862512 w 4862512"/>
              <a:gd name="connsiteY32" fmla="*/ 152572 h 6858000"/>
              <a:gd name="connsiteX33" fmla="*/ 4862512 w 4862512"/>
              <a:gd name="connsiteY33" fmla="*/ 209290 h 6858000"/>
              <a:gd name="connsiteX34" fmla="*/ 4862512 w 4862512"/>
              <a:gd name="connsiteY34" fmla="*/ 278565 h 6858000"/>
              <a:gd name="connsiteX35" fmla="*/ 4862512 w 4862512"/>
              <a:gd name="connsiteY35" fmla="*/ 361653 h 6858000"/>
              <a:gd name="connsiteX36" fmla="*/ 4862512 w 4862512"/>
              <a:gd name="connsiteY36" fmla="*/ 459809 h 6858000"/>
              <a:gd name="connsiteX37" fmla="*/ 4862512 w 4862512"/>
              <a:gd name="connsiteY37" fmla="*/ 574291 h 6858000"/>
              <a:gd name="connsiteX38" fmla="*/ 4862512 w 4862512"/>
              <a:gd name="connsiteY38" fmla="*/ 706352 h 6858000"/>
              <a:gd name="connsiteX39" fmla="*/ 4862512 w 4862512"/>
              <a:gd name="connsiteY39" fmla="*/ 857250 h 6858000"/>
              <a:gd name="connsiteX40" fmla="*/ 4862512 w 4862512"/>
              <a:gd name="connsiteY40" fmla="*/ 1028240 h 6858000"/>
              <a:gd name="connsiteX41" fmla="*/ 4862512 w 4862512"/>
              <a:gd name="connsiteY41" fmla="*/ 1220577 h 6858000"/>
              <a:gd name="connsiteX42" fmla="*/ 4862512 w 4862512"/>
              <a:gd name="connsiteY42" fmla="*/ 1435517 h 6858000"/>
              <a:gd name="connsiteX43" fmla="*/ 4862512 w 4862512"/>
              <a:gd name="connsiteY43" fmla="*/ 1674317 h 6858000"/>
              <a:gd name="connsiteX44" fmla="*/ 4862512 w 4862512"/>
              <a:gd name="connsiteY44" fmla="*/ 1938231 h 6858000"/>
              <a:gd name="connsiteX45" fmla="*/ 4862512 w 4862512"/>
              <a:gd name="connsiteY45" fmla="*/ 2228515 h 6858000"/>
              <a:gd name="connsiteX46" fmla="*/ 4862512 w 4862512"/>
              <a:gd name="connsiteY46" fmla="*/ 2546426 h 6858000"/>
              <a:gd name="connsiteX47" fmla="*/ 4862512 w 4862512"/>
              <a:gd name="connsiteY47" fmla="*/ 2716134 h 6858000"/>
              <a:gd name="connsiteX48" fmla="*/ 4862512 w 4862512"/>
              <a:gd name="connsiteY48" fmla="*/ 2893219 h 6858000"/>
              <a:gd name="connsiteX49" fmla="*/ 4862512 w 4862512"/>
              <a:gd name="connsiteY49" fmla="*/ 3077839 h 6858000"/>
              <a:gd name="connsiteX50" fmla="*/ 4862512 w 4862512"/>
              <a:gd name="connsiteY50" fmla="*/ 3270149 h 6858000"/>
              <a:gd name="connsiteX51" fmla="*/ 4862512 w 4862512"/>
              <a:gd name="connsiteY51" fmla="*/ 3470309 h 6858000"/>
              <a:gd name="connsiteX52" fmla="*/ 4862512 w 4862512"/>
              <a:gd name="connsiteY52" fmla="*/ 3678473 h 6858000"/>
              <a:gd name="connsiteX53" fmla="*/ 4862512 w 4862512"/>
              <a:gd name="connsiteY53" fmla="*/ 3894800 h 6858000"/>
              <a:gd name="connsiteX54" fmla="*/ 4862512 w 4862512"/>
              <a:gd name="connsiteY54" fmla="*/ 4119446 h 6858000"/>
              <a:gd name="connsiteX55" fmla="*/ 4862512 w 4862512"/>
              <a:gd name="connsiteY55" fmla="*/ 4352569 h 6858000"/>
              <a:gd name="connsiteX56" fmla="*/ 4862512 w 4862512"/>
              <a:gd name="connsiteY56" fmla="*/ 4594324 h 6858000"/>
              <a:gd name="connsiteX57" fmla="*/ 4862512 w 4862512"/>
              <a:gd name="connsiteY57" fmla="*/ 4844870 h 6858000"/>
              <a:gd name="connsiteX58" fmla="*/ 4862512 w 4862512"/>
              <a:gd name="connsiteY58" fmla="*/ 5104363 h 6858000"/>
              <a:gd name="connsiteX59" fmla="*/ 4862512 w 4862512"/>
              <a:gd name="connsiteY59" fmla="*/ 5372960 h 6858000"/>
              <a:gd name="connsiteX60" fmla="*/ 4862512 w 4862512"/>
              <a:gd name="connsiteY60" fmla="*/ 5650818 h 6858000"/>
              <a:gd name="connsiteX61" fmla="*/ 4862512 w 4862512"/>
              <a:gd name="connsiteY61" fmla="*/ 5938094 h 6858000"/>
              <a:gd name="connsiteX62" fmla="*/ 4862512 w 4862512"/>
              <a:gd name="connsiteY62" fmla="*/ 6234945 h 6858000"/>
              <a:gd name="connsiteX63" fmla="*/ 4862512 w 4862512"/>
              <a:gd name="connsiteY63" fmla="*/ 6541528 h 6858000"/>
              <a:gd name="connsiteX64" fmla="*/ 4862512 w 4862512"/>
              <a:gd name="connsiteY64" fmla="*/ 6858000 h 6858000"/>
              <a:gd name="connsiteX65" fmla="*/ 4856343 w 4862512"/>
              <a:gd name="connsiteY65" fmla="*/ 6858000 h 6858000"/>
              <a:gd name="connsiteX66" fmla="*/ 4841693 w 4862512"/>
              <a:gd name="connsiteY66" fmla="*/ 6858000 h 6858000"/>
              <a:gd name="connsiteX67" fmla="*/ 4813163 w 4862512"/>
              <a:gd name="connsiteY67" fmla="*/ 6858000 h 6858000"/>
              <a:gd name="connsiteX68" fmla="*/ 4766127 w 4862512"/>
              <a:gd name="connsiteY68" fmla="*/ 6858000 h 6858000"/>
              <a:gd name="connsiteX69" fmla="*/ 4695958 w 4862512"/>
              <a:gd name="connsiteY69" fmla="*/ 6858000 h 6858000"/>
              <a:gd name="connsiteX70" fmla="*/ 4598030 w 4862512"/>
              <a:gd name="connsiteY70" fmla="*/ 6858000 h 6858000"/>
              <a:gd name="connsiteX71" fmla="*/ 4467717 w 4862512"/>
              <a:gd name="connsiteY71" fmla="*/ 6858000 h 6858000"/>
              <a:gd name="connsiteX72" fmla="*/ 4300392 w 4862512"/>
              <a:gd name="connsiteY72" fmla="*/ 6858000 h 6858000"/>
              <a:gd name="connsiteX73" fmla="*/ 4091428 w 4862512"/>
              <a:gd name="connsiteY73" fmla="*/ 6858000 h 6858000"/>
              <a:gd name="connsiteX74" fmla="*/ 3836199 w 4862512"/>
              <a:gd name="connsiteY74" fmla="*/ 6858000 h 6858000"/>
              <a:gd name="connsiteX75" fmla="*/ 3689789 w 4862512"/>
              <a:gd name="connsiteY75" fmla="*/ 6858000 h 6858000"/>
              <a:gd name="connsiteX76" fmla="*/ 3530078 w 4862512"/>
              <a:gd name="connsiteY76" fmla="*/ 6858000 h 6858000"/>
              <a:gd name="connsiteX77" fmla="*/ 3356488 w 4862512"/>
              <a:gd name="connsiteY77" fmla="*/ 6858000 h 6858000"/>
              <a:gd name="connsiteX78" fmla="*/ 3168440 w 4862512"/>
              <a:gd name="connsiteY78" fmla="*/ 6858000 h 6858000"/>
              <a:gd name="connsiteX79" fmla="*/ 2965356 w 4862512"/>
              <a:gd name="connsiteY79" fmla="*/ 6858000 h 6858000"/>
              <a:gd name="connsiteX80" fmla="*/ 2746657 w 4862512"/>
              <a:gd name="connsiteY80" fmla="*/ 6858000 h 6858000"/>
              <a:gd name="connsiteX81" fmla="*/ 2511765 w 4862512"/>
              <a:gd name="connsiteY81" fmla="*/ 6858000 h 6858000"/>
              <a:gd name="connsiteX82" fmla="*/ 2260103 w 4862512"/>
              <a:gd name="connsiteY82" fmla="*/ 6858000 h 6858000"/>
              <a:gd name="connsiteX83" fmla="*/ 1991091 w 4862512"/>
              <a:gd name="connsiteY83" fmla="*/ 6858000 h 6858000"/>
              <a:gd name="connsiteX84" fmla="*/ 1704151 w 4862512"/>
              <a:gd name="connsiteY84" fmla="*/ 6858000 h 6858000"/>
              <a:gd name="connsiteX85" fmla="*/ 0 w 4862512"/>
              <a:gd name="connsiteY85" fmla="*/ 4800600 h 6858000"/>
              <a:gd name="connsiteX86" fmla="*/ 0 w 4862512"/>
              <a:gd name="connsiteY8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862512" h="6858000">
                <a:moveTo>
                  <a:pt x="0" y="0"/>
                </a:moveTo>
                <a:lnTo>
                  <a:pt x="1187" y="0"/>
                </a:lnTo>
                <a:lnTo>
                  <a:pt x="9497" y="0"/>
                </a:lnTo>
                <a:lnTo>
                  <a:pt x="32053" y="0"/>
                </a:lnTo>
                <a:lnTo>
                  <a:pt x="75977" y="0"/>
                </a:lnTo>
                <a:lnTo>
                  <a:pt x="148392" y="0"/>
                </a:lnTo>
                <a:lnTo>
                  <a:pt x="256422" y="0"/>
                </a:lnTo>
                <a:lnTo>
                  <a:pt x="407188" y="0"/>
                </a:lnTo>
                <a:lnTo>
                  <a:pt x="500824" y="0"/>
                </a:lnTo>
                <a:lnTo>
                  <a:pt x="607814" y="0"/>
                </a:lnTo>
                <a:lnTo>
                  <a:pt x="729051" y="0"/>
                </a:lnTo>
                <a:lnTo>
                  <a:pt x="865423" y="0"/>
                </a:lnTo>
                <a:lnTo>
                  <a:pt x="1017822" y="0"/>
                </a:lnTo>
                <a:lnTo>
                  <a:pt x="1187137" y="0"/>
                </a:lnTo>
                <a:lnTo>
                  <a:pt x="1374259" y="0"/>
                </a:lnTo>
                <a:lnTo>
                  <a:pt x="1580079" y="0"/>
                </a:lnTo>
                <a:lnTo>
                  <a:pt x="1805487" y="0"/>
                </a:lnTo>
                <a:lnTo>
                  <a:pt x="2051372" y="0"/>
                </a:lnTo>
                <a:lnTo>
                  <a:pt x="2318626" y="0"/>
                </a:lnTo>
                <a:lnTo>
                  <a:pt x="2608139" y="0"/>
                </a:lnTo>
                <a:lnTo>
                  <a:pt x="2920801" y="0"/>
                </a:lnTo>
                <a:lnTo>
                  <a:pt x="3257503" y="0"/>
                </a:lnTo>
                <a:lnTo>
                  <a:pt x="3619135" y="0"/>
                </a:lnTo>
                <a:lnTo>
                  <a:pt x="4006586" y="0"/>
                </a:lnTo>
                <a:lnTo>
                  <a:pt x="4420749" y="0"/>
                </a:lnTo>
                <a:lnTo>
                  <a:pt x="4862512" y="0"/>
                </a:lnTo>
                <a:lnTo>
                  <a:pt x="4862512" y="1675"/>
                </a:lnTo>
                <a:lnTo>
                  <a:pt x="4862512" y="13395"/>
                </a:lnTo>
                <a:lnTo>
                  <a:pt x="4862512" y="26161"/>
                </a:lnTo>
                <a:lnTo>
                  <a:pt x="4862512" y="45207"/>
                </a:lnTo>
                <a:lnTo>
                  <a:pt x="4862512" y="71787"/>
                </a:lnTo>
                <a:lnTo>
                  <a:pt x="4862512" y="107156"/>
                </a:lnTo>
                <a:lnTo>
                  <a:pt x="4862512" y="152572"/>
                </a:lnTo>
                <a:lnTo>
                  <a:pt x="4862512" y="209290"/>
                </a:lnTo>
                <a:lnTo>
                  <a:pt x="4862512" y="278565"/>
                </a:lnTo>
                <a:lnTo>
                  <a:pt x="4862512" y="361653"/>
                </a:lnTo>
                <a:lnTo>
                  <a:pt x="4862512" y="459809"/>
                </a:lnTo>
                <a:lnTo>
                  <a:pt x="4862512" y="574291"/>
                </a:lnTo>
                <a:lnTo>
                  <a:pt x="4862512" y="706352"/>
                </a:lnTo>
                <a:lnTo>
                  <a:pt x="4862512" y="857250"/>
                </a:lnTo>
                <a:lnTo>
                  <a:pt x="4862512" y="1028240"/>
                </a:lnTo>
                <a:lnTo>
                  <a:pt x="4862512" y="1220577"/>
                </a:lnTo>
                <a:lnTo>
                  <a:pt x="4862512" y="1435517"/>
                </a:lnTo>
                <a:lnTo>
                  <a:pt x="4862512" y="1674317"/>
                </a:lnTo>
                <a:lnTo>
                  <a:pt x="4862512" y="1938231"/>
                </a:lnTo>
                <a:lnTo>
                  <a:pt x="4862512" y="2228515"/>
                </a:lnTo>
                <a:lnTo>
                  <a:pt x="4862512" y="2546426"/>
                </a:lnTo>
                <a:lnTo>
                  <a:pt x="4862512" y="2716134"/>
                </a:lnTo>
                <a:lnTo>
                  <a:pt x="4862512" y="2893219"/>
                </a:lnTo>
                <a:lnTo>
                  <a:pt x="4862512" y="3077839"/>
                </a:lnTo>
                <a:lnTo>
                  <a:pt x="4862512" y="3270149"/>
                </a:lnTo>
                <a:lnTo>
                  <a:pt x="4862512" y="3470309"/>
                </a:lnTo>
                <a:lnTo>
                  <a:pt x="4862512" y="3678473"/>
                </a:lnTo>
                <a:lnTo>
                  <a:pt x="4862512" y="3894800"/>
                </a:lnTo>
                <a:lnTo>
                  <a:pt x="4862512" y="4119446"/>
                </a:lnTo>
                <a:lnTo>
                  <a:pt x="4862512" y="4352569"/>
                </a:lnTo>
                <a:lnTo>
                  <a:pt x="4862512" y="4594324"/>
                </a:lnTo>
                <a:lnTo>
                  <a:pt x="4862512" y="4844870"/>
                </a:lnTo>
                <a:lnTo>
                  <a:pt x="4862512" y="5104363"/>
                </a:lnTo>
                <a:lnTo>
                  <a:pt x="4862512" y="5372960"/>
                </a:lnTo>
                <a:lnTo>
                  <a:pt x="4862512" y="5650818"/>
                </a:lnTo>
                <a:lnTo>
                  <a:pt x="4862512" y="5938094"/>
                </a:lnTo>
                <a:lnTo>
                  <a:pt x="4862512" y="6234945"/>
                </a:lnTo>
                <a:lnTo>
                  <a:pt x="4862512" y="6541528"/>
                </a:lnTo>
                <a:lnTo>
                  <a:pt x="4862512" y="6858000"/>
                </a:lnTo>
                <a:lnTo>
                  <a:pt x="4856343" y="6858000"/>
                </a:lnTo>
                <a:lnTo>
                  <a:pt x="4841693" y="6858000"/>
                </a:lnTo>
                <a:lnTo>
                  <a:pt x="4813163" y="6858000"/>
                </a:lnTo>
                <a:lnTo>
                  <a:pt x="4766127" y="6858000"/>
                </a:lnTo>
                <a:lnTo>
                  <a:pt x="4695958" y="6858000"/>
                </a:lnTo>
                <a:lnTo>
                  <a:pt x="4598030" y="6858000"/>
                </a:lnTo>
                <a:lnTo>
                  <a:pt x="4467717" y="6858000"/>
                </a:lnTo>
                <a:lnTo>
                  <a:pt x="4300392" y="6858000"/>
                </a:lnTo>
                <a:lnTo>
                  <a:pt x="4091428" y="6858000"/>
                </a:lnTo>
                <a:lnTo>
                  <a:pt x="3836199" y="6858000"/>
                </a:lnTo>
                <a:lnTo>
                  <a:pt x="3689789" y="6858000"/>
                </a:lnTo>
                <a:lnTo>
                  <a:pt x="3530078" y="6858000"/>
                </a:lnTo>
                <a:lnTo>
                  <a:pt x="3356488" y="6858000"/>
                </a:lnTo>
                <a:lnTo>
                  <a:pt x="3168440" y="6858000"/>
                </a:lnTo>
                <a:lnTo>
                  <a:pt x="2965356" y="6858000"/>
                </a:lnTo>
                <a:lnTo>
                  <a:pt x="2746657" y="6858000"/>
                </a:lnTo>
                <a:lnTo>
                  <a:pt x="2511765" y="6858000"/>
                </a:lnTo>
                <a:lnTo>
                  <a:pt x="2260103" y="6858000"/>
                </a:lnTo>
                <a:lnTo>
                  <a:pt x="1991091" y="6858000"/>
                </a:lnTo>
                <a:lnTo>
                  <a:pt x="1704151" y="6858000"/>
                </a:lnTo>
                <a:cubicBezTo>
                  <a:pt x="727105" y="6675120"/>
                  <a:pt x="0" y="5783580"/>
                  <a:pt x="0" y="4800600"/>
                </a:cubicBezTo>
                <a:cubicBezTo>
                  <a:pt x="0" y="4800600"/>
                  <a:pt x="0" y="4800600"/>
                  <a:pt x="0" y="0"/>
                </a:cubicBezTo>
                <a:close/>
              </a:path>
            </a:pathLst>
          </a:custGeom>
        </p:spPr>
      </p:pic>
      <p:pic>
        <p:nvPicPr>
          <p:cNvPr id="17" name="Picture 2" descr="VFW Marks - VFW">
            <a:extLst>
              <a:ext uri="{FF2B5EF4-FFF2-40B4-BE49-F238E27FC236}">
                <a16:creationId xmlns:a16="http://schemas.microsoft.com/office/drawing/2014/main" id="{1E60FBED-A274-6E47-B588-CC11915FAA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6360" y="3604074"/>
            <a:ext cx="2345724" cy="82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8139" y="0"/>
            <a:ext cx="3723861" cy="6858000"/>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2800" b="1" i="1" dirty="0">
              <a:solidFill>
                <a:schemeClr val="bg1"/>
              </a:solidFill>
              <a:latin typeface="Calibri Light" panose="020F0302020204030204" pitchFamily="34" charset="0"/>
              <a:cs typeface="Calibri Light" panose="020F0302020204030204" pitchFamily="34" charset="0"/>
            </a:endParaRPr>
          </a:p>
          <a:p>
            <a:pPr lvl="0"/>
            <a:endParaRPr lang="en-US" sz="2800" b="1" i="1" dirty="0">
              <a:solidFill>
                <a:schemeClr val="bg1"/>
              </a:solidFill>
              <a:latin typeface="Calibri Light" panose="020F0302020204030204" pitchFamily="34" charset="0"/>
              <a:cs typeface="Calibri Light" panose="020F0302020204030204" pitchFamily="34" charset="0"/>
            </a:endParaRPr>
          </a:p>
          <a:p>
            <a:pPr lvl="0"/>
            <a:endParaRPr lang="en-US" sz="2800" b="1" i="1" dirty="0">
              <a:solidFill>
                <a:schemeClr val="accent5">
                  <a:lumMod val="50000"/>
                </a:schemeClr>
              </a:solidFill>
              <a:latin typeface="Calibri Light" panose="020F0302020204030204" pitchFamily="34" charset="0"/>
              <a:cs typeface="Calibri Light" panose="020F0302020204030204" pitchFamily="34" charset="0"/>
            </a:endParaRPr>
          </a:p>
          <a:p>
            <a:pPr lvl="0" algn="ctr"/>
            <a:r>
              <a:rPr lang="en-US" sz="2400" b="1" i="1" dirty="0">
                <a:solidFill>
                  <a:srgbClr val="FFC600"/>
                </a:solidFill>
                <a:latin typeface="Calibri Light" panose="020F0302020204030204" pitchFamily="34" charset="0"/>
                <a:cs typeface="Calibri Light" panose="020F0302020204030204" pitchFamily="34" charset="0"/>
              </a:rPr>
              <a:t>“VA does not recommend Veterans cancel or decline coverage in Medicare (or other health care or insurance programs) solely because they are enrolled in VA health care.”</a:t>
            </a:r>
            <a:endParaRPr lang="en-US" sz="2400" dirty="0">
              <a:solidFill>
                <a:srgbClr val="FFC600"/>
              </a:solidFill>
              <a:latin typeface="Calibri Light" panose="020F0302020204030204" pitchFamily="34" charset="0"/>
              <a:cs typeface="Calibri Light" panose="020F0302020204030204" pitchFamily="34" charset="0"/>
            </a:endParaRPr>
          </a:p>
        </p:txBody>
      </p:sp>
      <p:sp>
        <p:nvSpPr>
          <p:cNvPr id="17" name="Title 2"/>
          <p:cNvSpPr txBox="1">
            <a:spLocks/>
          </p:cNvSpPr>
          <p:nvPr/>
        </p:nvSpPr>
        <p:spPr>
          <a:xfrm>
            <a:off x="369906" y="557148"/>
            <a:ext cx="7992621" cy="60589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b="1" dirty="0">
                <a:solidFill>
                  <a:srgbClr val="003057"/>
                </a:solidFill>
                <a:latin typeface="Calibri" panose="020F0502020204030204" pitchFamily="34" charset="0"/>
                <a:cs typeface="Calibri" panose="020F0502020204030204" pitchFamily="34" charset="0"/>
              </a:rPr>
              <a:t>I have VA Healthcare, why take out Part B</a:t>
            </a:r>
            <a:r>
              <a:rPr kumimoji="0" lang="en-US" sz="3000" b="1" i="0" u="none" strike="noStrike" kern="1200" cap="none" spc="0" normalizeH="0" noProof="0" dirty="0">
                <a:ln>
                  <a:noFill/>
                </a:ln>
                <a:solidFill>
                  <a:srgbClr val="003057"/>
                </a:solidFill>
                <a:effectLst/>
                <a:uLnTx/>
                <a:uFillTx/>
                <a:latin typeface="Calibri" panose="020F0502020204030204" pitchFamily="34" charset="0"/>
                <a:cs typeface="Calibri" panose="020F0502020204030204" pitchFamily="34" charset="0"/>
              </a:rPr>
              <a:t>?</a:t>
            </a:r>
            <a:endParaRPr kumimoji="0" lang="en-US" sz="3000" b="1" i="0" u="none" strike="noStrike" kern="1200" cap="none" spc="0" normalizeH="0" baseline="0" noProof="0" dirty="0">
              <a:ln>
                <a:noFill/>
              </a:ln>
              <a:solidFill>
                <a:srgbClr val="003057"/>
              </a:solidFill>
              <a:effectLst/>
              <a:uLnTx/>
              <a:uFillTx/>
              <a:latin typeface="Calibri" panose="020F0502020204030204" pitchFamily="34" charset="0"/>
              <a:cs typeface="Calibri" panose="020F0502020204030204" pitchFamily="34" charset="0"/>
            </a:endParaRPr>
          </a:p>
        </p:txBody>
      </p:sp>
      <p:sp>
        <p:nvSpPr>
          <p:cNvPr id="8" name="Rectangle 1"/>
          <p:cNvSpPr>
            <a:spLocks noChangeArrowheads="1"/>
          </p:cNvSpPr>
          <p:nvPr/>
        </p:nvSpPr>
        <p:spPr bwMode="auto">
          <a:xfrm>
            <a:off x="450099" y="1374183"/>
            <a:ext cx="78216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60" rIns="0" bIns="60960" numCol="1" anchor="ctr" anchorCtr="0" compatLnSpc="1">
            <a:prstTxWarp prst="textNoShape">
              <a:avLst/>
            </a:prstTxWarp>
            <a:spAutoFit/>
          </a:bodyPr>
          <a:lstStyle/>
          <a:p>
            <a:pPr lvl="0">
              <a:defRPr/>
            </a:pPr>
            <a:r>
              <a:rPr kumimoji="0" lang="en-US" altLang="en-US" sz="1600" b="0" i="0" u="none" strike="noStrike" kern="1200" cap="none" spc="0" normalizeH="0" baseline="0" noProof="0" dirty="0">
                <a:ln>
                  <a:noFill/>
                </a:ln>
                <a:solidFill>
                  <a:srgbClr val="555759"/>
                </a:solidFill>
                <a:effectLst/>
                <a:uLnTx/>
                <a:uFillTx/>
                <a:latin typeface="Calibri Light" panose="020F0302020204030204" pitchFamily="34" charset="0"/>
                <a:cs typeface="Calibri Light" panose="020F0302020204030204" pitchFamily="34" charset="0"/>
              </a:rPr>
              <a:t>	</a:t>
            </a:r>
          </a:p>
          <a:p>
            <a:pPr marL="285750" lvl="0" indent="-285750">
              <a:buFont typeface="Wingdings" panose="05000000000000000000" pitchFamily="2" charset="2"/>
              <a:buChar char="q"/>
              <a:defRPr/>
            </a:pPr>
            <a:r>
              <a:rPr lang="en-US" sz="1600" dirty="0">
                <a:solidFill>
                  <a:prstClr val="black"/>
                </a:solidFill>
              </a:rPr>
              <a:t>Some Veterans consider opting out of Part B, to avoid paying the Part B premium. If they need to apply for Part B after their Initial Enrollment Period (IEP), they may pay a penalty because the VA Healthcare is </a:t>
            </a:r>
            <a:r>
              <a:rPr lang="en-US" sz="1600" b="1" u="sng" dirty="0">
                <a:solidFill>
                  <a:prstClr val="black"/>
                </a:solidFill>
              </a:rPr>
              <a:t>NOT</a:t>
            </a:r>
            <a:r>
              <a:rPr lang="en-US" sz="1600" dirty="0">
                <a:solidFill>
                  <a:prstClr val="black"/>
                </a:solidFill>
              </a:rPr>
              <a:t> creditable medical coverage for Part B of Medicare      (VA healthcare </a:t>
            </a:r>
            <a:r>
              <a:rPr lang="en-US" sz="1600" b="1" u="sng" dirty="0">
                <a:solidFill>
                  <a:prstClr val="black"/>
                </a:solidFill>
              </a:rPr>
              <a:t>is</a:t>
            </a:r>
            <a:r>
              <a:rPr lang="en-US" sz="1600" dirty="0">
                <a:solidFill>
                  <a:prstClr val="black"/>
                </a:solidFill>
              </a:rPr>
              <a:t> creditable coverage for Part D of Medicare)</a:t>
            </a:r>
          </a:p>
          <a:p>
            <a:pPr lvl="0">
              <a:defRPr/>
            </a:pPr>
            <a:endParaRPr lang="en-US" sz="1600" dirty="0">
              <a:solidFill>
                <a:prstClr val="black"/>
              </a:solidFill>
            </a:endParaRPr>
          </a:p>
          <a:p>
            <a:pPr marL="285750" lvl="0" indent="-285750">
              <a:buFont typeface="Wingdings" panose="05000000000000000000" pitchFamily="2" charset="2"/>
              <a:buChar char="q"/>
              <a:defRPr/>
            </a:pPr>
            <a:r>
              <a:rPr lang="en-US" sz="1600" dirty="0">
                <a:solidFill>
                  <a:prstClr val="black"/>
                </a:solidFill>
              </a:rPr>
              <a:t>In order for a Veteran to get a Medicare Advantage plan, the person has to have Medicare Part B.</a:t>
            </a:r>
          </a:p>
          <a:p>
            <a:pPr lvl="0">
              <a:defRPr/>
            </a:pPr>
            <a:endParaRPr lang="en-US" sz="1600" dirty="0">
              <a:solidFill>
                <a:prstClr val="black"/>
              </a:solidFill>
            </a:endParaRPr>
          </a:p>
          <a:p>
            <a:pPr marL="285750" lvl="0" indent="-285750">
              <a:buFont typeface="Wingdings" panose="05000000000000000000" pitchFamily="2" charset="2"/>
              <a:buChar char="q"/>
              <a:defRPr/>
            </a:pPr>
            <a:r>
              <a:rPr lang="en-US" sz="1600" dirty="0">
                <a:solidFill>
                  <a:prstClr val="black"/>
                </a:solidFill>
              </a:rPr>
              <a:t>Medicare Part B and Medicare Advantage plans provides Veterans with more health care options.</a:t>
            </a:r>
          </a:p>
          <a:p>
            <a:pPr lvl="0">
              <a:defRPr/>
            </a:pPr>
            <a:endParaRPr lang="en-US" sz="1600" dirty="0">
              <a:solidFill>
                <a:prstClr val="black"/>
              </a:solidFill>
            </a:endParaRPr>
          </a:p>
          <a:p>
            <a:pPr lvl="0">
              <a:defRPr/>
            </a:pPr>
            <a:endParaRPr lang="en-US" sz="1600" dirty="0">
              <a:solidFill>
                <a:prstClr val="black"/>
              </a:solidFill>
            </a:endParaRPr>
          </a:p>
          <a:p>
            <a:pPr marL="285750" lvl="0" indent="-285750">
              <a:buFont typeface="Wingdings" panose="05000000000000000000" pitchFamily="2" charset="2"/>
              <a:buChar char="v"/>
              <a:defRPr/>
            </a:pPr>
            <a:r>
              <a:rPr lang="en-US" sz="1600" b="1" u="sng" dirty="0">
                <a:solidFill>
                  <a:prstClr val="black"/>
                </a:solidFill>
              </a:rPr>
              <a:t>VA and Medicare Advantage do NOT interfere with each other nor do they coordinate benefits.  The VA does not file claims with Medicare (Parts A, B or C). The VA is a provider, but is not health insurance.</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555759"/>
              </a:solidFill>
              <a:effectLst/>
              <a:uLnTx/>
              <a:uFillTx/>
              <a:latin typeface="Calibri Light" panose="020F0302020204030204" pitchFamily="34" charset="0"/>
              <a:ea typeface="+mn-ea"/>
              <a:cs typeface="Calibri Light" panose="020F030202020403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555759"/>
                </a:solidFill>
                <a:effectLst/>
                <a:uLnTx/>
                <a:uFillTx/>
                <a:latin typeface="Calibri Light" panose="020F0302020204030204" pitchFamily="34" charset="0"/>
                <a:ea typeface="+mn-ea"/>
                <a:cs typeface="Calibri Light" panose="020F0302020204030204" pitchFamily="34" charset="0"/>
              </a:rPr>
              <a:t>	</a:t>
            </a:r>
            <a:endParaRPr lang="en-US" altLang="en-US" sz="2000" dirty="0">
              <a:solidFill>
                <a:srgbClr val="555759"/>
              </a:solidFill>
              <a:latin typeface="Calibri Light" panose="020F0302020204030204" pitchFamily="34" charset="0"/>
              <a:cs typeface="Calibri Light" panose="020F0302020204030204" pitchFamily="34" charset="0"/>
            </a:endParaRPr>
          </a:p>
        </p:txBody>
      </p:sp>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015" t="5074" r="7857" b="2488"/>
          <a:stretch/>
        </p:blipFill>
        <p:spPr bwMode="auto">
          <a:xfrm>
            <a:off x="8698834" y="69149"/>
            <a:ext cx="3142827" cy="218778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698834" y="5635256"/>
            <a:ext cx="3230896" cy="1107996"/>
          </a:xfrm>
          <a:prstGeom prst="rect">
            <a:avLst/>
          </a:prstGeom>
        </p:spPr>
        <p:txBody>
          <a:bodyPr wrap="square">
            <a:spAutoFit/>
          </a:bodyPr>
          <a:lstStyle/>
          <a:p>
            <a:r>
              <a:rPr lang="en-US" sz="1100" dirty="0">
                <a:solidFill>
                  <a:schemeClr val="bg1"/>
                </a:solidFill>
              </a:rPr>
              <a:t>https://www.va.gov/healthbenefits/resources/publications/hbco/hbco_va_other_insurance.asp#:~:text=Under%20Medicare%20Part%20B%2C%20VA,be%20provided%20through%20an%20employer.&amp;text=VA%20does%20not%20recommend%20Veterans,enrolled%20in%20VA%20health%20care.</a:t>
            </a:r>
          </a:p>
        </p:txBody>
      </p:sp>
      <p:sp>
        <p:nvSpPr>
          <p:cNvPr id="4" name="Rectangle 3"/>
          <p:cNvSpPr/>
          <p:nvPr/>
        </p:nvSpPr>
        <p:spPr>
          <a:xfrm>
            <a:off x="-77972" y="6596390"/>
            <a:ext cx="6096000" cy="261610"/>
          </a:xfrm>
          <a:prstGeom prst="rect">
            <a:avLst/>
          </a:prstGeom>
        </p:spPr>
        <p:txBody>
          <a:bodyPr>
            <a:spAutoFit/>
          </a:bodyPr>
          <a:lstStyle/>
          <a:p>
            <a:r>
              <a:rPr lang="en-US" sz="1100" dirty="0"/>
              <a:t>https://www.va.gov/health-care/about-va-health-benefits/va-health-care-and-other-insurance/</a:t>
            </a:r>
          </a:p>
        </p:txBody>
      </p:sp>
      <p:sp>
        <p:nvSpPr>
          <p:cNvPr id="9" name="Footer Placeholder 2"/>
          <p:cNvSpPr txBox="1">
            <a:spLocks/>
          </p:cNvSpPr>
          <p:nvPr/>
        </p:nvSpPr>
        <p:spPr>
          <a:xfrm>
            <a:off x="-24722" y="-19653"/>
            <a:ext cx="4566424" cy="304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p:txBody>
      </p:sp>
    </p:spTree>
    <p:extLst>
      <p:ext uri="{BB962C8B-B14F-4D97-AF65-F5344CB8AC3E}">
        <p14:creationId xmlns:p14="http://schemas.microsoft.com/office/powerpoint/2010/main" val="8306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1116255" y="135771"/>
            <a:ext cx="9668932" cy="60589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r>
              <a:rPr lang="en-US" sz="3600" b="1" dirty="0">
                <a:solidFill>
                  <a:srgbClr val="003057"/>
                </a:solidFill>
              </a:rPr>
              <a:t>VA Healthcare</a:t>
            </a:r>
          </a:p>
        </p:txBody>
      </p:sp>
      <p:graphicFrame>
        <p:nvGraphicFramePr>
          <p:cNvPr id="8" name="Content Placeholder 6"/>
          <p:cNvGraphicFramePr>
            <a:graphicFrameLocks/>
          </p:cNvGraphicFramePr>
          <p:nvPr>
            <p:extLst>
              <p:ext uri="{D42A27DB-BD31-4B8C-83A1-F6EECF244321}">
                <p14:modId xmlns:p14="http://schemas.microsoft.com/office/powerpoint/2010/main" val="3071868404"/>
              </p:ext>
            </p:extLst>
          </p:nvPr>
        </p:nvGraphicFramePr>
        <p:xfrm>
          <a:off x="111093" y="996778"/>
          <a:ext cx="12006842" cy="5797129"/>
        </p:xfrm>
        <a:graphic>
          <a:graphicData uri="http://schemas.openxmlformats.org/drawingml/2006/table">
            <a:tbl>
              <a:tblPr firstRow="1" bandRow="1">
                <a:tableStyleId>{5C22544A-7EE6-4342-B048-85BDC9FD1C3A}</a:tableStyleId>
              </a:tblPr>
              <a:tblGrid>
                <a:gridCol w="6003421">
                  <a:extLst>
                    <a:ext uri="{9D8B030D-6E8A-4147-A177-3AD203B41FA5}">
                      <a16:colId xmlns:a16="http://schemas.microsoft.com/office/drawing/2014/main" val="20000"/>
                    </a:ext>
                  </a:extLst>
                </a:gridCol>
                <a:gridCol w="6003421">
                  <a:extLst>
                    <a:ext uri="{9D8B030D-6E8A-4147-A177-3AD203B41FA5}">
                      <a16:colId xmlns:a16="http://schemas.microsoft.com/office/drawing/2014/main" val="20001"/>
                    </a:ext>
                  </a:extLst>
                </a:gridCol>
              </a:tblGrid>
              <a:tr h="737208">
                <a:tc>
                  <a:txBody>
                    <a:bodyPr/>
                    <a:lstStyle/>
                    <a:p>
                      <a:pPr algn="ctr"/>
                      <a:r>
                        <a:rPr lang="en-US" sz="3600" b="0" dirty="0">
                          <a:solidFill>
                            <a:schemeClr val="bg1"/>
                          </a:solidFill>
                        </a:rPr>
                        <a:t>Advantages</a:t>
                      </a:r>
                    </a:p>
                  </a:txBody>
                  <a:tcPr marL="121920" marR="121920" marT="60960" marB="60960">
                    <a:solidFill>
                      <a:srgbClr val="003057"/>
                    </a:solidFill>
                  </a:tcPr>
                </a:tc>
                <a:tc>
                  <a:txBody>
                    <a:bodyPr/>
                    <a:lstStyle/>
                    <a:p>
                      <a:pPr algn="ctr"/>
                      <a:r>
                        <a:rPr lang="en-US" sz="3600" b="0" dirty="0">
                          <a:solidFill>
                            <a:schemeClr val="bg1"/>
                          </a:solidFill>
                        </a:rPr>
                        <a:t>Challenges</a:t>
                      </a:r>
                    </a:p>
                  </a:txBody>
                  <a:tcPr marL="121920" marR="121920" marT="60960" marB="60960">
                    <a:solidFill>
                      <a:srgbClr val="003057"/>
                    </a:solidFill>
                  </a:tcPr>
                </a:tc>
                <a:extLst>
                  <a:ext uri="{0D108BD9-81ED-4DB2-BD59-A6C34878D82A}">
                    <a16:rowId xmlns:a16="http://schemas.microsoft.com/office/drawing/2014/main" val="10000"/>
                  </a:ext>
                </a:extLst>
              </a:tr>
              <a:tr h="5059921">
                <a:tc>
                  <a:txBody>
                    <a:bodyPr/>
                    <a:lstStyle/>
                    <a:p>
                      <a:pPr marL="285750" lvl="0" indent="-285750">
                        <a:buFont typeface="Arial" panose="020B0604020202020204" pitchFamily="34" charset="0"/>
                        <a:buChar char="•"/>
                      </a:pPr>
                      <a:r>
                        <a:rPr lang="en-US" sz="2100" dirty="0">
                          <a:solidFill>
                            <a:srgbClr val="003057"/>
                          </a:solidFill>
                        </a:rPr>
                        <a:t>Understands unique considerations</a:t>
                      </a:r>
                      <a:r>
                        <a:rPr lang="en-US" sz="2100" baseline="0" dirty="0">
                          <a:solidFill>
                            <a:srgbClr val="003057"/>
                          </a:solidFill>
                        </a:rPr>
                        <a:t> and circumstances for the Veteran population</a:t>
                      </a:r>
                      <a:br>
                        <a:rPr lang="en-US" sz="2100" baseline="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dirty="0">
                          <a:solidFill>
                            <a:srgbClr val="003057"/>
                          </a:solidFill>
                        </a:rPr>
                        <a:t>Helps people who need help the most, </a:t>
                      </a:r>
                      <a:br>
                        <a:rPr lang="en-US" sz="2100" dirty="0">
                          <a:solidFill>
                            <a:srgbClr val="003057"/>
                          </a:solidFill>
                        </a:rPr>
                      </a:br>
                      <a:r>
                        <a:rPr lang="en-US" sz="2100" dirty="0">
                          <a:solidFill>
                            <a:srgbClr val="003057"/>
                          </a:solidFill>
                        </a:rPr>
                        <a:t>per financial status or disability</a:t>
                      </a:r>
                      <a:br>
                        <a:rPr lang="en-US" sz="210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dirty="0">
                          <a:solidFill>
                            <a:srgbClr val="003057"/>
                          </a:solidFill>
                        </a:rPr>
                        <a:t>Affordable care</a:t>
                      </a:r>
                      <a:br>
                        <a:rPr lang="en-US" sz="210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dirty="0">
                          <a:solidFill>
                            <a:srgbClr val="003057"/>
                          </a:solidFill>
                        </a:rPr>
                        <a:t>Can have VA and other coverage, such as</a:t>
                      </a:r>
                      <a:br>
                        <a:rPr lang="en-US" sz="2100" dirty="0">
                          <a:solidFill>
                            <a:srgbClr val="003057"/>
                          </a:solidFill>
                        </a:rPr>
                      </a:br>
                      <a:r>
                        <a:rPr lang="en-US" sz="2100" dirty="0">
                          <a:solidFill>
                            <a:srgbClr val="003057"/>
                          </a:solidFill>
                        </a:rPr>
                        <a:t>Medicare Advantage</a:t>
                      </a:r>
                      <a:r>
                        <a:rPr lang="en-US" sz="2100" baseline="0" dirty="0">
                          <a:solidFill>
                            <a:srgbClr val="003057"/>
                          </a:solidFill>
                        </a:rPr>
                        <a:t> (MAPD or MA Only)</a:t>
                      </a:r>
                      <a:endParaRPr lang="en-US" sz="2100" dirty="0">
                        <a:solidFill>
                          <a:srgbClr val="003057"/>
                        </a:solidFill>
                      </a:endParaRPr>
                    </a:p>
                  </a:txBody>
                  <a:tcPr marL="121920" marR="121920" marT="60960" marB="60960">
                    <a:solidFill>
                      <a:srgbClr val="78BE20"/>
                    </a:solidFill>
                  </a:tcPr>
                </a:tc>
                <a:tc>
                  <a:txBody>
                    <a:bodyPr/>
                    <a:lstStyle/>
                    <a:p>
                      <a:pPr marL="285750" lvl="0" indent="-285750">
                        <a:buFont typeface="Arial" panose="020B0604020202020204" pitchFamily="34" charset="0"/>
                        <a:buChar char="•"/>
                      </a:pPr>
                      <a:r>
                        <a:rPr lang="en-US" sz="2100" dirty="0">
                          <a:solidFill>
                            <a:srgbClr val="003057"/>
                          </a:solidFill>
                        </a:rPr>
                        <a:t>Not available</a:t>
                      </a:r>
                      <a:r>
                        <a:rPr lang="en-US" sz="2100" baseline="0" dirty="0">
                          <a:solidFill>
                            <a:srgbClr val="003057"/>
                          </a:solidFill>
                        </a:rPr>
                        <a:t> to all Veterans</a:t>
                      </a:r>
                      <a:br>
                        <a:rPr lang="en-US" sz="2100" baseline="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dirty="0">
                          <a:solidFill>
                            <a:srgbClr val="003057"/>
                          </a:solidFill>
                        </a:rPr>
                        <a:t>Access to facilities – travel often required</a:t>
                      </a:r>
                      <a:br>
                        <a:rPr lang="en-US" sz="210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dirty="0">
                          <a:solidFill>
                            <a:srgbClr val="003057"/>
                          </a:solidFill>
                        </a:rPr>
                        <a:t>Many physicians</a:t>
                      </a:r>
                      <a:r>
                        <a:rPr lang="en-US" sz="2100" baseline="0" dirty="0">
                          <a:solidFill>
                            <a:srgbClr val="003057"/>
                          </a:solidFill>
                        </a:rPr>
                        <a:t> choose private practice rather than working through the VA</a:t>
                      </a:r>
                      <a:br>
                        <a:rPr lang="en-US" sz="2100" dirty="0">
                          <a:solidFill>
                            <a:srgbClr val="003057"/>
                          </a:solidFill>
                        </a:rPr>
                      </a:br>
                      <a:endParaRPr lang="en-US" sz="2100" dirty="0">
                        <a:solidFill>
                          <a:srgbClr val="003057"/>
                        </a:solidFill>
                      </a:endParaRPr>
                    </a:p>
                    <a:p>
                      <a:pPr marL="285750" lvl="0" indent="-285750">
                        <a:buFont typeface="Arial" panose="020B0604020202020204" pitchFamily="34" charset="0"/>
                        <a:buChar char="•"/>
                      </a:pPr>
                      <a:r>
                        <a:rPr lang="en-US" sz="2100" baseline="0" dirty="0">
                          <a:solidFill>
                            <a:srgbClr val="003057"/>
                          </a:solidFill>
                        </a:rPr>
                        <a:t>Can be difficult to obtain a 2</a:t>
                      </a:r>
                      <a:r>
                        <a:rPr lang="en-US" sz="2100" baseline="30000" dirty="0">
                          <a:solidFill>
                            <a:srgbClr val="003057"/>
                          </a:solidFill>
                        </a:rPr>
                        <a:t>nd</a:t>
                      </a:r>
                      <a:r>
                        <a:rPr lang="en-US" sz="2100" baseline="0" dirty="0">
                          <a:solidFill>
                            <a:srgbClr val="003057"/>
                          </a:solidFill>
                        </a:rPr>
                        <a:t> opinion within the VA</a:t>
                      </a:r>
                      <a:endParaRPr lang="en-US" sz="2100" dirty="0">
                        <a:solidFill>
                          <a:srgbClr val="003057"/>
                        </a:solidFill>
                      </a:endParaRPr>
                    </a:p>
                    <a:p>
                      <a:pPr marL="0" indent="0">
                        <a:buFont typeface="Arial" panose="020B0604020202020204" pitchFamily="34" charset="0"/>
                        <a:buNone/>
                      </a:pPr>
                      <a:endParaRPr lang="en-US" sz="2100" dirty="0">
                        <a:solidFill>
                          <a:schemeClr val="bg1"/>
                        </a:solidFill>
                      </a:endParaRPr>
                    </a:p>
                  </a:txBody>
                  <a:tcPr marL="121920" marR="121920" marT="60960" marB="60960">
                    <a:solidFill>
                      <a:srgbClr val="78BE20"/>
                    </a:solidFill>
                  </a:tcPr>
                </a:tc>
                <a:extLst>
                  <a:ext uri="{0D108BD9-81ED-4DB2-BD59-A6C34878D82A}">
                    <a16:rowId xmlns:a16="http://schemas.microsoft.com/office/drawing/2014/main" val="10001"/>
                  </a:ext>
                </a:extLst>
              </a:tr>
            </a:tbl>
          </a:graphicData>
        </a:graphic>
      </p:graphicFrame>
      <p:sp>
        <p:nvSpPr>
          <p:cNvPr id="4" name="Footer Placeholder 2"/>
          <p:cNvSpPr txBox="1">
            <a:spLocks/>
          </p:cNvSpPr>
          <p:nvPr/>
        </p:nvSpPr>
        <p:spPr>
          <a:xfrm>
            <a:off x="7703060" y="6542049"/>
            <a:ext cx="4566424" cy="304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p:txBody>
      </p:sp>
    </p:spTree>
    <p:extLst>
      <p:ext uri="{BB962C8B-B14F-4D97-AF65-F5344CB8AC3E}">
        <p14:creationId xmlns:p14="http://schemas.microsoft.com/office/powerpoint/2010/main" val="188122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8665663" y="856114"/>
            <a:ext cx="3269245" cy="5528712"/>
          </a:xfrm>
          <a:prstGeom prst="rect">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20"/>
          <p:cNvSpPr>
            <a:spLocks noGrp="1"/>
          </p:cNvSpPr>
          <p:nvPr>
            <p:ph type="body" sz="quarter" idx="41"/>
          </p:nvPr>
        </p:nvSpPr>
        <p:spPr>
          <a:solidFill>
            <a:srgbClr val="003057"/>
          </a:solidFill>
        </p:spPr>
        <p:txBody>
          <a:bodyPr/>
          <a:lstStyle/>
          <a:p>
            <a:endParaRPr lang="en-US" dirty="0"/>
          </a:p>
        </p:txBody>
      </p:sp>
      <p:sp>
        <p:nvSpPr>
          <p:cNvPr id="6" name="Text Placeholder 5"/>
          <p:cNvSpPr>
            <a:spLocks noGrp="1"/>
          </p:cNvSpPr>
          <p:nvPr>
            <p:ph type="body" sz="quarter" idx="30"/>
          </p:nvPr>
        </p:nvSpPr>
        <p:spPr>
          <a:solidFill>
            <a:srgbClr val="78BE20"/>
          </a:solidFill>
        </p:spPr>
        <p:txBody>
          <a:bodyPr/>
          <a:lstStyle/>
          <a:p>
            <a:pPr marL="0" indent="0">
              <a:buNone/>
            </a:pPr>
            <a:endParaRPr lang="en-US" dirty="0">
              <a:solidFill>
                <a:schemeClr val="accent6">
                  <a:lumMod val="75000"/>
                </a:schemeClr>
              </a:solidFill>
            </a:endParaRPr>
          </a:p>
        </p:txBody>
      </p:sp>
      <p:sp>
        <p:nvSpPr>
          <p:cNvPr id="23" name="Text Placeholder 22"/>
          <p:cNvSpPr>
            <a:spLocks noGrp="1"/>
          </p:cNvSpPr>
          <p:nvPr>
            <p:ph type="body" sz="quarter" idx="45"/>
          </p:nvPr>
        </p:nvSpPr>
        <p:spPr>
          <a:solidFill>
            <a:srgbClr val="78BE20"/>
          </a:solidFill>
        </p:spPr>
        <p:txBody>
          <a:bodyPr/>
          <a:lstStyle/>
          <a:p>
            <a:pPr marL="0" indent="0">
              <a:buNone/>
            </a:pPr>
            <a:endParaRPr lang="en-US" dirty="0"/>
          </a:p>
        </p:txBody>
      </p:sp>
      <p:sp>
        <p:nvSpPr>
          <p:cNvPr id="24" name="Text Placeholder 23"/>
          <p:cNvSpPr>
            <a:spLocks noGrp="1"/>
          </p:cNvSpPr>
          <p:nvPr>
            <p:ph type="body" sz="quarter" idx="46"/>
          </p:nvPr>
        </p:nvSpPr>
        <p:spPr>
          <a:solidFill>
            <a:srgbClr val="78BE20"/>
          </a:solidFill>
        </p:spPr>
        <p:txBody>
          <a:bodyPr/>
          <a:lstStyle/>
          <a:p>
            <a:pPr marL="0" indent="0">
              <a:buNone/>
            </a:pPr>
            <a:endParaRPr lang="en-US" dirty="0"/>
          </a:p>
        </p:txBody>
      </p:sp>
      <p:sp>
        <p:nvSpPr>
          <p:cNvPr id="25" name="Text Placeholder 24"/>
          <p:cNvSpPr>
            <a:spLocks noGrp="1"/>
          </p:cNvSpPr>
          <p:nvPr>
            <p:ph type="body" sz="quarter" idx="47"/>
          </p:nvPr>
        </p:nvSpPr>
        <p:spPr>
          <a:solidFill>
            <a:srgbClr val="78BE20"/>
          </a:solidFill>
        </p:spPr>
        <p:txBody>
          <a:bodyPr/>
          <a:lstStyle/>
          <a:p>
            <a:pPr marL="0" indent="0">
              <a:buNone/>
            </a:pPr>
            <a:endParaRPr lang="en-US" dirty="0"/>
          </a:p>
        </p:txBody>
      </p:sp>
      <p:sp>
        <p:nvSpPr>
          <p:cNvPr id="17" name="Title 2"/>
          <p:cNvSpPr txBox="1">
            <a:spLocks/>
          </p:cNvSpPr>
          <p:nvPr/>
        </p:nvSpPr>
        <p:spPr>
          <a:xfrm>
            <a:off x="2132006" y="5080"/>
            <a:ext cx="8364056" cy="60589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algn="l"/>
            <a:r>
              <a:rPr lang="en-US" sz="3600" b="1" dirty="0">
                <a:solidFill>
                  <a:srgbClr val="003057"/>
                </a:solidFill>
                <a:latin typeface="Calibri Light" panose="020F0302020204030204" pitchFamily="34" charset="0"/>
                <a:cs typeface="Calibri Light" panose="020F0302020204030204" pitchFamily="34" charset="0"/>
              </a:rPr>
              <a:t>Benefits of Medicare Advantage</a:t>
            </a:r>
          </a:p>
        </p:txBody>
      </p:sp>
      <p:sp>
        <p:nvSpPr>
          <p:cNvPr id="8" name="Content Placeholder 1"/>
          <p:cNvSpPr txBox="1">
            <a:spLocks/>
          </p:cNvSpPr>
          <p:nvPr/>
        </p:nvSpPr>
        <p:spPr>
          <a:xfrm>
            <a:off x="2166335" y="866172"/>
            <a:ext cx="5855957" cy="786092"/>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dirty="0">
                <a:solidFill>
                  <a:srgbClr val="464749"/>
                </a:solidFill>
              </a:rPr>
              <a:t>Obtain coverage for emergency services provided by non-VA providers</a:t>
            </a:r>
          </a:p>
        </p:txBody>
      </p:sp>
      <p:sp>
        <p:nvSpPr>
          <p:cNvPr id="26" name="Content Placeholder 1"/>
          <p:cNvSpPr txBox="1">
            <a:spLocks/>
          </p:cNvSpPr>
          <p:nvPr/>
        </p:nvSpPr>
        <p:spPr>
          <a:xfrm>
            <a:off x="2155299" y="2171313"/>
            <a:ext cx="5747737" cy="1419766"/>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dirty="0">
                <a:solidFill>
                  <a:srgbClr val="464749"/>
                </a:solidFill>
              </a:rPr>
              <a:t>Choices and access to more providers, second opinions and RX formulary options</a:t>
            </a:r>
          </a:p>
        </p:txBody>
      </p:sp>
      <p:sp>
        <p:nvSpPr>
          <p:cNvPr id="27" name="Content Placeholder 1"/>
          <p:cNvSpPr txBox="1">
            <a:spLocks/>
          </p:cNvSpPr>
          <p:nvPr/>
        </p:nvSpPr>
        <p:spPr>
          <a:xfrm>
            <a:off x="2132006" y="3993328"/>
            <a:ext cx="6688481" cy="665313"/>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dirty="0">
                <a:solidFill>
                  <a:srgbClr val="464749"/>
                </a:solidFill>
              </a:rPr>
              <a:t>Potential savings opportunities</a:t>
            </a:r>
            <a:br>
              <a:rPr lang="en-US" sz="2667" dirty="0">
                <a:solidFill>
                  <a:srgbClr val="464749"/>
                </a:solidFill>
              </a:rPr>
            </a:br>
            <a:endParaRPr lang="en-US" sz="2667" dirty="0">
              <a:solidFill>
                <a:srgbClr val="464749"/>
              </a:solidFill>
            </a:endParaRPr>
          </a:p>
        </p:txBody>
      </p:sp>
      <p:sp>
        <p:nvSpPr>
          <p:cNvPr id="28" name="Content Placeholder 1"/>
          <p:cNvSpPr txBox="1">
            <a:spLocks/>
          </p:cNvSpPr>
          <p:nvPr/>
        </p:nvSpPr>
        <p:spPr>
          <a:xfrm>
            <a:off x="2132006" y="5437386"/>
            <a:ext cx="2229462" cy="859373"/>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dirty="0">
                <a:solidFill>
                  <a:srgbClr val="464749"/>
                </a:solidFill>
              </a:rPr>
              <a:t>Plan extras</a:t>
            </a:r>
          </a:p>
        </p:txBody>
      </p:sp>
      <p:sp>
        <p:nvSpPr>
          <p:cNvPr id="9" name="TextBox 8"/>
          <p:cNvSpPr txBox="1"/>
          <p:nvPr/>
        </p:nvSpPr>
        <p:spPr>
          <a:xfrm>
            <a:off x="8988502" y="3116019"/>
            <a:ext cx="2902960" cy="2677656"/>
          </a:xfrm>
          <a:prstGeom prst="rect">
            <a:avLst/>
          </a:prstGeom>
          <a:noFill/>
        </p:spPr>
        <p:txBody>
          <a:bodyPr wrap="square" rtlCol="0">
            <a:spAutoFit/>
          </a:bodyPr>
          <a:lstStyle/>
          <a:p>
            <a:r>
              <a:rPr lang="en-US" sz="2800" dirty="0">
                <a:solidFill>
                  <a:srgbClr val="003057"/>
                </a:solidFill>
              </a:rPr>
              <a:t>The combination of VA Health Care and a Medicare Advantage Plan provides the most options.</a:t>
            </a:r>
          </a:p>
        </p:txBody>
      </p:sp>
      <p:grpSp>
        <p:nvGrpSpPr>
          <p:cNvPr id="15" name="Group 218" title="Heartbeat icon"/>
          <p:cNvGrpSpPr>
            <a:grpSpLocks noChangeAspect="1"/>
          </p:cNvGrpSpPr>
          <p:nvPr/>
        </p:nvGrpSpPr>
        <p:grpSpPr bwMode="auto">
          <a:xfrm>
            <a:off x="947135" y="1143081"/>
            <a:ext cx="555151" cy="467783"/>
            <a:chOff x="3595" y="3502"/>
            <a:chExt cx="610" cy="514"/>
          </a:xfrm>
          <a:solidFill>
            <a:schemeClr val="tx1"/>
          </a:solidFill>
        </p:grpSpPr>
        <p:sp>
          <p:nvSpPr>
            <p:cNvPr id="16" name="Freeform 219"/>
            <p:cNvSpPr>
              <a:spLocks/>
            </p:cNvSpPr>
            <p:nvPr/>
          </p:nvSpPr>
          <p:spPr bwMode="auto">
            <a:xfrm>
              <a:off x="3784" y="3631"/>
              <a:ext cx="406" cy="259"/>
            </a:xfrm>
            <a:custGeom>
              <a:avLst/>
              <a:gdLst>
                <a:gd name="T0" fmla="*/ 57 w 135"/>
                <a:gd name="T1" fmla="*/ 86 h 86"/>
                <a:gd name="T2" fmla="*/ 56 w 135"/>
                <a:gd name="T3" fmla="*/ 86 h 86"/>
                <a:gd name="T4" fmla="*/ 53 w 135"/>
                <a:gd name="T5" fmla="*/ 83 h 86"/>
                <a:gd name="T6" fmla="*/ 39 w 135"/>
                <a:gd name="T7" fmla="*/ 19 h 86"/>
                <a:gd name="T8" fmla="*/ 32 w 135"/>
                <a:gd name="T9" fmla="*/ 47 h 86"/>
                <a:gd name="T10" fmla="*/ 28 w 135"/>
                <a:gd name="T11" fmla="*/ 50 h 86"/>
                <a:gd name="T12" fmla="*/ 3 w 135"/>
                <a:gd name="T13" fmla="*/ 50 h 86"/>
                <a:gd name="T14" fmla="*/ 0 w 135"/>
                <a:gd name="T15" fmla="*/ 46 h 86"/>
                <a:gd name="T16" fmla="*/ 3 w 135"/>
                <a:gd name="T17" fmla="*/ 43 h 86"/>
                <a:gd name="T18" fmla="*/ 25 w 135"/>
                <a:gd name="T19" fmla="*/ 43 h 86"/>
                <a:gd name="T20" fmla="*/ 35 w 135"/>
                <a:gd name="T21" fmla="*/ 3 h 86"/>
                <a:gd name="T22" fmla="*/ 39 w 135"/>
                <a:gd name="T23" fmla="*/ 0 h 86"/>
                <a:gd name="T24" fmla="*/ 39 w 135"/>
                <a:gd name="T25" fmla="*/ 0 h 86"/>
                <a:gd name="T26" fmla="*/ 42 w 135"/>
                <a:gd name="T27" fmla="*/ 3 h 86"/>
                <a:gd name="T28" fmla="*/ 57 w 135"/>
                <a:gd name="T29" fmla="*/ 68 h 86"/>
                <a:gd name="T30" fmla="*/ 67 w 135"/>
                <a:gd name="T31" fmla="*/ 31 h 86"/>
                <a:gd name="T32" fmla="*/ 71 w 135"/>
                <a:gd name="T33" fmla="*/ 29 h 86"/>
                <a:gd name="T34" fmla="*/ 74 w 135"/>
                <a:gd name="T35" fmla="*/ 31 h 86"/>
                <a:gd name="T36" fmla="*/ 80 w 135"/>
                <a:gd name="T37" fmla="*/ 43 h 86"/>
                <a:gd name="T38" fmla="*/ 131 w 135"/>
                <a:gd name="T39" fmla="*/ 43 h 86"/>
                <a:gd name="T40" fmla="*/ 135 w 135"/>
                <a:gd name="T41" fmla="*/ 46 h 86"/>
                <a:gd name="T42" fmla="*/ 131 w 135"/>
                <a:gd name="T43" fmla="*/ 50 h 86"/>
                <a:gd name="T44" fmla="*/ 78 w 135"/>
                <a:gd name="T45" fmla="*/ 50 h 86"/>
                <a:gd name="T46" fmla="*/ 75 w 135"/>
                <a:gd name="T47" fmla="*/ 48 h 86"/>
                <a:gd name="T48" fmla="*/ 72 w 135"/>
                <a:gd name="T49" fmla="*/ 42 h 86"/>
                <a:gd name="T50" fmla="*/ 60 w 135"/>
                <a:gd name="T51" fmla="*/ 83 h 86"/>
                <a:gd name="T52" fmla="*/ 57 w 135"/>
                <a:gd name="T5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 h="86">
                  <a:moveTo>
                    <a:pt x="57" y="86"/>
                  </a:moveTo>
                  <a:cubicBezTo>
                    <a:pt x="57" y="86"/>
                    <a:pt x="57" y="86"/>
                    <a:pt x="56" y="86"/>
                  </a:cubicBezTo>
                  <a:cubicBezTo>
                    <a:pt x="55" y="86"/>
                    <a:pt x="53" y="84"/>
                    <a:pt x="53" y="83"/>
                  </a:cubicBezTo>
                  <a:cubicBezTo>
                    <a:pt x="39" y="19"/>
                    <a:pt x="39" y="19"/>
                    <a:pt x="39" y="19"/>
                  </a:cubicBezTo>
                  <a:cubicBezTo>
                    <a:pt x="32" y="47"/>
                    <a:pt x="32" y="47"/>
                    <a:pt x="32" y="47"/>
                  </a:cubicBezTo>
                  <a:cubicBezTo>
                    <a:pt x="31" y="49"/>
                    <a:pt x="30" y="50"/>
                    <a:pt x="28" y="50"/>
                  </a:cubicBezTo>
                  <a:cubicBezTo>
                    <a:pt x="3" y="50"/>
                    <a:pt x="3" y="50"/>
                    <a:pt x="3" y="50"/>
                  </a:cubicBezTo>
                  <a:cubicBezTo>
                    <a:pt x="1" y="50"/>
                    <a:pt x="0" y="48"/>
                    <a:pt x="0" y="46"/>
                  </a:cubicBezTo>
                  <a:cubicBezTo>
                    <a:pt x="0" y="44"/>
                    <a:pt x="1" y="43"/>
                    <a:pt x="3" y="43"/>
                  </a:cubicBezTo>
                  <a:cubicBezTo>
                    <a:pt x="25" y="43"/>
                    <a:pt x="25" y="43"/>
                    <a:pt x="25" y="43"/>
                  </a:cubicBezTo>
                  <a:cubicBezTo>
                    <a:pt x="35" y="3"/>
                    <a:pt x="35" y="3"/>
                    <a:pt x="35" y="3"/>
                  </a:cubicBezTo>
                  <a:cubicBezTo>
                    <a:pt x="36" y="1"/>
                    <a:pt x="37" y="0"/>
                    <a:pt x="39" y="0"/>
                  </a:cubicBezTo>
                  <a:cubicBezTo>
                    <a:pt x="39" y="0"/>
                    <a:pt x="39" y="0"/>
                    <a:pt x="39" y="0"/>
                  </a:cubicBezTo>
                  <a:cubicBezTo>
                    <a:pt x="40" y="0"/>
                    <a:pt x="42" y="1"/>
                    <a:pt x="42" y="3"/>
                  </a:cubicBezTo>
                  <a:cubicBezTo>
                    <a:pt x="57" y="68"/>
                    <a:pt x="57" y="68"/>
                    <a:pt x="57" y="68"/>
                  </a:cubicBezTo>
                  <a:cubicBezTo>
                    <a:pt x="67" y="31"/>
                    <a:pt x="67" y="31"/>
                    <a:pt x="67" y="31"/>
                  </a:cubicBezTo>
                  <a:cubicBezTo>
                    <a:pt x="68" y="30"/>
                    <a:pt x="69" y="29"/>
                    <a:pt x="71" y="29"/>
                  </a:cubicBezTo>
                  <a:cubicBezTo>
                    <a:pt x="72" y="28"/>
                    <a:pt x="73" y="29"/>
                    <a:pt x="74" y="31"/>
                  </a:cubicBezTo>
                  <a:cubicBezTo>
                    <a:pt x="80" y="43"/>
                    <a:pt x="80" y="43"/>
                    <a:pt x="80" y="43"/>
                  </a:cubicBezTo>
                  <a:cubicBezTo>
                    <a:pt x="131" y="43"/>
                    <a:pt x="131" y="43"/>
                    <a:pt x="131" y="43"/>
                  </a:cubicBezTo>
                  <a:cubicBezTo>
                    <a:pt x="133" y="43"/>
                    <a:pt x="135" y="44"/>
                    <a:pt x="135" y="46"/>
                  </a:cubicBezTo>
                  <a:cubicBezTo>
                    <a:pt x="135" y="48"/>
                    <a:pt x="133" y="50"/>
                    <a:pt x="131" y="50"/>
                  </a:cubicBezTo>
                  <a:cubicBezTo>
                    <a:pt x="78" y="50"/>
                    <a:pt x="78" y="50"/>
                    <a:pt x="78" y="50"/>
                  </a:cubicBezTo>
                  <a:cubicBezTo>
                    <a:pt x="77" y="50"/>
                    <a:pt x="75" y="49"/>
                    <a:pt x="75" y="48"/>
                  </a:cubicBezTo>
                  <a:cubicBezTo>
                    <a:pt x="72" y="42"/>
                    <a:pt x="72" y="42"/>
                    <a:pt x="72" y="42"/>
                  </a:cubicBezTo>
                  <a:cubicBezTo>
                    <a:pt x="60" y="83"/>
                    <a:pt x="60" y="83"/>
                    <a:pt x="60" y="83"/>
                  </a:cubicBezTo>
                  <a:cubicBezTo>
                    <a:pt x="60" y="85"/>
                    <a:pt x="58" y="86"/>
                    <a:pt x="5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18" name="Freeform 220"/>
            <p:cNvSpPr>
              <a:spLocks/>
            </p:cNvSpPr>
            <p:nvPr/>
          </p:nvSpPr>
          <p:spPr bwMode="auto">
            <a:xfrm>
              <a:off x="3595" y="3502"/>
              <a:ext cx="610" cy="514"/>
            </a:xfrm>
            <a:custGeom>
              <a:avLst/>
              <a:gdLst>
                <a:gd name="T0" fmla="*/ 102 w 203"/>
                <a:gd name="T1" fmla="*/ 171 h 171"/>
                <a:gd name="T2" fmla="*/ 99 w 203"/>
                <a:gd name="T3" fmla="*/ 170 h 171"/>
                <a:gd name="T4" fmla="*/ 21 w 203"/>
                <a:gd name="T5" fmla="*/ 92 h 171"/>
                <a:gd name="T6" fmla="*/ 21 w 203"/>
                <a:gd name="T7" fmla="*/ 16 h 171"/>
                <a:gd name="T8" fmla="*/ 59 w 203"/>
                <a:gd name="T9" fmla="*/ 0 h 171"/>
                <a:gd name="T10" fmla="*/ 97 w 203"/>
                <a:gd name="T11" fmla="*/ 16 h 171"/>
                <a:gd name="T12" fmla="*/ 102 w 203"/>
                <a:gd name="T13" fmla="*/ 20 h 171"/>
                <a:gd name="T14" fmla="*/ 107 w 203"/>
                <a:gd name="T15" fmla="*/ 16 h 171"/>
                <a:gd name="T16" fmla="*/ 145 w 203"/>
                <a:gd name="T17" fmla="*/ 0 h 171"/>
                <a:gd name="T18" fmla="*/ 182 w 203"/>
                <a:gd name="T19" fmla="*/ 16 h 171"/>
                <a:gd name="T20" fmla="*/ 193 w 203"/>
                <a:gd name="T21" fmla="*/ 77 h 171"/>
                <a:gd name="T22" fmla="*/ 188 w 203"/>
                <a:gd name="T23" fmla="*/ 78 h 171"/>
                <a:gd name="T24" fmla="*/ 186 w 203"/>
                <a:gd name="T25" fmla="*/ 74 h 171"/>
                <a:gd name="T26" fmla="*/ 177 w 203"/>
                <a:gd name="T27" fmla="*/ 21 h 171"/>
                <a:gd name="T28" fmla="*/ 145 w 203"/>
                <a:gd name="T29" fmla="*/ 7 h 171"/>
                <a:gd name="T30" fmla="*/ 112 w 203"/>
                <a:gd name="T31" fmla="*/ 21 h 171"/>
                <a:gd name="T32" fmla="*/ 104 w 203"/>
                <a:gd name="T33" fmla="*/ 28 h 171"/>
                <a:gd name="T34" fmla="*/ 99 w 203"/>
                <a:gd name="T35" fmla="*/ 28 h 171"/>
                <a:gd name="T36" fmla="*/ 92 w 203"/>
                <a:gd name="T37" fmla="*/ 21 h 171"/>
                <a:gd name="T38" fmla="*/ 26 w 203"/>
                <a:gd name="T39" fmla="*/ 21 h 171"/>
                <a:gd name="T40" fmla="*/ 26 w 203"/>
                <a:gd name="T41" fmla="*/ 87 h 171"/>
                <a:gd name="T42" fmla="*/ 102 w 203"/>
                <a:gd name="T43" fmla="*/ 163 h 171"/>
                <a:gd name="T44" fmla="*/ 163 w 203"/>
                <a:gd name="T45" fmla="*/ 101 h 171"/>
                <a:gd name="T46" fmla="*/ 168 w 203"/>
                <a:gd name="T47" fmla="*/ 101 h 171"/>
                <a:gd name="T48" fmla="*/ 168 w 203"/>
                <a:gd name="T49" fmla="*/ 106 h 171"/>
                <a:gd name="T50" fmla="*/ 104 w 203"/>
                <a:gd name="T51" fmla="*/ 170 h 171"/>
                <a:gd name="T52" fmla="*/ 102 w 203"/>
                <a:gd name="T5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171">
                  <a:moveTo>
                    <a:pt x="102" y="171"/>
                  </a:moveTo>
                  <a:cubicBezTo>
                    <a:pt x="101" y="171"/>
                    <a:pt x="100" y="171"/>
                    <a:pt x="99" y="170"/>
                  </a:cubicBezTo>
                  <a:cubicBezTo>
                    <a:pt x="21" y="92"/>
                    <a:pt x="21" y="92"/>
                    <a:pt x="21" y="92"/>
                  </a:cubicBezTo>
                  <a:cubicBezTo>
                    <a:pt x="0" y="71"/>
                    <a:pt x="0" y="37"/>
                    <a:pt x="21" y="16"/>
                  </a:cubicBezTo>
                  <a:cubicBezTo>
                    <a:pt x="31" y="6"/>
                    <a:pt x="45" y="0"/>
                    <a:pt x="59" y="0"/>
                  </a:cubicBezTo>
                  <a:cubicBezTo>
                    <a:pt x="73" y="0"/>
                    <a:pt x="87" y="6"/>
                    <a:pt x="97" y="16"/>
                  </a:cubicBezTo>
                  <a:cubicBezTo>
                    <a:pt x="102" y="20"/>
                    <a:pt x="102" y="20"/>
                    <a:pt x="102" y="20"/>
                  </a:cubicBezTo>
                  <a:cubicBezTo>
                    <a:pt x="107" y="16"/>
                    <a:pt x="107" y="16"/>
                    <a:pt x="107" y="16"/>
                  </a:cubicBezTo>
                  <a:cubicBezTo>
                    <a:pt x="117" y="6"/>
                    <a:pt x="130" y="0"/>
                    <a:pt x="145" y="0"/>
                  </a:cubicBezTo>
                  <a:cubicBezTo>
                    <a:pt x="159" y="0"/>
                    <a:pt x="172" y="6"/>
                    <a:pt x="182" y="16"/>
                  </a:cubicBezTo>
                  <a:cubicBezTo>
                    <a:pt x="198" y="32"/>
                    <a:pt x="203" y="56"/>
                    <a:pt x="193" y="77"/>
                  </a:cubicBezTo>
                  <a:cubicBezTo>
                    <a:pt x="192" y="78"/>
                    <a:pt x="190" y="79"/>
                    <a:pt x="188" y="78"/>
                  </a:cubicBezTo>
                  <a:cubicBezTo>
                    <a:pt x="186" y="78"/>
                    <a:pt x="186" y="75"/>
                    <a:pt x="186" y="74"/>
                  </a:cubicBezTo>
                  <a:cubicBezTo>
                    <a:pt x="195" y="56"/>
                    <a:pt x="191" y="35"/>
                    <a:pt x="177" y="21"/>
                  </a:cubicBezTo>
                  <a:cubicBezTo>
                    <a:pt x="169" y="12"/>
                    <a:pt x="157" y="7"/>
                    <a:pt x="145" y="7"/>
                  </a:cubicBezTo>
                  <a:cubicBezTo>
                    <a:pt x="132" y="7"/>
                    <a:pt x="121" y="12"/>
                    <a:pt x="112" y="21"/>
                  </a:cubicBezTo>
                  <a:cubicBezTo>
                    <a:pt x="104" y="28"/>
                    <a:pt x="104" y="28"/>
                    <a:pt x="104" y="28"/>
                  </a:cubicBezTo>
                  <a:cubicBezTo>
                    <a:pt x="103" y="29"/>
                    <a:pt x="101" y="29"/>
                    <a:pt x="99" y="28"/>
                  </a:cubicBezTo>
                  <a:cubicBezTo>
                    <a:pt x="92" y="21"/>
                    <a:pt x="92" y="21"/>
                    <a:pt x="92" y="21"/>
                  </a:cubicBezTo>
                  <a:cubicBezTo>
                    <a:pt x="74" y="3"/>
                    <a:pt x="44" y="3"/>
                    <a:pt x="26" y="21"/>
                  </a:cubicBezTo>
                  <a:cubicBezTo>
                    <a:pt x="8" y="39"/>
                    <a:pt x="8" y="68"/>
                    <a:pt x="26" y="87"/>
                  </a:cubicBezTo>
                  <a:cubicBezTo>
                    <a:pt x="102" y="163"/>
                    <a:pt x="102" y="163"/>
                    <a:pt x="102" y="163"/>
                  </a:cubicBezTo>
                  <a:cubicBezTo>
                    <a:pt x="163" y="101"/>
                    <a:pt x="163" y="101"/>
                    <a:pt x="163" y="101"/>
                  </a:cubicBezTo>
                  <a:cubicBezTo>
                    <a:pt x="164" y="100"/>
                    <a:pt x="166" y="100"/>
                    <a:pt x="168" y="101"/>
                  </a:cubicBezTo>
                  <a:cubicBezTo>
                    <a:pt x="169" y="103"/>
                    <a:pt x="169" y="105"/>
                    <a:pt x="168" y="106"/>
                  </a:cubicBezTo>
                  <a:cubicBezTo>
                    <a:pt x="104" y="170"/>
                    <a:pt x="104" y="170"/>
                    <a:pt x="104" y="170"/>
                  </a:cubicBezTo>
                  <a:cubicBezTo>
                    <a:pt x="104" y="171"/>
                    <a:pt x="103" y="171"/>
                    <a:pt x="102"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grpSp>
        <p:nvGrpSpPr>
          <p:cNvPr id="43" name="Group 392" title="Physician Female icon"/>
          <p:cNvGrpSpPr>
            <a:grpSpLocks noChangeAspect="1"/>
          </p:cNvGrpSpPr>
          <p:nvPr/>
        </p:nvGrpSpPr>
        <p:grpSpPr bwMode="auto">
          <a:xfrm>
            <a:off x="990677" y="2507511"/>
            <a:ext cx="493261" cy="532311"/>
            <a:chOff x="4608" y="5574"/>
            <a:chExt cx="480" cy="582"/>
          </a:xfrm>
          <a:solidFill>
            <a:schemeClr val="tx1"/>
          </a:solidFill>
        </p:grpSpPr>
        <p:sp>
          <p:nvSpPr>
            <p:cNvPr id="44" name="Freeform 393"/>
            <p:cNvSpPr>
              <a:spLocks/>
            </p:cNvSpPr>
            <p:nvPr/>
          </p:nvSpPr>
          <p:spPr bwMode="auto">
            <a:xfrm>
              <a:off x="4775" y="5826"/>
              <a:ext cx="43" cy="66"/>
            </a:xfrm>
            <a:custGeom>
              <a:avLst/>
              <a:gdLst>
                <a:gd name="T0" fmla="*/ 4 w 14"/>
                <a:gd name="T1" fmla="*/ 22 h 22"/>
                <a:gd name="T2" fmla="*/ 1 w 14"/>
                <a:gd name="T3" fmla="*/ 20 h 22"/>
                <a:gd name="T4" fmla="*/ 2 w 14"/>
                <a:gd name="T5" fmla="*/ 15 h 22"/>
                <a:gd name="T6" fmla="*/ 7 w 14"/>
                <a:gd name="T7" fmla="*/ 4 h 22"/>
                <a:gd name="T8" fmla="*/ 10 w 14"/>
                <a:gd name="T9" fmla="*/ 0 h 22"/>
                <a:gd name="T10" fmla="*/ 14 w 14"/>
                <a:gd name="T11" fmla="*/ 4 h 22"/>
                <a:gd name="T12" fmla="*/ 6 w 14"/>
                <a:gd name="T13" fmla="*/ 21 h 22"/>
                <a:gd name="T14" fmla="*/ 4 w 1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4" y="22"/>
                  </a:moveTo>
                  <a:cubicBezTo>
                    <a:pt x="3" y="22"/>
                    <a:pt x="2" y="21"/>
                    <a:pt x="1" y="20"/>
                  </a:cubicBezTo>
                  <a:cubicBezTo>
                    <a:pt x="0" y="19"/>
                    <a:pt x="0" y="16"/>
                    <a:pt x="2" y="15"/>
                  </a:cubicBezTo>
                  <a:cubicBezTo>
                    <a:pt x="2" y="15"/>
                    <a:pt x="7" y="12"/>
                    <a:pt x="7" y="4"/>
                  </a:cubicBezTo>
                  <a:cubicBezTo>
                    <a:pt x="7" y="2"/>
                    <a:pt x="9" y="0"/>
                    <a:pt x="10" y="0"/>
                  </a:cubicBezTo>
                  <a:cubicBezTo>
                    <a:pt x="12" y="0"/>
                    <a:pt x="14" y="2"/>
                    <a:pt x="14" y="4"/>
                  </a:cubicBezTo>
                  <a:cubicBezTo>
                    <a:pt x="14" y="15"/>
                    <a:pt x="6" y="21"/>
                    <a:pt x="6" y="21"/>
                  </a:cubicBezTo>
                  <a:cubicBezTo>
                    <a:pt x="5" y="21"/>
                    <a:pt x="5" y="22"/>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5" name="Freeform 394"/>
            <p:cNvSpPr>
              <a:spLocks/>
            </p:cNvSpPr>
            <p:nvPr/>
          </p:nvSpPr>
          <p:spPr bwMode="auto">
            <a:xfrm>
              <a:off x="4881" y="5826"/>
              <a:ext cx="43" cy="66"/>
            </a:xfrm>
            <a:custGeom>
              <a:avLst/>
              <a:gdLst>
                <a:gd name="T0" fmla="*/ 10 w 14"/>
                <a:gd name="T1" fmla="*/ 22 h 22"/>
                <a:gd name="T2" fmla="*/ 8 w 14"/>
                <a:gd name="T3" fmla="*/ 21 h 22"/>
                <a:gd name="T4" fmla="*/ 0 w 14"/>
                <a:gd name="T5" fmla="*/ 4 h 22"/>
                <a:gd name="T6" fmla="*/ 3 w 14"/>
                <a:gd name="T7" fmla="*/ 0 h 22"/>
                <a:gd name="T8" fmla="*/ 7 w 14"/>
                <a:gd name="T9" fmla="*/ 4 h 22"/>
                <a:gd name="T10" fmla="*/ 12 w 14"/>
                <a:gd name="T11" fmla="*/ 15 h 22"/>
                <a:gd name="T12" fmla="*/ 12 w 14"/>
                <a:gd name="T13" fmla="*/ 20 h 22"/>
                <a:gd name="T14" fmla="*/ 10 w 1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0" y="22"/>
                  </a:moveTo>
                  <a:cubicBezTo>
                    <a:pt x="9" y="22"/>
                    <a:pt x="8" y="21"/>
                    <a:pt x="8" y="21"/>
                  </a:cubicBezTo>
                  <a:cubicBezTo>
                    <a:pt x="7" y="21"/>
                    <a:pt x="0" y="15"/>
                    <a:pt x="0" y="4"/>
                  </a:cubicBezTo>
                  <a:cubicBezTo>
                    <a:pt x="0" y="2"/>
                    <a:pt x="1" y="0"/>
                    <a:pt x="3" y="0"/>
                  </a:cubicBezTo>
                  <a:cubicBezTo>
                    <a:pt x="5" y="0"/>
                    <a:pt x="7" y="2"/>
                    <a:pt x="7" y="4"/>
                  </a:cubicBezTo>
                  <a:cubicBezTo>
                    <a:pt x="7" y="12"/>
                    <a:pt x="11" y="15"/>
                    <a:pt x="12" y="15"/>
                  </a:cubicBezTo>
                  <a:cubicBezTo>
                    <a:pt x="13" y="16"/>
                    <a:pt x="14" y="19"/>
                    <a:pt x="12" y="20"/>
                  </a:cubicBezTo>
                  <a:cubicBezTo>
                    <a:pt x="12" y="21"/>
                    <a:pt x="11" y="22"/>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6" name="Freeform 395"/>
            <p:cNvSpPr>
              <a:spLocks/>
            </p:cNvSpPr>
            <p:nvPr/>
          </p:nvSpPr>
          <p:spPr bwMode="auto">
            <a:xfrm>
              <a:off x="4608" y="5871"/>
              <a:ext cx="480" cy="285"/>
            </a:xfrm>
            <a:custGeom>
              <a:avLst/>
              <a:gdLst>
                <a:gd name="T0" fmla="*/ 79 w 158"/>
                <a:gd name="T1" fmla="*/ 94 h 94"/>
                <a:gd name="T2" fmla="*/ 30 w 158"/>
                <a:gd name="T3" fmla="*/ 84 h 94"/>
                <a:gd name="T4" fmla="*/ 0 w 158"/>
                <a:gd name="T5" fmla="*/ 67 h 94"/>
                <a:gd name="T6" fmla="*/ 58 w 158"/>
                <a:gd name="T7" fmla="*/ 0 h 94"/>
                <a:gd name="T8" fmla="*/ 59 w 158"/>
                <a:gd name="T9" fmla="*/ 6 h 94"/>
                <a:gd name="T10" fmla="*/ 7 w 158"/>
                <a:gd name="T11" fmla="*/ 67 h 94"/>
                <a:gd name="T12" fmla="*/ 31 w 158"/>
                <a:gd name="T13" fmla="*/ 77 h 94"/>
                <a:gd name="T14" fmla="*/ 34 w 158"/>
                <a:gd name="T15" fmla="*/ 78 h 94"/>
                <a:gd name="T16" fmla="*/ 79 w 158"/>
                <a:gd name="T17" fmla="*/ 87 h 94"/>
                <a:gd name="T18" fmla="*/ 124 w 158"/>
                <a:gd name="T19" fmla="*/ 78 h 94"/>
                <a:gd name="T20" fmla="*/ 127 w 158"/>
                <a:gd name="T21" fmla="*/ 77 h 94"/>
                <a:gd name="T22" fmla="*/ 151 w 158"/>
                <a:gd name="T23" fmla="*/ 67 h 94"/>
                <a:gd name="T24" fmla="*/ 99 w 158"/>
                <a:gd name="T25" fmla="*/ 7 h 94"/>
                <a:gd name="T26" fmla="*/ 100 w 158"/>
                <a:gd name="T27" fmla="*/ 0 h 94"/>
                <a:gd name="T28" fmla="*/ 158 w 158"/>
                <a:gd name="T29" fmla="*/ 67 h 94"/>
                <a:gd name="T30" fmla="*/ 129 w 158"/>
                <a:gd name="T31" fmla="*/ 84 h 94"/>
                <a:gd name="T32" fmla="*/ 79 w 158"/>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94">
                  <a:moveTo>
                    <a:pt x="79" y="94"/>
                  </a:moveTo>
                  <a:cubicBezTo>
                    <a:pt x="67" y="94"/>
                    <a:pt x="38" y="93"/>
                    <a:pt x="30" y="84"/>
                  </a:cubicBezTo>
                  <a:cubicBezTo>
                    <a:pt x="21" y="83"/>
                    <a:pt x="0" y="81"/>
                    <a:pt x="0" y="67"/>
                  </a:cubicBezTo>
                  <a:cubicBezTo>
                    <a:pt x="0" y="49"/>
                    <a:pt x="6" y="8"/>
                    <a:pt x="58" y="0"/>
                  </a:cubicBezTo>
                  <a:cubicBezTo>
                    <a:pt x="59" y="6"/>
                    <a:pt x="59" y="6"/>
                    <a:pt x="59" y="6"/>
                  </a:cubicBezTo>
                  <a:cubicBezTo>
                    <a:pt x="14" y="14"/>
                    <a:pt x="7" y="47"/>
                    <a:pt x="7" y="67"/>
                  </a:cubicBezTo>
                  <a:cubicBezTo>
                    <a:pt x="7" y="72"/>
                    <a:pt x="15" y="76"/>
                    <a:pt x="31" y="77"/>
                  </a:cubicBezTo>
                  <a:cubicBezTo>
                    <a:pt x="33" y="77"/>
                    <a:pt x="33" y="78"/>
                    <a:pt x="34" y="78"/>
                  </a:cubicBezTo>
                  <a:cubicBezTo>
                    <a:pt x="38" y="84"/>
                    <a:pt x="60" y="87"/>
                    <a:pt x="79" y="87"/>
                  </a:cubicBezTo>
                  <a:cubicBezTo>
                    <a:pt x="98" y="87"/>
                    <a:pt x="120" y="84"/>
                    <a:pt x="124" y="78"/>
                  </a:cubicBezTo>
                  <a:cubicBezTo>
                    <a:pt x="125" y="78"/>
                    <a:pt x="126" y="77"/>
                    <a:pt x="127" y="77"/>
                  </a:cubicBezTo>
                  <a:cubicBezTo>
                    <a:pt x="143" y="76"/>
                    <a:pt x="151" y="72"/>
                    <a:pt x="151" y="67"/>
                  </a:cubicBezTo>
                  <a:cubicBezTo>
                    <a:pt x="151" y="47"/>
                    <a:pt x="144" y="14"/>
                    <a:pt x="99" y="7"/>
                  </a:cubicBezTo>
                  <a:cubicBezTo>
                    <a:pt x="100" y="0"/>
                    <a:pt x="100" y="0"/>
                    <a:pt x="100" y="0"/>
                  </a:cubicBezTo>
                  <a:cubicBezTo>
                    <a:pt x="152" y="8"/>
                    <a:pt x="158" y="49"/>
                    <a:pt x="158" y="67"/>
                  </a:cubicBezTo>
                  <a:cubicBezTo>
                    <a:pt x="158" y="81"/>
                    <a:pt x="137" y="83"/>
                    <a:pt x="129" y="84"/>
                  </a:cubicBezTo>
                  <a:cubicBezTo>
                    <a:pt x="120" y="93"/>
                    <a:pt x="91" y="94"/>
                    <a:pt x="79"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7" name="Freeform 396"/>
            <p:cNvSpPr>
              <a:spLocks/>
            </p:cNvSpPr>
            <p:nvPr/>
          </p:nvSpPr>
          <p:spPr bwMode="auto">
            <a:xfrm>
              <a:off x="4693" y="5968"/>
              <a:ext cx="21" cy="158"/>
            </a:xfrm>
            <a:custGeom>
              <a:avLst/>
              <a:gdLst>
                <a:gd name="T0" fmla="*/ 3 w 7"/>
                <a:gd name="T1" fmla="*/ 52 h 52"/>
                <a:gd name="T2" fmla="*/ 0 w 7"/>
                <a:gd name="T3" fmla="*/ 48 h 52"/>
                <a:gd name="T4" fmla="*/ 0 w 7"/>
                <a:gd name="T5" fmla="*/ 4 h 52"/>
                <a:gd name="T6" fmla="*/ 3 w 7"/>
                <a:gd name="T7" fmla="*/ 0 h 52"/>
                <a:gd name="T8" fmla="*/ 7 w 7"/>
                <a:gd name="T9" fmla="*/ 4 h 52"/>
                <a:gd name="T10" fmla="*/ 7 w 7"/>
                <a:gd name="T11" fmla="*/ 48 h 52"/>
                <a:gd name="T12" fmla="*/ 3 w 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7" h="52">
                  <a:moveTo>
                    <a:pt x="3" y="52"/>
                  </a:moveTo>
                  <a:cubicBezTo>
                    <a:pt x="1" y="52"/>
                    <a:pt x="0" y="50"/>
                    <a:pt x="0" y="48"/>
                  </a:cubicBezTo>
                  <a:cubicBezTo>
                    <a:pt x="0" y="4"/>
                    <a:pt x="0" y="4"/>
                    <a:pt x="0" y="4"/>
                  </a:cubicBezTo>
                  <a:cubicBezTo>
                    <a:pt x="0" y="2"/>
                    <a:pt x="1" y="0"/>
                    <a:pt x="3" y="0"/>
                  </a:cubicBezTo>
                  <a:cubicBezTo>
                    <a:pt x="5" y="0"/>
                    <a:pt x="7" y="2"/>
                    <a:pt x="7" y="4"/>
                  </a:cubicBezTo>
                  <a:cubicBezTo>
                    <a:pt x="7" y="48"/>
                    <a:pt x="7" y="48"/>
                    <a:pt x="7" y="48"/>
                  </a:cubicBezTo>
                  <a:cubicBezTo>
                    <a:pt x="7" y="50"/>
                    <a:pt x="5" y="52"/>
                    <a:pt x="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8" name="Freeform 397"/>
            <p:cNvSpPr>
              <a:spLocks/>
            </p:cNvSpPr>
            <p:nvPr/>
          </p:nvSpPr>
          <p:spPr bwMode="auto">
            <a:xfrm>
              <a:off x="4985" y="5968"/>
              <a:ext cx="18" cy="158"/>
            </a:xfrm>
            <a:custGeom>
              <a:avLst/>
              <a:gdLst>
                <a:gd name="T0" fmla="*/ 3 w 6"/>
                <a:gd name="T1" fmla="*/ 52 h 52"/>
                <a:gd name="T2" fmla="*/ 0 w 6"/>
                <a:gd name="T3" fmla="*/ 48 h 52"/>
                <a:gd name="T4" fmla="*/ 0 w 6"/>
                <a:gd name="T5" fmla="*/ 4 h 52"/>
                <a:gd name="T6" fmla="*/ 3 w 6"/>
                <a:gd name="T7" fmla="*/ 0 h 52"/>
                <a:gd name="T8" fmla="*/ 6 w 6"/>
                <a:gd name="T9" fmla="*/ 4 h 52"/>
                <a:gd name="T10" fmla="*/ 6 w 6"/>
                <a:gd name="T11" fmla="*/ 48 h 52"/>
                <a:gd name="T12" fmla="*/ 3 w 6"/>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6" h="52">
                  <a:moveTo>
                    <a:pt x="3" y="52"/>
                  </a:moveTo>
                  <a:cubicBezTo>
                    <a:pt x="1" y="52"/>
                    <a:pt x="0" y="50"/>
                    <a:pt x="0" y="48"/>
                  </a:cubicBezTo>
                  <a:cubicBezTo>
                    <a:pt x="0" y="4"/>
                    <a:pt x="0" y="4"/>
                    <a:pt x="0" y="4"/>
                  </a:cubicBezTo>
                  <a:cubicBezTo>
                    <a:pt x="0" y="2"/>
                    <a:pt x="1" y="0"/>
                    <a:pt x="3" y="0"/>
                  </a:cubicBezTo>
                  <a:cubicBezTo>
                    <a:pt x="5" y="0"/>
                    <a:pt x="6" y="2"/>
                    <a:pt x="6" y="4"/>
                  </a:cubicBezTo>
                  <a:cubicBezTo>
                    <a:pt x="6" y="48"/>
                    <a:pt x="6" y="48"/>
                    <a:pt x="6" y="48"/>
                  </a:cubicBezTo>
                  <a:cubicBezTo>
                    <a:pt x="6" y="50"/>
                    <a:pt x="5" y="52"/>
                    <a:pt x="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49" name="Freeform 398"/>
            <p:cNvSpPr>
              <a:spLocks/>
            </p:cNvSpPr>
            <p:nvPr/>
          </p:nvSpPr>
          <p:spPr bwMode="auto">
            <a:xfrm>
              <a:off x="4775" y="5868"/>
              <a:ext cx="85" cy="100"/>
            </a:xfrm>
            <a:custGeom>
              <a:avLst/>
              <a:gdLst>
                <a:gd name="T0" fmla="*/ 24 w 28"/>
                <a:gd name="T1" fmla="*/ 33 h 33"/>
                <a:gd name="T2" fmla="*/ 21 w 28"/>
                <a:gd name="T3" fmla="*/ 32 h 33"/>
                <a:gd name="T4" fmla="*/ 1 w 28"/>
                <a:gd name="T5" fmla="*/ 6 h 33"/>
                <a:gd name="T6" fmla="*/ 1 w 28"/>
                <a:gd name="T7" fmla="*/ 1 h 33"/>
                <a:gd name="T8" fmla="*/ 6 w 28"/>
                <a:gd name="T9" fmla="*/ 2 h 33"/>
                <a:gd name="T10" fmla="*/ 27 w 28"/>
                <a:gd name="T11" fmla="*/ 28 h 33"/>
                <a:gd name="T12" fmla="*/ 26 w 28"/>
                <a:gd name="T13" fmla="*/ 33 h 33"/>
                <a:gd name="T14" fmla="*/ 24 w 28"/>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3">
                  <a:moveTo>
                    <a:pt x="24" y="33"/>
                  </a:moveTo>
                  <a:cubicBezTo>
                    <a:pt x="23" y="33"/>
                    <a:pt x="22" y="33"/>
                    <a:pt x="21" y="32"/>
                  </a:cubicBezTo>
                  <a:cubicBezTo>
                    <a:pt x="1" y="6"/>
                    <a:pt x="1" y="6"/>
                    <a:pt x="1" y="6"/>
                  </a:cubicBezTo>
                  <a:cubicBezTo>
                    <a:pt x="0" y="5"/>
                    <a:pt x="0" y="3"/>
                    <a:pt x="1" y="1"/>
                  </a:cubicBezTo>
                  <a:cubicBezTo>
                    <a:pt x="3" y="0"/>
                    <a:pt x="5" y="1"/>
                    <a:pt x="6" y="2"/>
                  </a:cubicBezTo>
                  <a:cubicBezTo>
                    <a:pt x="27" y="28"/>
                    <a:pt x="27" y="28"/>
                    <a:pt x="27" y="28"/>
                  </a:cubicBezTo>
                  <a:cubicBezTo>
                    <a:pt x="28" y="29"/>
                    <a:pt x="28" y="31"/>
                    <a:pt x="26" y="33"/>
                  </a:cubicBezTo>
                  <a:cubicBezTo>
                    <a:pt x="26" y="33"/>
                    <a:pt x="25" y="33"/>
                    <a:pt x="2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0" name="Freeform 399"/>
            <p:cNvSpPr>
              <a:spLocks/>
            </p:cNvSpPr>
            <p:nvPr/>
          </p:nvSpPr>
          <p:spPr bwMode="auto">
            <a:xfrm>
              <a:off x="4836" y="5868"/>
              <a:ext cx="88" cy="100"/>
            </a:xfrm>
            <a:custGeom>
              <a:avLst/>
              <a:gdLst>
                <a:gd name="T0" fmla="*/ 4 w 29"/>
                <a:gd name="T1" fmla="*/ 33 h 33"/>
                <a:gd name="T2" fmla="*/ 2 w 29"/>
                <a:gd name="T3" fmla="*/ 33 h 33"/>
                <a:gd name="T4" fmla="*/ 1 w 29"/>
                <a:gd name="T5" fmla="*/ 28 h 33"/>
                <a:gd name="T6" fmla="*/ 22 w 29"/>
                <a:gd name="T7" fmla="*/ 2 h 33"/>
                <a:gd name="T8" fmla="*/ 27 w 29"/>
                <a:gd name="T9" fmla="*/ 1 h 33"/>
                <a:gd name="T10" fmla="*/ 27 w 29"/>
                <a:gd name="T11" fmla="*/ 6 h 33"/>
                <a:gd name="T12" fmla="*/ 7 w 29"/>
                <a:gd name="T13" fmla="*/ 32 h 33"/>
                <a:gd name="T14" fmla="*/ 4 w 2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3">
                  <a:moveTo>
                    <a:pt x="4" y="33"/>
                  </a:moveTo>
                  <a:cubicBezTo>
                    <a:pt x="3" y="33"/>
                    <a:pt x="3" y="33"/>
                    <a:pt x="2" y="33"/>
                  </a:cubicBezTo>
                  <a:cubicBezTo>
                    <a:pt x="1" y="31"/>
                    <a:pt x="0" y="29"/>
                    <a:pt x="1" y="28"/>
                  </a:cubicBezTo>
                  <a:cubicBezTo>
                    <a:pt x="22" y="2"/>
                    <a:pt x="22" y="2"/>
                    <a:pt x="22" y="2"/>
                  </a:cubicBezTo>
                  <a:cubicBezTo>
                    <a:pt x="23" y="1"/>
                    <a:pt x="25" y="0"/>
                    <a:pt x="27" y="1"/>
                  </a:cubicBezTo>
                  <a:cubicBezTo>
                    <a:pt x="28" y="3"/>
                    <a:pt x="29" y="5"/>
                    <a:pt x="27" y="6"/>
                  </a:cubicBezTo>
                  <a:cubicBezTo>
                    <a:pt x="7" y="32"/>
                    <a:pt x="7" y="32"/>
                    <a:pt x="7" y="32"/>
                  </a:cubicBezTo>
                  <a:cubicBezTo>
                    <a:pt x="6" y="33"/>
                    <a:pt x="5" y="33"/>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1" name="Freeform 400"/>
            <p:cNvSpPr>
              <a:spLocks noEditPoints="1"/>
            </p:cNvSpPr>
            <p:nvPr/>
          </p:nvSpPr>
          <p:spPr bwMode="auto">
            <a:xfrm>
              <a:off x="4736" y="5638"/>
              <a:ext cx="227" cy="227"/>
            </a:xfrm>
            <a:custGeom>
              <a:avLst/>
              <a:gdLst>
                <a:gd name="T0" fmla="*/ 37 w 75"/>
                <a:gd name="T1" fmla="*/ 75 h 75"/>
                <a:gd name="T2" fmla="*/ 7 w 75"/>
                <a:gd name="T3" fmla="*/ 46 h 75"/>
                <a:gd name="T4" fmla="*/ 0 w 75"/>
                <a:gd name="T5" fmla="*/ 31 h 75"/>
                <a:gd name="T6" fmla="*/ 10 w 75"/>
                <a:gd name="T7" fmla="*/ 17 h 75"/>
                <a:gd name="T8" fmla="*/ 41 w 75"/>
                <a:gd name="T9" fmla="*/ 1 h 75"/>
                <a:gd name="T10" fmla="*/ 44 w 75"/>
                <a:gd name="T11" fmla="*/ 0 h 75"/>
                <a:gd name="T12" fmla="*/ 47 w 75"/>
                <a:gd name="T13" fmla="*/ 2 h 75"/>
                <a:gd name="T14" fmla="*/ 65 w 75"/>
                <a:gd name="T15" fmla="*/ 17 h 75"/>
                <a:gd name="T16" fmla="*/ 75 w 75"/>
                <a:gd name="T17" fmla="*/ 31 h 75"/>
                <a:gd name="T18" fmla="*/ 67 w 75"/>
                <a:gd name="T19" fmla="*/ 46 h 75"/>
                <a:gd name="T20" fmla="*/ 37 w 75"/>
                <a:gd name="T21" fmla="*/ 75 h 75"/>
                <a:gd name="T22" fmla="*/ 11 w 75"/>
                <a:gd name="T23" fmla="*/ 41 h 75"/>
                <a:gd name="T24" fmla="*/ 13 w 75"/>
                <a:gd name="T25" fmla="*/ 43 h 75"/>
                <a:gd name="T26" fmla="*/ 37 w 75"/>
                <a:gd name="T27" fmla="*/ 68 h 75"/>
                <a:gd name="T28" fmla="*/ 61 w 75"/>
                <a:gd name="T29" fmla="*/ 43 h 75"/>
                <a:gd name="T30" fmla="*/ 63 w 75"/>
                <a:gd name="T31" fmla="*/ 41 h 75"/>
                <a:gd name="T32" fmla="*/ 68 w 75"/>
                <a:gd name="T33" fmla="*/ 31 h 75"/>
                <a:gd name="T34" fmla="*/ 65 w 75"/>
                <a:gd name="T35" fmla="*/ 24 h 75"/>
                <a:gd name="T36" fmla="*/ 43 w 75"/>
                <a:gd name="T37" fmla="*/ 9 h 75"/>
                <a:gd name="T38" fmla="*/ 10 w 75"/>
                <a:gd name="T39" fmla="*/ 24 h 75"/>
                <a:gd name="T40" fmla="*/ 6 w 75"/>
                <a:gd name="T41" fmla="*/ 31 h 75"/>
                <a:gd name="T42" fmla="*/ 11 w 75"/>
                <a:gd name="T43" fmla="*/ 41 h 75"/>
                <a:gd name="T44" fmla="*/ 11 w 75"/>
                <a:gd name="T45" fmla="*/ 41 h 75"/>
                <a:gd name="T46" fmla="*/ 11 w 75"/>
                <a:gd name="T47" fmla="*/ 41 h 75"/>
                <a:gd name="T48" fmla="*/ 65 w 75"/>
                <a:gd name="T49" fmla="*/ 41 h 75"/>
                <a:gd name="T50" fmla="*/ 65 w 75"/>
                <a:gd name="T51" fmla="*/ 41 h 75"/>
                <a:gd name="T52" fmla="*/ 65 w 75"/>
                <a:gd name="T53" fmla="*/ 41 h 75"/>
                <a:gd name="T54" fmla="*/ 10 w 75"/>
                <a:gd name="T55" fmla="*/ 41 h 75"/>
                <a:gd name="T56" fmla="*/ 10 w 75"/>
                <a:gd name="T57" fmla="*/ 41 h 75"/>
                <a:gd name="T58" fmla="*/ 10 w 75"/>
                <a:gd name="T59" fmla="*/ 41 h 75"/>
                <a:gd name="T60" fmla="*/ 65 w 75"/>
                <a:gd name="T61" fmla="*/ 41 h 75"/>
                <a:gd name="T62" fmla="*/ 65 w 75"/>
                <a:gd name="T63" fmla="*/ 41 h 75"/>
                <a:gd name="T64" fmla="*/ 65 w 75"/>
                <a:gd name="T65" fmla="*/ 41 h 75"/>
                <a:gd name="T66" fmla="*/ 10 w 75"/>
                <a:gd name="T67" fmla="*/ 41 h 75"/>
                <a:gd name="T68" fmla="*/ 10 w 75"/>
                <a:gd name="T69" fmla="*/ 41 h 75"/>
                <a:gd name="T70" fmla="*/ 10 w 75"/>
                <a:gd name="T7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75">
                  <a:moveTo>
                    <a:pt x="37" y="75"/>
                  </a:moveTo>
                  <a:cubicBezTo>
                    <a:pt x="25" y="75"/>
                    <a:pt x="13" y="64"/>
                    <a:pt x="7" y="46"/>
                  </a:cubicBezTo>
                  <a:cubicBezTo>
                    <a:pt x="3" y="43"/>
                    <a:pt x="0" y="36"/>
                    <a:pt x="0" y="31"/>
                  </a:cubicBezTo>
                  <a:cubicBezTo>
                    <a:pt x="0" y="21"/>
                    <a:pt x="3" y="17"/>
                    <a:pt x="10" y="17"/>
                  </a:cubicBezTo>
                  <a:cubicBezTo>
                    <a:pt x="28" y="17"/>
                    <a:pt x="41" y="1"/>
                    <a:pt x="41" y="1"/>
                  </a:cubicBezTo>
                  <a:cubicBezTo>
                    <a:pt x="42" y="0"/>
                    <a:pt x="43" y="0"/>
                    <a:pt x="44" y="0"/>
                  </a:cubicBezTo>
                  <a:cubicBezTo>
                    <a:pt x="46" y="0"/>
                    <a:pt x="47" y="1"/>
                    <a:pt x="47" y="2"/>
                  </a:cubicBezTo>
                  <a:cubicBezTo>
                    <a:pt x="47" y="2"/>
                    <a:pt x="53" y="17"/>
                    <a:pt x="65" y="17"/>
                  </a:cubicBezTo>
                  <a:cubicBezTo>
                    <a:pt x="71" y="17"/>
                    <a:pt x="75" y="21"/>
                    <a:pt x="75" y="31"/>
                  </a:cubicBezTo>
                  <a:cubicBezTo>
                    <a:pt x="75" y="36"/>
                    <a:pt x="71" y="43"/>
                    <a:pt x="67" y="46"/>
                  </a:cubicBezTo>
                  <a:cubicBezTo>
                    <a:pt x="61" y="64"/>
                    <a:pt x="49" y="75"/>
                    <a:pt x="37" y="75"/>
                  </a:cubicBezTo>
                  <a:close/>
                  <a:moveTo>
                    <a:pt x="11" y="41"/>
                  </a:moveTo>
                  <a:cubicBezTo>
                    <a:pt x="12" y="42"/>
                    <a:pt x="13" y="42"/>
                    <a:pt x="13" y="43"/>
                  </a:cubicBezTo>
                  <a:cubicBezTo>
                    <a:pt x="18" y="58"/>
                    <a:pt x="28" y="68"/>
                    <a:pt x="37" y="68"/>
                  </a:cubicBezTo>
                  <a:cubicBezTo>
                    <a:pt x="46" y="68"/>
                    <a:pt x="56" y="58"/>
                    <a:pt x="61" y="43"/>
                  </a:cubicBezTo>
                  <a:cubicBezTo>
                    <a:pt x="62" y="42"/>
                    <a:pt x="62" y="42"/>
                    <a:pt x="63" y="41"/>
                  </a:cubicBezTo>
                  <a:cubicBezTo>
                    <a:pt x="64" y="40"/>
                    <a:pt x="68" y="35"/>
                    <a:pt x="68" y="31"/>
                  </a:cubicBezTo>
                  <a:cubicBezTo>
                    <a:pt x="68" y="25"/>
                    <a:pt x="67" y="24"/>
                    <a:pt x="65" y="24"/>
                  </a:cubicBezTo>
                  <a:cubicBezTo>
                    <a:pt x="54" y="24"/>
                    <a:pt x="47" y="15"/>
                    <a:pt x="43" y="9"/>
                  </a:cubicBezTo>
                  <a:cubicBezTo>
                    <a:pt x="38" y="14"/>
                    <a:pt x="26" y="24"/>
                    <a:pt x="10" y="24"/>
                  </a:cubicBezTo>
                  <a:cubicBezTo>
                    <a:pt x="7" y="24"/>
                    <a:pt x="6" y="25"/>
                    <a:pt x="6" y="31"/>
                  </a:cubicBezTo>
                  <a:cubicBezTo>
                    <a:pt x="6" y="35"/>
                    <a:pt x="10" y="40"/>
                    <a:pt x="11" y="41"/>
                  </a:cubicBezTo>
                  <a:close/>
                  <a:moveTo>
                    <a:pt x="11" y="41"/>
                  </a:moveTo>
                  <a:cubicBezTo>
                    <a:pt x="11" y="41"/>
                    <a:pt x="11" y="41"/>
                    <a:pt x="11" y="41"/>
                  </a:cubicBezTo>
                  <a:close/>
                  <a:moveTo>
                    <a:pt x="65" y="41"/>
                  </a:moveTo>
                  <a:cubicBezTo>
                    <a:pt x="65" y="41"/>
                    <a:pt x="65" y="41"/>
                    <a:pt x="65" y="41"/>
                  </a:cubicBezTo>
                  <a:cubicBezTo>
                    <a:pt x="65" y="41"/>
                    <a:pt x="65" y="41"/>
                    <a:pt x="65" y="41"/>
                  </a:cubicBezTo>
                  <a:close/>
                  <a:moveTo>
                    <a:pt x="10" y="41"/>
                  </a:moveTo>
                  <a:cubicBezTo>
                    <a:pt x="10" y="41"/>
                    <a:pt x="10" y="41"/>
                    <a:pt x="10" y="41"/>
                  </a:cubicBezTo>
                  <a:cubicBezTo>
                    <a:pt x="10" y="41"/>
                    <a:pt x="10" y="41"/>
                    <a:pt x="10" y="41"/>
                  </a:cubicBezTo>
                  <a:close/>
                  <a:moveTo>
                    <a:pt x="65" y="41"/>
                  </a:moveTo>
                  <a:cubicBezTo>
                    <a:pt x="65" y="41"/>
                    <a:pt x="65" y="41"/>
                    <a:pt x="65" y="41"/>
                  </a:cubicBezTo>
                  <a:cubicBezTo>
                    <a:pt x="65" y="41"/>
                    <a:pt x="65" y="41"/>
                    <a:pt x="65" y="41"/>
                  </a:cubicBezTo>
                  <a:close/>
                  <a:moveTo>
                    <a:pt x="10" y="41"/>
                  </a:moveTo>
                  <a:cubicBezTo>
                    <a:pt x="10" y="41"/>
                    <a:pt x="10" y="41"/>
                    <a:pt x="10" y="41"/>
                  </a:cubicBezTo>
                  <a:cubicBezTo>
                    <a:pt x="10" y="41"/>
                    <a:pt x="10" y="41"/>
                    <a:pt x="1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2" name="Freeform 401"/>
            <p:cNvSpPr>
              <a:spLocks/>
            </p:cNvSpPr>
            <p:nvPr/>
          </p:nvSpPr>
          <p:spPr bwMode="auto">
            <a:xfrm>
              <a:off x="4690" y="5574"/>
              <a:ext cx="316" cy="346"/>
            </a:xfrm>
            <a:custGeom>
              <a:avLst/>
              <a:gdLst>
                <a:gd name="T0" fmla="*/ 100 w 104"/>
                <a:gd name="T1" fmla="*/ 113 h 114"/>
                <a:gd name="T2" fmla="*/ 97 w 104"/>
                <a:gd name="T3" fmla="*/ 111 h 114"/>
                <a:gd name="T4" fmla="*/ 83 w 104"/>
                <a:gd name="T5" fmla="*/ 45 h 114"/>
                <a:gd name="T6" fmla="*/ 52 w 104"/>
                <a:gd name="T7" fmla="*/ 7 h 114"/>
                <a:gd name="T8" fmla="*/ 21 w 104"/>
                <a:gd name="T9" fmla="*/ 45 h 114"/>
                <a:gd name="T10" fmla="*/ 7 w 104"/>
                <a:gd name="T11" fmla="*/ 111 h 114"/>
                <a:gd name="T12" fmla="*/ 3 w 104"/>
                <a:gd name="T13" fmla="*/ 113 h 114"/>
                <a:gd name="T14" fmla="*/ 1 w 104"/>
                <a:gd name="T15" fmla="*/ 108 h 114"/>
                <a:gd name="T16" fmla="*/ 15 w 104"/>
                <a:gd name="T17" fmla="*/ 45 h 114"/>
                <a:gd name="T18" fmla="*/ 52 w 104"/>
                <a:gd name="T19" fmla="*/ 0 h 114"/>
                <a:gd name="T20" fmla="*/ 90 w 104"/>
                <a:gd name="T21" fmla="*/ 45 h 114"/>
                <a:gd name="T22" fmla="*/ 103 w 104"/>
                <a:gd name="T23" fmla="*/ 108 h 114"/>
                <a:gd name="T24" fmla="*/ 101 w 104"/>
                <a:gd name="T25" fmla="*/ 113 h 114"/>
                <a:gd name="T26" fmla="*/ 100 w 104"/>
                <a:gd name="T27"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14">
                  <a:moveTo>
                    <a:pt x="100" y="113"/>
                  </a:moveTo>
                  <a:cubicBezTo>
                    <a:pt x="99" y="113"/>
                    <a:pt x="97" y="112"/>
                    <a:pt x="97" y="111"/>
                  </a:cubicBezTo>
                  <a:cubicBezTo>
                    <a:pt x="83" y="77"/>
                    <a:pt x="83" y="46"/>
                    <a:pt x="83" y="45"/>
                  </a:cubicBezTo>
                  <a:cubicBezTo>
                    <a:pt x="83" y="33"/>
                    <a:pt x="80" y="7"/>
                    <a:pt x="52" y="7"/>
                  </a:cubicBezTo>
                  <a:cubicBezTo>
                    <a:pt x="24" y="7"/>
                    <a:pt x="21" y="33"/>
                    <a:pt x="21" y="45"/>
                  </a:cubicBezTo>
                  <a:cubicBezTo>
                    <a:pt x="21" y="46"/>
                    <a:pt x="21" y="77"/>
                    <a:pt x="7" y="111"/>
                  </a:cubicBezTo>
                  <a:cubicBezTo>
                    <a:pt x="7" y="113"/>
                    <a:pt x="5" y="114"/>
                    <a:pt x="3" y="113"/>
                  </a:cubicBezTo>
                  <a:cubicBezTo>
                    <a:pt x="1" y="112"/>
                    <a:pt x="0" y="110"/>
                    <a:pt x="1" y="108"/>
                  </a:cubicBezTo>
                  <a:cubicBezTo>
                    <a:pt x="14" y="75"/>
                    <a:pt x="15" y="45"/>
                    <a:pt x="15" y="45"/>
                  </a:cubicBezTo>
                  <a:cubicBezTo>
                    <a:pt x="15" y="17"/>
                    <a:pt x="29" y="0"/>
                    <a:pt x="52" y="0"/>
                  </a:cubicBezTo>
                  <a:cubicBezTo>
                    <a:pt x="76" y="0"/>
                    <a:pt x="90" y="17"/>
                    <a:pt x="90" y="45"/>
                  </a:cubicBezTo>
                  <a:cubicBezTo>
                    <a:pt x="90" y="45"/>
                    <a:pt x="90" y="75"/>
                    <a:pt x="103" y="108"/>
                  </a:cubicBezTo>
                  <a:cubicBezTo>
                    <a:pt x="104" y="110"/>
                    <a:pt x="103" y="112"/>
                    <a:pt x="101" y="113"/>
                  </a:cubicBezTo>
                  <a:cubicBezTo>
                    <a:pt x="101" y="113"/>
                    <a:pt x="100" y="113"/>
                    <a:pt x="100"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3" name="Freeform 402"/>
            <p:cNvSpPr>
              <a:spLocks/>
            </p:cNvSpPr>
            <p:nvPr/>
          </p:nvSpPr>
          <p:spPr bwMode="auto">
            <a:xfrm>
              <a:off x="4742" y="5880"/>
              <a:ext cx="36" cy="152"/>
            </a:xfrm>
            <a:custGeom>
              <a:avLst/>
              <a:gdLst>
                <a:gd name="T0" fmla="*/ 8 w 12"/>
                <a:gd name="T1" fmla="*/ 50 h 50"/>
                <a:gd name="T2" fmla="*/ 5 w 12"/>
                <a:gd name="T3" fmla="*/ 48 h 50"/>
                <a:gd name="T4" fmla="*/ 0 w 12"/>
                <a:gd name="T5" fmla="*/ 3 h 50"/>
                <a:gd name="T6" fmla="*/ 3 w 12"/>
                <a:gd name="T7" fmla="*/ 0 h 50"/>
                <a:gd name="T8" fmla="*/ 6 w 12"/>
                <a:gd name="T9" fmla="*/ 3 h 50"/>
                <a:gd name="T10" fmla="*/ 12 w 12"/>
                <a:gd name="T11" fmla="*/ 46 h 50"/>
                <a:gd name="T12" fmla="*/ 9 w 12"/>
                <a:gd name="T13" fmla="*/ 50 h 50"/>
                <a:gd name="T14" fmla="*/ 8 w 12"/>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0">
                  <a:moveTo>
                    <a:pt x="8" y="50"/>
                  </a:moveTo>
                  <a:cubicBezTo>
                    <a:pt x="7" y="50"/>
                    <a:pt x="6" y="49"/>
                    <a:pt x="5" y="48"/>
                  </a:cubicBezTo>
                  <a:cubicBezTo>
                    <a:pt x="5" y="47"/>
                    <a:pt x="0" y="27"/>
                    <a:pt x="0" y="3"/>
                  </a:cubicBezTo>
                  <a:cubicBezTo>
                    <a:pt x="0" y="2"/>
                    <a:pt x="1" y="0"/>
                    <a:pt x="3" y="0"/>
                  </a:cubicBezTo>
                  <a:cubicBezTo>
                    <a:pt x="5" y="0"/>
                    <a:pt x="6" y="2"/>
                    <a:pt x="6" y="3"/>
                  </a:cubicBezTo>
                  <a:cubicBezTo>
                    <a:pt x="6" y="26"/>
                    <a:pt x="12" y="46"/>
                    <a:pt x="12" y="46"/>
                  </a:cubicBezTo>
                  <a:cubicBezTo>
                    <a:pt x="12" y="48"/>
                    <a:pt x="11" y="50"/>
                    <a:pt x="9" y="50"/>
                  </a:cubicBezTo>
                  <a:cubicBezTo>
                    <a:pt x="9" y="50"/>
                    <a:pt x="9" y="50"/>
                    <a:pt x="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4" name="Freeform 403"/>
            <p:cNvSpPr>
              <a:spLocks noEditPoints="1"/>
            </p:cNvSpPr>
            <p:nvPr/>
          </p:nvSpPr>
          <p:spPr bwMode="auto">
            <a:xfrm>
              <a:off x="4739" y="6011"/>
              <a:ext cx="63" cy="63"/>
            </a:xfrm>
            <a:custGeom>
              <a:avLst/>
              <a:gdLst>
                <a:gd name="T0" fmla="*/ 10 w 21"/>
                <a:gd name="T1" fmla="*/ 21 h 21"/>
                <a:gd name="T2" fmla="*/ 0 w 21"/>
                <a:gd name="T3" fmla="*/ 11 h 21"/>
                <a:gd name="T4" fmla="*/ 10 w 21"/>
                <a:gd name="T5" fmla="*/ 0 h 21"/>
                <a:gd name="T6" fmla="*/ 21 w 21"/>
                <a:gd name="T7" fmla="*/ 11 h 21"/>
                <a:gd name="T8" fmla="*/ 10 w 21"/>
                <a:gd name="T9" fmla="*/ 21 h 21"/>
                <a:gd name="T10" fmla="*/ 10 w 21"/>
                <a:gd name="T11" fmla="*/ 7 h 21"/>
                <a:gd name="T12" fmla="*/ 7 w 21"/>
                <a:gd name="T13" fmla="*/ 11 h 21"/>
                <a:gd name="T14" fmla="*/ 10 w 21"/>
                <a:gd name="T15" fmla="*/ 14 h 21"/>
                <a:gd name="T16" fmla="*/ 14 w 21"/>
                <a:gd name="T17" fmla="*/ 11 h 21"/>
                <a:gd name="T18" fmla="*/ 10 w 21"/>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5" y="21"/>
                    <a:pt x="0" y="16"/>
                    <a:pt x="0" y="11"/>
                  </a:cubicBezTo>
                  <a:cubicBezTo>
                    <a:pt x="0" y="5"/>
                    <a:pt x="5" y="0"/>
                    <a:pt x="10" y="0"/>
                  </a:cubicBezTo>
                  <a:cubicBezTo>
                    <a:pt x="16" y="0"/>
                    <a:pt x="21" y="5"/>
                    <a:pt x="21" y="11"/>
                  </a:cubicBezTo>
                  <a:cubicBezTo>
                    <a:pt x="21" y="16"/>
                    <a:pt x="16" y="21"/>
                    <a:pt x="10" y="21"/>
                  </a:cubicBezTo>
                  <a:close/>
                  <a:moveTo>
                    <a:pt x="10" y="7"/>
                  </a:moveTo>
                  <a:cubicBezTo>
                    <a:pt x="8" y="7"/>
                    <a:pt x="7" y="9"/>
                    <a:pt x="7" y="11"/>
                  </a:cubicBezTo>
                  <a:cubicBezTo>
                    <a:pt x="7" y="13"/>
                    <a:pt x="8" y="14"/>
                    <a:pt x="10" y="14"/>
                  </a:cubicBezTo>
                  <a:cubicBezTo>
                    <a:pt x="12" y="14"/>
                    <a:pt x="14" y="13"/>
                    <a:pt x="14" y="11"/>
                  </a:cubicBezTo>
                  <a:cubicBezTo>
                    <a:pt x="14" y="9"/>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5" name="Freeform 404"/>
            <p:cNvSpPr>
              <a:spLocks/>
            </p:cNvSpPr>
            <p:nvPr/>
          </p:nvSpPr>
          <p:spPr bwMode="auto">
            <a:xfrm>
              <a:off x="4927" y="5880"/>
              <a:ext cx="33" cy="103"/>
            </a:xfrm>
            <a:custGeom>
              <a:avLst/>
              <a:gdLst>
                <a:gd name="T0" fmla="*/ 4 w 11"/>
                <a:gd name="T1" fmla="*/ 34 h 34"/>
                <a:gd name="T2" fmla="*/ 3 w 11"/>
                <a:gd name="T3" fmla="*/ 34 h 34"/>
                <a:gd name="T4" fmla="*/ 0 w 11"/>
                <a:gd name="T5" fmla="*/ 30 h 34"/>
                <a:gd name="T6" fmla="*/ 4 w 11"/>
                <a:gd name="T7" fmla="*/ 3 h 34"/>
                <a:gd name="T8" fmla="*/ 7 w 11"/>
                <a:gd name="T9" fmla="*/ 0 h 34"/>
                <a:gd name="T10" fmla="*/ 11 w 11"/>
                <a:gd name="T11" fmla="*/ 3 h 34"/>
                <a:gd name="T12" fmla="*/ 7 w 11"/>
                <a:gd name="T13" fmla="*/ 32 h 34"/>
                <a:gd name="T14" fmla="*/ 4 w 11"/>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4">
                  <a:moveTo>
                    <a:pt x="4" y="34"/>
                  </a:moveTo>
                  <a:cubicBezTo>
                    <a:pt x="3" y="34"/>
                    <a:pt x="3" y="34"/>
                    <a:pt x="3" y="34"/>
                  </a:cubicBezTo>
                  <a:cubicBezTo>
                    <a:pt x="1" y="34"/>
                    <a:pt x="0" y="32"/>
                    <a:pt x="0" y="30"/>
                  </a:cubicBezTo>
                  <a:cubicBezTo>
                    <a:pt x="0" y="30"/>
                    <a:pt x="4" y="14"/>
                    <a:pt x="4" y="3"/>
                  </a:cubicBezTo>
                  <a:cubicBezTo>
                    <a:pt x="4" y="2"/>
                    <a:pt x="5" y="0"/>
                    <a:pt x="7" y="0"/>
                  </a:cubicBezTo>
                  <a:cubicBezTo>
                    <a:pt x="9" y="0"/>
                    <a:pt x="11" y="2"/>
                    <a:pt x="11" y="3"/>
                  </a:cubicBezTo>
                  <a:cubicBezTo>
                    <a:pt x="11" y="15"/>
                    <a:pt x="7" y="31"/>
                    <a:pt x="7" y="32"/>
                  </a:cubicBezTo>
                  <a:cubicBezTo>
                    <a:pt x="7" y="33"/>
                    <a:pt x="5" y="3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6" name="Freeform 405"/>
            <p:cNvSpPr>
              <a:spLocks noEditPoints="1"/>
            </p:cNvSpPr>
            <p:nvPr/>
          </p:nvSpPr>
          <p:spPr bwMode="auto">
            <a:xfrm>
              <a:off x="4860" y="6035"/>
              <a:ext cx="46" cy="42"/>
            </a:xfrm>
            <a:custGeom>
              <a:avLst/>
              <a:gdLst>
                <a:gd name="T0" fmla="*/ 8 w 15"/>
                <a:gd name="T1" fmla="*/ 14 h 14"/>
                <a:gd name="T2" fmla="*/ 6 w 15"/>
                <a:gd name="T3" fmla="*/ 14 h 14"/>
                <a:gd name="T4" fmla="*/ 1 w 15"/>
                <a:gd name="T5" fmla="*/ 6 h 14"/>
                <a:gd name="T6" fmla="*/ 5 w 15"/>
                <a:gd name="T7" fmla="*/ 1 h 14"/>
                <a:gd name="T8" fmla="*/ 10 w 15"/>
                <a:gd name="T9" fmla="*/ 1 h 14"/>
                <a:gd name="T10" fmla="*/ 14 w 15"/>
                <a:gd name="T11" fmla="*/ 4 h 14"/>
                <a:gd name="T12" fmla="*/ 15 w 15"/>
                <a:gd name="T13" fmla="*/ 9 h 14"/>
                <a:gd name="T14" fmla="*/ 15 w 15"/>
                <a:gd name="T15" fmla="*/ 9 h 14"/>
                <a:gd name="T16" fmla="*/ 8 w 15"/>
                <a:gd name="T17" fmla="*/ 14 h 14"/>
                <a:gd name="T18" fmla="*/ 11 w 15"/>
                <a:gd name="T19" fmla="*/ 8 h 14"/>
                <a:gd name="T20" fmla="*/ 11 w 15"/>
                <a:gd name="T2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8" y="14"/>
                  </a:moveTo>
                  <a:cubicBezTo>
                    <a:pt x="7" y="14"/>
                    <a:pt x="7" y="14"/>
                    <a:pt x="6" y="14"/>
                  </a:cubicBezTo>
                  <a:cubicBezTo>
                    <a:pt x="3" y="13"/>
                    <a:pt x="0" y="9"/>
                    <a:pt x="1" y="6"/>
                  </a:cubicBezTo>
                  <a:cubicBezTo>
                    <a:pt x="2" y="4"/>
                    <a:pt x="3" y="2"/>
                    <a:pt x="5" y="1"/>
                  </a:cubicBezTo>
                  <a:cubicBezTo>
                    <a:pt x="6" y="0"/>
                    <a:pt x="8" y="0"/>
                    <a:pt x="10" y="1"/>
                  </a:cubicBezTo>
                  <a:cubicBezTo>
                    <a:pt x="11" y="1"/>
                    <a:pt x="13" y="2"/>
                    <a:pt x="14" y="4"/>
                  </a:cubicBezTo>
                  <a:cubicBezTo>
                    <a:pt x="15" y="5"/>
                    <a:pt x="15" y="7"/>
                    <a:pt x="15" y="9"/>
                  </a:cubicBezTo>
                  <a:cubicBezTo>
                    <a:pt x="15" y="9"/>
                    <a:pt x="15" y="9"/>
                    <a:pt x="15" y="9"/>
                  </a:cubicBezTo>
                  <a:cubicBezTo>
                    <a:pt x="14" y="12"/>
                    <a:pt x="11" y="14"/>
                    <a:pt x="8" y="14"/>
                  </a:cubicBezTo>
                  <a:close/>
                  <a:moveTo>
                    <a:pt x="11" y="8"/>
                  </a:moveTo>
                  <a:cubicBezTo>
                    <a:pt x="11" y="8"/>
                    <a:pt x="11" y="8"/>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7" name="Freeform 406"/>
            <p:cNvSpPr>
              <a:spLocks noEditPoints="1"/>
            </p:cNvSpPr>
            <p:nvPr/>
          </p:nvSpPr>
          <p:spPr bwMode="auto">
            <a:xfrm>
              <a:off x="4921" y="6050"/>
              <a:ext cx="45" cy="42"/>
            </a:xfrm>
            <a:custGeom>
              <a:avLst/>
              <a:gdLst>
                <a:gd name="T0" fmla="*/ 8 w 15"/>
                <a:gd name="T1" fmla="*/ 14 h 14"/>
                <a:gd name="T2" fmla="*/ 6 w 15"/>
                <a:gd name="T3" fmla="*/ 14 h 14"/>
                <a:gd name="T4" fmla="*/ 1 w 15"/>
                <a:gd name="T5" fmla="*/ 6 h 14"/>
                <a:gd name="T6" fmla="*/ 1 w 15"/>
                <a:gd name="T7" fmla="*/ 6 h 14"/>
                <a:gd name="T8" fmla="*/ 4 w 15"/>
                <a:gd name="T9" fmla="*/ 1 h 14"/>
                <a:gd name="T10" fmla="*/ 10 w 15"/>
                <a:gd name="T11" fmla="*/ 1 h 14"/>
                <a:gd name="T12" fmla="*/ 14 w 15"/>
                <a:gd name="T13" fmla="*/ 4 h 14"/>
                <a:gd name="T14" fmla="*/ 15 w 15"/>
                <a:gd name="T15" fmla="*/ 9 h 14"/>
                <a:gd name="T16" fmla="*/ 8 w 15"/>
                <a:gd name="T17" fmla="*/ 14 h 14"/>
                <a:gd name="T18" fmla="*/ 5 w 15"/>
                <a:gd name="T19" fmla="*/ 7 h 14"/>
                <a:gd name="T20" fmla="*/ 5 w 15"/>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8" y="14"/>
                  </a:moveTo>
                  <a:cubicBezTo>
                    <a:pt x="7" y="14"/>
                    <a:pt x="7" y="14"/>
                    <a:pt x="6" y="14"/>
                  </a:cubicBezTo>
                  <a:cubicBezTo>
                    <a:pt x="3" y="13"/>
                    <a:pt x="0" y="9"/>
                    <a:pt x="1" y="6"/>
                  </a:cubicBezTo>
                  <a:cubicBezTo>
                    <a:pt x="1" y="6"/>
                    <a:pt x="1" y="6"/>
                    <a:pt x="1" y="6"/>
                  </a:cubicBezTo>
                  <a:cubicBezTo>
                    <a:pt x="2" y="4"/>
                    <a:pt x="3" y="2"/>
                    <a:pt x="4" y="1"/>
                  </a:cubicBezTo>
                  <a:cubicBezTo>
                    <a:pt x="6" y="1"/>
                    <a:pt x="8" y="0"/>
                    <a:pt x="10" y="1"/>
                  </a:cubicBezTo>
                  <a:cubicBezTo>
                    <a:pt x="11" y="1"/>
                    <a:pt x="13" y="2"/>
                    <a:pt x="14" y="4"/>
                  </a:cubicBezTo>
                  <a:cubicBezTo>
                    <a:pt x="15" y="5"/>
                    <a:pt x="15" y="7"/>
                    <a:pt x="15" y="9"/>
                  </a:cubicBezTo>
                  <a:cubicBezTo>
                    <a:pt x="14" y="12"/>
                    <a:pt x="11" y="14"/>
                    <a:pt x="8" y="14"/>
                  </a:cubicBezTo>
                  <a:close/>
                  <a:moveTo>
                    <a:pt x="5" y="7"/>
                  </a:moveTo>
                  <a:cubicBezTo>
                    <a:pt x="5" y="7"/>
                    <a:pt x="5"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58" name="Freeform 407"/>
            <p:cNvSpPr>
              <a:spLocks/>
            </p:cNvSpPr>
            <p:nvPr/>
          </p:nvSpPr>
          <p:spPr bwMode="auto">
            <a:xfrm>
              <a:off x="4863" y="5962"/>
              <a:ext cx="119" cy="124"/>
            </a:xfrm>
            <a:custGeom>
              <a:avLst/>
              <a:gdLst>
                <a:gd name="T0" fmla="*/ 30 w 39"/>
                <a:gd name="T1" fmla="*/ 41 h 41"/>
                <a:gd name="T2" fmla="*/ 29 w 39"/>
                <a:gd name="T3" fmla="*/ 41 h 41"/>
                <a:gd name="T4" fmla="*/ 27 w 39"/>
                <a:gd name="T5" fmla="*/ 36 h 41"/>
                <a:gd name="T6" fmla="*/ 31 w 39"/>
                <a:gd name="T7" fmla="*/ 20 h 41"/>
                <a:gd name="T8" fmla="*/ 30 w 39"/>
                <a:gd name="T9" fmla="*/ 12 h 41"/>
                <a:gd name="T10" fmla="*/ 24 w 39"/>
                <a:gd name="T11" fmla="*/ 7 h 41"/>
                <a:gd name="T12" fmla="*/ 16 w 39"/>
                <a:gd name="T13" fmla="*/ 8 h 41"/>
                <a:gd name="T14" fmla="*/ 11 w 39"/>
                <a:gd name="T15" fmla="*/ 15 h 41"/>
                <a:gd name="T16" fmla="*/ 7 w 39"/>
                <a:gd name="T17" fmla="*/ 31 h 41"/>
                <a:gd name="T18" fmla="*/ 3 w 39"/>
                <a:gd name="T19" fmla="*/ 34 h 41"/>
                <a:gd name="T20" fmla="*/ 0 w 39"/>
                <a:gd name="T21" fmla="*/ 30 h 41"/>
                <a:gd name="T22" fmla="*/ 5 w 39"/>
                <a:gd name="T23" fmla="*/ 13 h 41"/>
                <a:gd name="T24" fmla="*/ 13 w 39"/>
                <a:gd name="T25" fmla="*/ 2 h 41"/>
                <a:gd name="T26" fmla="*/ 26 w 39"/>
                <a:gd name="T27" fmla="*/ 1 h 41"/>
                <a:gd name="T28" fmla="*/ 36 w 39"/>
                <a:gd name="T29" fmla="*/ 9 h 41"/>
                <a:gd name="T30" fmla="*/ 38 w 39"/>
                <a:gd name="T31" fmla="*/ 22 h 41"/>
                <a:gd name="T32" fmla="*/ 34 w 39"/>
                <a:gd name="T33" fmla="*/ 38 h 41"/>
                <a:gd name="T34" fmla="*/ 30 w 39"/>
                <a:gd name="T3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1">
                  <a:moveTo>
                    <a:pt x="30" y="41"/>
                  </a:moveTo>
                  <a:cubicBezTo>
                    <a:pt x="30" y="41"/>
                    <a:pt x="30" y="41"/>
                    <a:pt x="29" y="41"/>
                  </a:cubicBezTo>
                  <a:cubicBezTo>
                    <a:pt x="28" y="40"/>
                    <a:pt x="26" y="38"/>
                    <a:pt x="27" y="36"/>
                  </a:cubicBezTo>
                  <a:cubicBezTo>
                    <a:pt x="31" y="20"/>
                    <a:pt x="31" y="20"/>
                    <a:pt x="31" y="20"/>
                  </a:cubicBezTo>
                  <a:cubicBezTo>
                    <a:pt x="32" y="17"/>
                    <a:pt x="31" y="14"/>
                    <a:pt x="30" y="12"/>
                  </a:cubicBezTo>
                  <a:cubicBezTo>
                    <a:pt x="29" y="10"/>
                    <a:pt x="26" y="8"/>
                    <a:pt x="24" y="7"/>
                  </a:cubicBezTo>
                  <a:cubicBezTo>
                    <a:pt x="21" y="7"/>
                    <a:pt x="18" y="7"/>
                    <a:pt x="16" y="8"/>
                  </a:cubicBezTo>
                  <a:cubicBezTo>
                    <a:pt x="14" y="10"/>
                    <a:pt x="12" y="12"/>
                    <a:pt x="11" y="15"/>
                  </a:cubicBezTo>
                  <a:cubicBezTo>
                    <a:pt x="7" y="31"/>
                    <a:pt x="7" y="31"/>
                    <a:pt x="7" y="31"/>
                  </a:cubicBezTo>
                  <a:cubicBezTo>
                    <a:pt x="7" y="33"/>
                    <a:pt x="5" y="34"/>
                    <a:pt x="3" y="34"/>
                  </a:cubicBezTo>
                  <a:cubicBezTo>
                    <a:pt x="1" y="33"/>
                    <a:pt x="0" y="31"/>
                    <a:pt x="0" y="30"/>
                  </a:cubicBezTo>
                  <a:cubicBezTo>
                    <a:pt x="5" y="13"/>
                    <a:pt x="5" y="13"/>
                    <a:pt x="5" y="13"/>
                  </a:cubicBezTo>
                  <a:cubicBezTo>
                    <a:pt x="6" y="9"/>
                    <a:pt x="9" y="5"/>
                    <a:pt x="13" y="2"/>
                  </a:cubicBezTo>
                  <a:cubicBezTo>
                    <a:pt x="16" y="0"/>
                    <a:pt x="21" y="0"/>
                    <a:pt x="26" y="1"/>
                  </a:cubicBezTo>
                  <a:cubicBezTo>
                    <a:pt x="30" y="2"/>
                    <a:pt x="34" y="5"/>
                    <a:pt x="36" y="9"/>
                  </a:cubicBezTo>
                  <a:cubicBezTo>
                    <a:pt x="38" y="12"/>
                    <a:pt x="39" y="17"/>
                    <a:pt x="38" y="22"/>
                  </a:cubicBezTo>
                  <a:cubicBezTo>
                    <a:pt x="34" y="38"/>
                    <a:pt x="34" y="38"/>
                    <a:pt x="34" y="38"/>
                  </a:cubicBezTo>
                  <a:cubicBezTo>
                    <a:pt x="33" y="40"/>
                    <a:pt x="32" y="41"/>
                    <a:pt x="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grpSp>
        <p:nvGrpSpPr>
          <p:cNvPr id="59" name="Group 462" title="Piggy Bank icon"/>
          <p:cNvGrpSpPr>
            <a:grpSpLocks noChangeAspect="1"/>
          </p:cNvGrpSpPr>
          <p:nvPr/>
        </p:nvGrpSpPr>
        <p:grpSpPr bwMode="auto">
          <a:xfrm>
            <a:off x="858443" y="4004304"/>
            <a:ext cx="733066" cy="569247"/>
            <a:chOff x="7287" y="4451"/>
            <a:chExt cx="801" cy="661"/>
          </a:xfrm>
          <a:solidFill>
            <a:schemeClr val="tx1"/>
          </a:solidFill>
        </p:grpSpPr>
        <p:sp>
          <p:nvSpPr>
            <p:cNvPr id="60" name="Freeform 463"/>
            <p:cNvSpPr>
              <a:spLocks noEditPoints="1"/>
            </p:cNvSpPr>
            <p:nvPr/>
          </p:nvSpPr>
          <p:spPr bwMode="auto">
            <a:xfrm>
              <a:off x="7661" y="4451"/>
              <a:ext cx="158" cy="161"/>
            </a:xfrm>
            <a:custGeom>
              <a:avLst/>
              <a:gdLst>
                <a:gd name="T0" fmla="*/ 26 w 53"/>
                <a:gd name="T1" fmla="*/ 54 h 54"/>
                <a:gd name="T2" fmla="*/ 0 w 53"/>
                <a:gd name="T3" fmla="*/ 27 h 54"/>
                <a:gd name="T4" fmla="*/ 26 w 53"/>
                <a:gd name="T5" fmla="*/ 0 h 54"/>
                <a:gd name="T6" fmla="*/ 53 w 53"/>
                <a:gd name="T7" fmla="*/ 27 h 54"/>
                <a:gd name="T8" fmla="*/ 26 w 53"/>
                <a:gd name="T9" fmla="*/ 54 h 54"/>
                <a:gd name="T10" fmla="*/ 26 w 53"/>
                <a:gd name="T11" fmla="*/ 6 h 54"/>
                <a:gd name="T12" fmla="*/ 5 w 53"/>
                <a:gd name="T13" fmla="*/ 27 h 54"/>
                <a:gd name="T14" fmla="*/ 26 w 53"/>
                <a:gd name="T15" fmla="*/ 48 h 54"/>
                <a:gd name="T16" fmla="*/ 47 w 53"/>
                <a:gd name="T17" fmla="*/ 27 h 54"/>
                <a:gd name="T18" fmla="*/ 26 w 53"/>
                <a:gd name="T1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6" y="54"/>
                  </a:moveTo>
                  <a:cubicBezTo>
                    <a:pt x="12" y="54"/>
                    <a:pt x="0" y="42"/>
                    <a:pt x="0" y="27"/>
                  </a:cubicBezTo>
                  <a:cubicBezTo>
                    <a:pt x="0" y="12"/>
                    <a:pt x="12" y="0"/>
                    <a:pt x="26" y="0"/>
                  </a:cubicBezTo>
                  <a:cubicBezTo>
                    <a:pt x="41" y="0"/>
                    <a:pt x="53" y="12"/>
                    <a:pt x="53" y="27"/>
                  </a:cubicBezTo>
                  <a:cubicBezTo>
                    <a:pt x="53" y="42"/>
                    <a:pt x="41" y="54"/>
                    <a:pt x="26" y="54"/>
                  </a:cubicBezTo>
                  <a:close/>
                  <a:moveTo>
                    <a:pt x="26" y="6"/>
                  </a:moveTo>
                  <a:cubicBezTo>
                    <a:pt x="15" y="6"/>
                    <a:pt x="5" y="15"/>
                    <a:pt x="5" y="27"/>
                  </a:cubicBezTo>
                  <a:cubicBezTo>
                    <a:pt x="5" y="39"/>
                    <a:pt x="15" y="48"/>
                    <a:pt x="26" y="48"/>
                  </a:cubicBezTo>
                  <a:cubicBezTo>
                    <a:pt x="38" y="48"/>
                    <a:pt x="47" y="39"/>
                    <a:pt x="47" y="27"/>
                  </a:cubicBezTo>
                  <a:cubicBezTo>
                    <a:pt x="47" y="15"/>
                    <a:pt x="38"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1" name="Freeform 464"/>
            <p:cNvSpPr>
              <a:spLocks noEditPoints="1"/>
            </p:cNvSpPr>
            <p:nvPr/>
          </p:nvSpPr>
          <p:spPr bwMode="auto">
            <a:xfrm>
              <a:off x="7658" y="4451"/>
              <a:ext cx="161" cy="161"/>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1 h 54"/>
                <a:gd name="T12" fmla="*/ 1 w 54"/>
                <a:gd name="T13" fmla="*/ 27 h 54"/>
                <a:gd name="T14" fmla="*/ 27 w 54"/>
                <a:gd name="T15" fmla="*/ 53 h 54"/>
                <a:gd name="T16" fmla="*/ 54 w 54"/>
                <a:gd name="T17" fmla="*/ 27 h 54"/>
                <a:gd name="T18" fmla="*/ 27 w 54"/>
                <a:gd name="T19" fmla="*/ 1 h 54"/>
                <a:gd name="T20" fmla="*/ 27 w 54"/>
                <a:gd name="T21" fmla="*/ 48 h 54"/>
                <a:gd name="T22" fmla="*/ 6 w 54"/>
                <a:gd name="T23" fmla="*/ 27 h 54"/>
                <a:gd name="T24" fmla="*/ 27 w 54"/>
                <a:gd name="T25" fmla="*/ 6 h 54"/>
                <a:gd name="T26" fmla="*/ 49 w 54"/>
                <a:gd name="T27" fmla="*/ 27 h 54"/>
                <a:gd name="T28" fmla="*/ 27 w 54"/>
                <a:gd name="T29" fmla="*/ 48 h 54"/>
                <a:gd name="T30" fmla="*/ 27 w 54"/>
                <a:gd name="T31" fmla="*/ 6 h 54"/>
                <a:gd name="T32" fmla="*/ 7 w 54"/>
                <a:gd name="T33" fmla="*/ 27 h 54"/>
                <a:gd name="T34" fmla="*/ 27 w 54"/>
                <a:gd name="T35" fmla="*/ 48 h 54"/>
                <a:gd name="T36" fmla="*/ 48 w 54"/>
                <a:gd name="T37" fmla="*/ 27 h 54"/>
                <a:gd name="T38" fmla="*/ 27 w 54"/>
                <a:gd name="T3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1"/>
                  </a:moveTo>
                  <a:cubicBezTo>
                    <a:pt x="13" y="1"/>
                    <a:pt x="1" y="12"/>
                    <a:pt x="1" y="27"/>
                  </a:cubicBezTo>
                  <a:cubicBezTo>
                    <a:pt x="1" y="42"/>
                    <a:pt x="13" y="53"/>
                    <a:pt x="27" y="53"/>
                  </a:cubicBezTo>
                  <a:cubicBezTo>
                    <a:pt x="42" y="53"/>
                    <a:pt x="54" y="42"/>
                    <a:pt x="54" y="27"/>
                  </a:cubicBezTo>
                  <a:cubicBezTo>
                    <a:pt x="54" y="12"/>
                    <a:pt x="42" y="1"/>
                    <a:pt x="27" y="1"/>
                  </a:cubicBezTo>
                  <a:close/>
                  <a:moveTo>
                    <a:pt x="27" y="48"/>
                  </a:moveTo>
                  <a:cubicBezTo>
                    <a:pt x="16" y="48"/>
                    <a:pt x="6" y="39"/>
                    <a:pt x="6" y="27"/>
                  </a:cubicBezTo>
                  <a:cubicBezTo>
                    <a:pt x="6" y="15"/>
                    <a:pt x="16" y="6"/>
                    <a:pt x="27" y="6"/>
                  </a:cubicBezTo>
                  <a:cubicBezTo>
                    <a:pt x="39" y="6"/>
                    <a:pt x="49" y="15"/>
                    <a:pt x="49" y="27"/>
                  </a:cubicBezTo>
                  <a:cubicBezTo>
                    <a:pt x="49" y="39"/>
                    <a:pt x="39" y="48"/>
                    <a:pt x="27" y="48"/>
                  </a:cubicBezTo>
                  <a:close/>
                  <a:moveTo>
                    <a:pt x="27" y="6"/>
                  </a:moveTo>
                  <a:cubicBezTo>
                    <a:pt x="16" y="6"/>
                    <a:pt x="7" y="16"/>
                    <a:pt x="7" y="27"/>
                  </a:cubicBezTo>
                  <a:cubicBezTo>
                    <a:pt x="7" y="38"/>
                    <a:pt x="16" y="48"/>
                    <a:pt x="27" y="48"/>
                  </a:cubicBezTo>
                  <a:cubicBezTo>
                    <a:pt x="39" y="48"/>
                    <a:pt x="48" y="38"/>
                    <a:pt x="48" y="27"/>
                  </a:cubicBezTo>
                  <a:cubicBezTo>
                    <a:pt x="48" y="16"/>
                    <a:pt x="39"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2" name="Freeform 465"/>
            <p:cNvSpPr>
              <a:spLocks/>
            </p:cNvSpPr>
            <p:nvPr/>
          </p:nvSpPr>
          <p:spPr bwMode="auto">
            <a:xfrm>
              <a:off x="7688" y="4490"/>
              <a:ext cx="47" cy="48"/>
            </a:xfrm>
            <a:custGeom>
              <a:avLst/>
              <a:gdLst>
                <a:gd name="T0" fmla="*/ 14 w 16"/>
                <a:gd name="T1" fmla="*/ 5 h 16"/>
                <a:gd name="T2" fmla="*/ 6 w 16"/>
                <a:gd name="T3" fmla="*/ 13 h 16"/>
                <a:gd name="T4" fmla="*/ 3 w 16"/>
                <a:gd name="T5" fmla="*/ 16 h 16"/>
                <a:gd name="T6" fmla="*/ 0 w 16"/>
                <a:gd name="T7" fmla="*/ 13 h 16"/>
                <a:gd name="T8" fmla="*/ 14 w 16"/>
                <a:gd name="T9" fmla="*/ 0 h 16"/>
                <a:gd name="T10" fmla="*/ 16 w 16"/>
                <a:gd name="T11" fmla="*/ 3 h 16"/>
                <a:gd name="T12" fmla="*/ 14 w 16"/>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4" y="5"/>
                  </a:moveTo>
                  <a:cubicBezTo>
                    <a:pt x="9" y="5"/>
                    <a:pt x="6" y="9"/>
                    <a:pt x="6" y="13"/>
                  </a:cubicBezTo>
                  <a:cubicBezTo>
                    <a:pt x="6" y="15"/>
                    <a:pt x="5" y="16"/>
                    <a:pt x="3" y="16"/>
                  </a:cubicBezTo>
                  <a:cubicBezTo>
                    <a:pt x="2" y="16"/>
                    <a:pt x="0" y="15"/>
                    <a:pt x="0" y="13"/>
                  </a:cubicBezTo>
                  <a:cubicBezTo>
                    <a:pt x="0" y="6"/>
                    <a:pt x="6" y="0"/>
                    <a:pt x="14" y="0"/>
                  </a:cubicBezTo>
                  <a:cubicBezTo>
                    <a:pt x="15" y="0"/>
                    <a:pt x="16" y="1"/>
                    <a:pt x="16" y="3"/>
                  </a:cubicBezTo>
                  <a:cubicBezTo>
                    <a:pt x="16" y="4"/>
                    <a:pt x="15" y="5"/>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3" name="Freeform 466"/>
            <p:cNvSpPr>
              <a:spLocks noEditPoints="1"/>
            </p:cNvSpPr>
            <p:nvPr/>
          </p:nvSpPr>
          <p:spPr bwMode="auto">
            <a:xfrm>
              <a:off x="7688" y="4490"/>
              <a:ext cx="50" cy="48"/>
            </a:xfrm>
            <a:custGeom>
              <a:avLst/>
              <a:gdLst>
                <a:gd name="T0" fmla="*/ 3 w 17"/>
                <a:gd name="T1" fmla="*/ 16 h 16"/>
                <a:gd name="T2" fmla="*/ 0 w 17"/>
                <a:gd name="T3" fmla="*/ 13 h 16"/>
                <a:gd name="T4" fmla="*/ 14 w 17"/>
                <a:gd name="T5" fmla="*/ 0 h 16"/>
                <a:gd name="T6" fmla="*/ 17 w 17"/>
                <a:gd name="T7" fmla="*/ 3 h 16"/>
                <a:gd name="T8" fmla="*/ 14 w 17"/>
                <a:gd name="T9" fmla="*/ 6 h 16"/>
                <a:gd name="T10" fmla="*/ 6 w 17"/>
                <a:gd name="T11" fmla="*/ 13 h 16"/>
                <a:gd name="T12" fmla="*/ 3 w 17"/>
                <a:gd name="T13" fmla="*/ 16 h 16"/>
                <a:gd name="T14" fmla="*/ 14 w 17"/>
                <a:gd name="T15" fmla="*/ 1 h 16"/>
                <a:gd name="T16" fmla="*/ 1 w 17"/>
                <a:gd name="T17" fmla="*/ 13 h 16"/>
                <a:gd name="T18" fmla="*/ 3 w 17"/>
                <a:gd name="T19" fmla="*/ 16 h 16"/>
                <a:gd name="T20" fmla="*/ 5 w 17"/>
                <a:gd name="T21" fmla="*/ 13 h 16"/>
                <a:gd name="T22" fmla="*/ 14 w 17"/>
                <a:gd name="T23" fmla="*/ 5 h 16"/>
                <a:gd name="T24" fmla="*/ 16 w 17"/>
                <a:gd name="T25" fmla="*/ 3 h 16"/>
                <a:gd name="T26" fmla="*/ 14 w 17"/>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6">
                  <a:moveTo>
                    <a:pt x="3" y="16"/>
                  </a:moveTo>
                  <a:cubicBezTo>
                    <a:pt x="1" y="16"/>
                    <a:pt x="0" y="15"/>
                    <a:pt x="0" y="13"/>
                  </a:cubicBezTo>
                  <a:cubicBezTo>
                    <a:pt x="0" y="6"/>
                    <a:pt x="6" y="0"/>
                    <a:pt x="14" y="0"/>
                  </a:cubicBezTo>
                  <a:cubicBezTo>
                    <a:pt x="15" y="0"/>
                    <a:pt x="17" y="1"/>
                    <a:pt x="17" y="3"/>
                  </a:cubicBezTo>
                  <a:cubicBezTo>
                    <a:pt x="17" y="4"/>
                    <a:pt x="15" y="6"/>
                    <a:pt x="14" y="6"/>
                  </a:cubicBezTo>
                  <a:cubicBezTo>
                    <a:pt x="10" y="6"/>
                    <a:pt x="6" y="9"/>
                    <a:pt x="6" y="13"/>
                  </a:cubicBezTo>
                  <a:cubicBezTo>
                    <a:pt x="6" y="15"/>
                    <a:pt x="5" y="16"/>
                    <a:pt x="3" y="16"/>
                  </a:cubicBezTo>
                  <a:close/>
                  <a:moveTo>
                    <a:pt x="14" y="1"/>
                  </a:moveTo>
                  <a:cubicBezTo>
                    <a:pt x="7" y="1"/>
                    <a:pt x="1" y="6"/>
                    <a:pt x="1" y="13"/>
                  </a:cubicBezTo>
                  <a:cubicBezTo>
                    <a:pt x="1" y="15"/>
                    <a:pt x="2" y="16"/>
                    <a:pt x="3" y="16"/>
                  </a:cubicBezTo>
                  <a:cubicBezTo>
                    <a:pt x="4" y="16"/>
                    <a:pt x="5" y="15"/>
                    <a:pt x="5" y="13"/>
                  </a:cubicBezTo>
                  <a:cubicBezTo>
                    <a:pt x="5" y="9"/>
                    <a:pt x="9" y="5"/>
                    <a:pt x="14" y="5"/>
                  </a:cubicBezTo>
                  <a:cubicBezTo>
                    <a:pt x="15" y="5"/>
                    <a:pt x="16" y="4"/>
                    <a:pt x="16" y="3"/>
                  </a:cubicBezTo>
                  <a:cubicBezTo>
                    <a:pt x="16" y="2"/>
                    <a:pt x="15" y="1"/>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4" name="Freeform 467"/>
            <p:cNvSpPr>
              <a:spLocks noEditPoints="1"/>
            </p:cNvSpPr>
            <p:nvPr/>
          </p:nvSpPr>
          <p:spPr bwMode="auto">
            <a:xfrm>
              <a:off x="7287" y="4660"/>
              <a:ext cx="209" cy="156"/>
            </a:xfrm>
            <a:custGeom>
              <a:avLst/>
              <a:gdLst>
                <a:gd name="T0" fmla="*/ 67 w 70"/>
                <a:gd name="T1" fmla="*/ 52 h 52"/>
                <a:gd name="T2" fmla="*/ 49 w 70"/>
                <a:gd name="T3" fmla="*/ 52 h 52"/>
                <a:gd name="T4" fmla="*/ 35 w 70"/>
                <a:gd name="T5" fmla="*/ 49 h 52"/>
                <a:gd name="T6" fmla="*/ 22 w 70"/>
                <a:gd name="T7" fmla="*/ 52 h 52"/>
                <a:gd name="T8" fmla="*/ 0 w 70"/>
                <a:gd name="T9" fmla="*/ 26 h 52"/>
                <a:gd name="T10" fmla="*/ 4 w 70"/>
                <a:gd name="T11" fmla="*/ 22 h 52"/>
                <a:gd name="T12" fmla="*/ 7 w 70"/>
                <a:gd name="T13" fmla="*/ 26 h 52"/>
                <a:gd name="T14" fmla="*/ 22 w 70"/>
                <a:gd name="T15" fmla="*/ 45 h 52"/>
                <a:gd name="T16" fmla="*/ 28 w 70"/>
                <a:gd name="T17" fmla="*/ 44 h 52"/>
                <a:gd name="T18" fmla="*/ 18 w 70"/>
                <a:gd name="T19" fmla="*/ 21 h 52"/>
                <a:gd name="T20" fmla="*/ 35 w 70"/>
                <a:gd name="T21" fmla="*/ 0 h 52"/>
                <a:gd name="T22" fmla="*/ 52 w 70"/>
                <a:gd name="T23" fmla="*/ 21 h 52"/>
                <a:gd name="T24" fmla="*/ 43 w 70"/>
                <a:gd name="T25" fmla="*/ 44 h 52"/>
                <a:gd name="T26" fmla="*/ 49 w 70"/>
                <a:gd name="T27" fmla="*/ 45 h 52"/>
                <a:gd name="T28" fmla="*/ 67 w 70"/>
                <a:gd name="T29" fmla="*/ 45 h 52"/>
                <a:gd name="T30" fmla="*/ 70 w 70"/>
                <a:gd name="T31" fmla="*/ 48 h 52"/>
                <a:gd name="T32" fmla="*/ 67 w 70"/>
                <a:gd name="T33" fmla="*/ 52 h 52"/>
                <a:gd name="T34" fmla="*/ 35 w 70"/>
                <a:gd name="T35" fmla="*/ 7 h 52"/>
                <a:gd name="T36" fmla="*/ 25 w 70"/>
                <a:gd name="T37" fmla="*/ 21 h 52"/>
                <a:gd name="T38" fmla="*/ 35 w 70"/>
                <a:gd name="T39" fmla="*/ 40 h 52"/>
                <a:gd name="T40" fmla="*/ 45 w 70"/>
                <a:gd name="T41" fmla="*/ 21 h 52"/>
                <a:gd name="T42" fmla="*/ 35 w 70"/>
                <a:gd name="T4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52">
                  <a:moveTo>
                    <a:pt x="67" y="52"/>
                  </a:moveTo>
                  <a:cubicBezTo>
                    <a:pt x="49" y="52"/>
                    <a:pt x="49" y="52"/>
                    <a:pt x="49" y="52"/>
                  </a:cubicBezTo>
                  <a:cubicBezTo>
                    <a:pt x="44" y="52"/>
                    <a:pt x="39" y="51"/>
                    <a:pt x="35" y="49"/>
                  </a:cubicBezTo>
                  <a:cubicBezTo>
                    <a:pt x="31" y="51"/>
                    <a:pt x="26" y="52"/>
                    <a:pt x="22" y="52"/>
                  </a:cubicBezTo>
                  <a:cubicBezTo>
                    <a:pt x="10" y="52"/>
                    <a:pt x="0" y="40"/>
                    <a:pt x="0" y="26"/>
                  </a:cubicBezTo>
                  <a:cubicBezTo>
                    <a:pt x="0" y="24"/>
                    <a:pt x="2" y="22"/>
                    <a:pt x="4" y="22"/>
                  </a:cubicBezTo>
                  <a:cubicBezTo>
                    <a:pt x="6" y="22"/>
                    <a:pt x="7" y="24"/>
                    <a:pt x="7" y="26"/>
                  </a:cubicBezTo>
                  <a:cubicBezTo>
                    <a:pt x="7" y="36"/>
                    <a:pt x="14" y="45"/>
                    <a:pt x="22" y="45"/>
                  </a:cubicBezTo>
                  <a:cubicBezTo>
                    <a:pt x="24" y="45"/>
                    <a:pt x="26" y="44"/>
                    <a:pt x="28" y="44"/>
                  </a:cubicBezTo>
                  <a:cubicBezTo>
                    <a:pt x="22" y="38"/>
                    <a:pt x="18" y="30"/>
                    <a:pt x="18" y="21"/>
                  </a:cubicBezTo>
                  <a:cubicBezTo>
                    <a:pt x="18" y="9"/>
                    <a:pt x="26" y="0"/>
                    <a:pt x="35" y="0"/>
                  </a:cubicBezTo>
                  <a:cubicBezTo>
                    <a:pt x="45" y="0"/>
                    <a:pt x="52" y="9"/>
                    <a:pt x="52" y="21"/>
                  </a:cubicBezTo>
                  <a:cubicBezTo>
                    <a:pt x="52" y="30"/>
                    <a:pt x="49" y="38"/>
                    <a:pt x="43" y="44"/>
                  </a:cubicBezTo>
                  <a:cubicBezTo>
                    <a:pt x="44" y="44"/>
                    <a:pt x="46" y="45"/>
                    <a:pt x="49" y="45"/>
                  </a:cubicBezTo>
                  <a:cubicBezTo>
                    <a:pt x="67" y="45"/>
                    <a:pt x="67" y="45"/>
                    <a:pt x="67" y="45"/>
                  </a:cubicBezTo>
                  <a:cubicBezTo>
                    <a:pt x="69" y="45"/>
                    <a:pt x="70" y="46"/>
                    <a:pt x="70" y="48"/>
                  </a:cubicBezTo>
                  <a:cubicBezTo>
                    <a:pt x="70" y="50"/>
                    <a:pt x="69" y="52"/>
                    <a:pt x="67" y="52"/>
                  </a:cubicBezTo>
                  <a:close/>
                  <a:moveTo>
                    <a:pt x="35" y="7"/>
                  </a:moveTo>
                  <a:cubicBezTo>
                    <a:pt x="30" y="7"/>
                    <a:pt x="25" y="14"/>
                    <a:pt x="25" y="21"/>
                  </a:cubicBezTo>
                  <a:cubicBezTo>
                    <a:pt x="25" y="29"/>
                    <a:pt x="29" y="36"/>
                    <a:pt x="35" y="40"/>
                  </a:cubicBezTo>
                  <a:cubicBezTo>
                    <a:pt x="41" y="36"/>
                    <a:pt x="45" y="29"/>
                    <a:pt x="45" y="21"/>
                  </a:cubicBezTo>
                  <a:cubicBezTo>
                    <a:pt x="45" y="14"/>
                    <a:pt x="40"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5" name="Freeform 468"/>
            <p:cNvSpPr>
              <a:spLocks noEditPoints="1"/>
            </p:cNvSpPr>
            <p:nvPr/>
          </p:nvSpPr>
          <p:spPr bwMode="auto">
            <a:xfrm>
              <a:off x="7879" y="4741"/>
              <a:ext cx="48" cy="48"/>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7 h 16"/>
                <a:gd name="T12" fmla="*/ 7 w 16"/>
                <a:gd name="T13" fmla="*/ 8 h 16"/>
                <a:gd name="T14" fmla="*/ 8 w 16"/>
                <a:gd name="T15" fmla="*/ 9 h 16"/>
                <a:gd name="T16" fmla="*/ 9 w 16"/>
                <a:gd name="T17" fmla="*/ 8 h 16"/>
                <a:gd name="T18" fmla="*/ 8 w 16"/>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2"/>
                    <a:pt x="0" y="8"/>
                  </a:cubicBezTo>
                  <a:cubicBezTo>
                    <a:pt x="0" y="3"/>
                    <a:pt x="3" y="0"/>
                    <a:pt x="8" y="0"/>
                  </a:cubicBezTo>
                  <a:cubicBezTo>
                    <a:pt x="12" y="0"/>
                    <a:pt x="16" y="3"/>
                    <a:pt x="16" y="8"/>
                  </a:cubicBezTo>
                  <a:cubicBezTo>
                    <a:pt x="16" y="12"/>
                    <a:pt x="12" y="16"/>
                    <a:pt x="8" y="16"/>
                  </a:cubicBezTo>
                  <a:close/>
                  <a:moveTo>
                    <a:pt x="8" y="7"/>
                  </a:moveTo>
                  <a:cubicBezTo>
                    <a:pt x="7" y="7"/>
                    <a:pt x="7" y="8"/>
                    <a:pt x="7" y="8"/>
                  </a:cubicBezTo>
                  <a:cubicBezTo>
                    <a:pt x="7" y="8"/>
                    <a:pt x="7" y="9"/>
                    <a:pt x="8" y="9"/>
                  </a:cubicBezTo>
                  <a:cubicBezTo>
                    <a:pt x="8" y="9"/>
                    <a:pt x="9" y="8"/>
                    <a:pt x="9" y="8"/>
                  </a:cubicBezTo>
                  <a:cubicBezTo>
                    <a:pt x="9" y="8"/>
                    <a:pt x="8" y="7"/>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6" name="Freeform 469"/>
            <p:cNvSpPr>
              <a:spLocks noEditPoints="1"/>
            </p:cNvSpPr>
            <p:nvPr/>
          </p:nvSpPr>
          <p:spPr bwMode="auto">
            <a:xfrm>
              <a:off x="7475" y="4553"/>
              <a:ext cx="613" cy="559"/>
            </a:xfrm>
            <a:custGeom>
              <a:avLst/>
              <a:gdLst>
                <a:gd name="T0" fmla="*/ 135 w 205"/>
                <a:gd name="T1" fmla="*/ 187 h 187"/>
                <a:gd name="T2" fmla="*/ 119 w 205"/>
                <a:gd name="T3" fmla="*/ 164 h 187"/>
                <a:gd name="T4" fmla="*/ 59 w 205"/>
                <a:gd name="T5" fmla="*/ 164 h 187"/>
                <a:gd name="T6" fmla="*/ 43 w 205"/>
                <a:gd name="T7" fmla="*/ 187 h 187"/>
                <a:gd name="T8" fmla="*/ 20 w 205"/>
                <a:gd name="T9" fmla="*/ 183 h 187"/>
                <a:gd name="T10" fmla="*/ 23 w 205"/>
                <a:gd name="T11" fmla="*/ 143 h 187"/>
                <a:gd name="T12" fmla="*/ 89 w 205"/>
                <a:gd name="T13" fmla="*/ 9 h 187"/>
                <a:gd name="T14" fmla="*/ 156 w 205"/>
                <a:gd name="T15" fmla="*/ 0 h 187"/>
                <a:gd name="T16" fmla="*/ 179 w 205"/>
                <a:gd name="T17" fmla="*/ 7 h 187"/>
                <a:gd name="T18" fmla="*/ 179 w 205"/>
                <a:gd name="T19" fmla="*/ 13 h 187"/>
                <a:gd name="T20" fmla="*/ 173 w 205"/>
                <a:gd name="T21" fmla="*/ 63 h 187"/>
                <a:gd name="T22" fmla="*/ 205 w 205"/>
                <a:gd name="T23" fmla="*/ 75 h 187"/>
                <a:gd name="T24" fmla="*/ 192 w 205"/>
                <a:gd name="T25" fmla="*/ 115 h 187"/>
                <a:gd name="T26" fmla="*/ 155 w 205"/>
                <a:gd name="T27" fmla="*/ 143 h 187"/>
                <a:gd name="T28" fmla="*/ 158 w 205"/>
                <a:gd name="T29" fmla="*/ 183 h 187"/>
                <a:gd name="T30" fmla="*/ 122 w 205"/>
                <a:gd name="T31" fmla="*/ 156 h 187"/>
                <a:gd name="T32" fmla="*/ 126 w 205"/>
                <a:gd name="T33" fmla="*/ 159 h 187"/>
                <a:gd name="T34" fmla="*/ 135 w 205"/>
                <a:gd name="T35" fmla="*/ 180 h 187"/>
                <a:gd name="T36" fmla="*/ 152 w 205"/>
                <a:gd name="T37" fmla="*/ 178 h 187"/>
                <a:gd name="T38" fmla="*/ 147 w 205"/>
                <a:gd name="T39" fmla="*/ 143 h 187"/>
                <a:gd name="T40" fmla="*/ 167 w 205"/>
                <a:gd name="T41" fmla="*/ 110 h 187"/>
                <a:gd name="T42" fmla="*/ 192 w 205"/>
                <a:gd name="T43" fmla="*/ 108 h 187"/>
                <a:gd name="T44" fmla="*/ 198 w 205"/>
                <a:gd name="T45" fmla="*/ 75 h 187"/>
                <a:gd name="T46" fmla="*/ 171 w 205"/>
                <a:gd name="T47" fmla="*/ 70 h 187"/>
                <a:gd name="T48" fmla="*/ 148 w 205"/>
                <a:gd name="T49" fmla="*/ 39 h 187"/>
                <a:gd name="T50" fmla="*/ 148 w 205"/>
                <a:gd name="T51" fmla="*/ 33 h 187"/>
                <a:gd name="T52" fmla="*/ 156 w 205"/>
                <a:gd name="T53" fmla="*/ 7 h 187"/>
                <a:gd name="T54" fmla="*/ 127 w 205"/>
                <a:gd name="T55" fmla="*/ 24 h 187"/>
                <a:gd name="T56" fmla="*/ 89 w 205"/>
                <a:gd name="T57" fmla="*/ 16 h 187"/>
                <a:gd name="T58" fmla="*/ 30 w 205"/>
                <a:gd name="T59" fmla="*/ 139 h 187"/>
                <a:gd name="T60" fmla="*/ 25 w 205"/>
                <a:gd name="T61" fmla="*/ 175 h 187"/>
                <a:gd name="T62" fmla="*/ 29 w 205"/>
                <a:gd name="T63" fmla="*/ 180 h 187"/>
                <a:gd name="T64" fmla="*/ 49 w 205"/>
                <a:gd name="T65" fmla="*/ 174 h 187"/>
                <a:gd name="T66" fmla="*/ 54 w 205"/>
                <a:gd name="T67" fmla="*/ 156 h 187"/>
                <a:gd name="T68" fmla="*/ 89 w 205"/>
                <a:gd name="T69" fmla="*/ 162 h 187"/>
                <a:gd name="T70" fmla="*/ 122 w 205"/>
                <a:gd name="T71" fmla="*/ 15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187">
                  <a:moveTo>
                    <a:pt x="149" y="187"/>
                  </a:moveTo>
                  <a:cubicBezTo>
                    <a:pt x="135" y="187"/>
                    <a:pt x="135" y="187"/>
                    <a:pt x="135" y="187"/>
                  </a:cubicBezTo>
                  <a:cubicBezTo>
                    <a:pt x="129" y="187"/>
                    <a:pt x="122" y="182"/>
                    <a:pt x="121" y="175"/>
                  </a:cubicBezTo>
                  <a:cubicBezTo>
                    <a:pt x="119" y="164"/>
                    <a:pt x="119" y="164"/>
                    <a:pt x="119" y="164"/>
                  </a:cubicBezTo>
                  <a:cubicBezTo>
                    <a:pt x="110" y="168"/>
                    <a:pt x="99" y="169"/>
                    <a:pt x="89" y="169"/>
                  </a:cubicBezTo>
                  <a:cubicBezTo>
                    <a:pt x="79" y="169"/>
                    <a:pt x="68" y="168"/>
                    <a:pt x="59" y="164"/>
                  </a:cubicBezTo>
                  <a:cubicBezTo>
                    <a:pt x="57" y="175"/>
                    <a:pt x="57" y="175"/>
                    <a:pt x="57" y="175"/>
                  </a:cubicBezTo>
                  <a:cubicBezTo>
                    <a:pt x="56" y="182"/>
                    <a:pt x="49" y="187"/>
                    <a:pt x="43" y="187"/>
                  </a:cubicBezTo>
                  <a:cubicBezTo>
                    <a:pt x="29" y="187"/>
                    <a:pt x="29" y="187"/>
                    <a:pt x="29" y="187"/>
                  </a:cubicBezTo>
                  <a:cubicBezTo>
                    <a:pt x="26" y="187"/>
                    <a:pt x="22" y="186"/>
                    <a:pt x="20" y="183"/>
                  </a:cubicBezTo>
                  <a:cubicBezTo>
                    <a:pt x="18" y="181"/>
                    <a:pt x="17" y="177"/>
                    <a:pt x="18" y="174"/>
                  </a:cubicBezTo>
                  <a:cubicBezTo>
                    <a:pt x="23" y="143"/>
                    <a:pt x="23" y="143"/>
                    <a:pt x="23" y="143"/>
                  </a:cubicBezTo>
                  <a:cubicBezTo>
                    <a:pt x="8" y="128"/>
                    <a:pt x="0" y="109"/>
                    <a:pt x="0" y="89"/>
                  </a:cubicBezTo>
                  <a:cubicBezTo>
                    <a:pt x="0" y="45"/>
                    <a:pt x="40" y="9"/>
                    <a:pt x="89" y="9"/>
                  </a:cubicBezTo>
                  <a:cubicBezTo>
                    <a:pt x="101" y="9"/>
                    <a:pt x="113" y="11"/>
                    <a:pt x="125" y="15"/>
                  </a:cubicBezTo>
                  <a:cubicBezTo>
                    <a:pt x="132" y="6"/>
                    <a:pt x="144" y="0"/>
                    <a:pt x="156" y="0"/>
                  </a:cubicBezTo>
                  <a:cubicBezTo>
                    <a:pt x="165" y="0"/>
                    <a:pt x="172" y="2"/>
                    <a:pt x="179" y="7"/>
                  </a:cubicBezTo>
                  <a:cubicBezTo>
                    <a:pt x="179" y="7"/>
                    <a:pt x="179" y="7"/>
                    <a:pt x="179" y="7"/>
                  </a:cubicBezTo>
                  <a:cubicBezTo>
                    <a:pt x="181" y="8"/>
                    <a:pt x="181" y="11"/>
                    <a:pt x="180" y="12"/>
                  </a:cubicBezTo>
                  <a:cubicBezTo>
                    <a:pt x="180" y="12"/>
                    <a:pt x="180" y="13"/>
                    <a:pt x="179" y="13"/>
                  </a:cubicBezTo>
                  <a:cubicBezTo>
                    <a:pt x="156" y="36"/>
                    <a:pt x="156" y="36"/>
                    <a:pt x="156" y="36"/>
                  </a:cubicBezTo>
                  <a:cubicBezTo>
                    <a:pt x="164" y="44"/>
                    <a:pt x="169" y="53"/>
                    <a:pt x="173" y="63"/>
                  </a:cubicBezTo>
                  <a:cubicBezTo>
                    <a:pt x="192" y="63"/>
                    <a:pt x="192" y="63"/>
                    <a:pt x="192" y="63"/>
                  </a:cubicBezTo>
                  <a:cubicBezTo>
                    <a:pt x="199" y="63"/>
                    <a:pt x="205" y="68"/>
                    <a:pt x="205" y="75"/>
                  </a:cubicBezTo>
                  <a:cubicBezTo>
                    <a:pt x="205" y="102"/>
                    <a:pt x="205" y="102"/>
                    <a:pt x="205" y="102"/>
                  </a:cubicBezTo>
                  <a:cubicBezTo>
                    <a:pt x="205" y="109"/>
                    <a:pt x="199" y="115"/>
                    <a:pt x="192" y="115"/>
                  </a:cubicBezTo>
                  <a:cubicBezTo>
                    <a:pt x="173" y="115"/>
                    <a:pt x="173" y="115"/>
                    <a:pt x="173" y="115"/>
                  </a:cubicBezTo>
                  <a:cubicBezTo>
                    <a:pt x="169" y="125"/>
                    <a:pt x="163" y="135"/>
                    <a:pt x="155" y="143"/>
                  </a:cubicBezTo>
                  <a:cubicBezTo>
                    <a:pt x="160" y="174"/>
                    <a:pt x="160" y="174"/>
                    <a:pt x="160" y="174"/>
                  </a:cubicBezTo>
                  <a:cubicBezTo>
                    <a:pt x="161" y="177"/>
                    <a:pt x="160" y="181"/>
                    <a:pt x="158" y="183"/>
                  </a:cubicBezTo>
                  <a:cubicBezTo>
                    <a:pt x="155" y="186"/>
                    <a:pt x="152" y="187"/>
                    <a:pt x="149" y="187"/>
                  </a:cubicBezTo>
                  <a:close/>
                  <a:moveTo>
                    <a:pt x="122" y="156"/>
                  </a:moveTo>
                  <a:cubicBezTo>
                    <a:pt x="123" y="156"/>
                    <a:pt x="123" y="156"/>
                    <a:pt x="124" y="156"/>
                  </a:cubicBezTo>
                  <a:cubicBezTo>
                    <a:pt x="125" y="157"/>
                    <a:pt x="126" y="158"/>
                    <a:pt x="126" y="159"/>
                  </a:cubicBezTo>
                  <a:cubicBezTo>
                    <a:pt x="128" y="174"/>
                    <a:pt x="128" y="174"/>
                    <a:pt x="128" y="174"/>
                  </a:cubicBezTo>
                  <a:cubicBezTo>
                    <a:pt x="129" y="177"/>
                    <a:pt x="132" y="180"/>
                    <a:pt x="135" y="180"/>
                  </a:cubicBezTo>
                  <a:cubicBezTo>
                    <a:pt x="149" y="180"/>
                    <a:pt x="149" y="180"/>
                    <a:pt x="149" y="180"/>
                  </a:cubicBezTo>
                  <a:cubicBezTo>
                    <a:pt x="150" y="180"/>
                    <a:pt x="151" y="179"/>
                    <a:pt x="152" y="178"/>
                  </a:cubicBezTo>
                  <a:cubicBezTo>
                    <a:pt x="153" y="177"/>
                    <a:pt x="153" y="176"/>
                    <a:pt x="153" y="175"/>
                  </a:cubicBezTo>
                  <a:cubicBezTo>
                    <a:pt x="147" y="143"/>
                    <a:pt x="147" y="143"/>
                    <a:pt x="147" y="143"/>
                  </a:cubicBezTo>
                  <a:cubicBezTo>
                    <a:pt x="147" y="141"/>
                    <a:pt x="147" y="140"/>
                    <a:pt x="148" y="139"/>
                  </a:cubicBezTo>
                  <a:cubicBezTo>
                    <a:pt x="157" y="131"/>
                    <a:pt x="163" y="121"/>
                    <a:pt x="167" y="110"/>
                  </a:cubicBezTo>
                  <a:cubicBezTo>
                    <a:pt x="168" y="109"/>
                    <a:pt x="169" y="108"/>
                    <a:pt x="171" y="108"/>
                  </a:cubicBezTo>
                  <a:cubicBezTo>
                    <a:pt x="192" y="108"/>
                    <a:pt x="192" y="108"/>
                    <a:pt x="192" y="108"/>
                  </a:cubicBezTo>
                  <a:cubicBezTo>
                    <a:pt x="195" y="108"/>
                    <a:pt x="198" y="105"/>
                    <a:pt x="198" y="102"/>
                  </a:cubicBezTo>
                  <a:cubicBezTo>
                    <a:pt x="198" y="75"/>
                    <a:pt x="198" y="75"/>
                    <a:pt x="198" y="75"/>
                  </a:cubicBezTo>
                  <a:cubicBezTo>
                    <a:pt x="198" y="73"/>
                    <a:pt x="195" y="70"/>
                    <a:pt x="192" y="70"/>
                  </a:cubicBezTo>
                  <a:cubicBezTo>
                    <a:pt x="171" y="70"/>
                    <a:pt x="171" y="70"/>
                    <a:pt x="171" y="70"/>
                  </a:cubicBezTo>
                  <a:cubicBezTo>
                    <a:pt x="169" y="70"/>
                    <a:pt x="168" y="69"/>
                    <a:pt x="167" y="68"/>
                  </a:cubicBezTo>
                  <a:cubicBezTo>
                    <a:pt x="163" y="57"/>
                    <a:pt x="157" y="47"/>
                    <a:pt x="148" y="39"/>
                  </a:cubicBezTo>
                  <a:cubicBezTo>
                    <a:pt x="147" y="38"/>
                    <a:pt x="147" y="37"/>
                    <a:pt x="147" y="36"/>
                  </a:cubicBezTo>
                  <a:cubicBezTo>
                    <a:pt x="147" y="35"/>
                    <a:pt x="147" y="34"/>
                    <a:pt x="148" y="33"/>
                  </a:cubicBezTo>
                  <a:cubicBezTo>
                    <a:pt x="171" y="11"/>
                    <a:pt x="171" y="11"/>
                    <a:pt x="171" y="11"/>
                  </a:cubicBezTo>
                  <a:cubicBezTo>
                    <a:pt x="166" y="8"/>
                    <a:pt x="161" y="7"/>
                    <a:pt x="156" y="7"/>
                  </a:cubicBezTo>
                  <a:cubicBezTo>
                    <a:pt x="145" y="7"/>
                    <a:pt x="135" y="13"/>
                    <a:pt x="129" y="22"/>
                  </a:cubicBezTo>
                  <a:cubicBezTo>
                    <a:pt x="129" y="23"/>
                    <a:pt x="128" y="24"/>
                    <a:pt x="127" y="24"/>
                  </a:cubicBezTo>
                  <a:cubicBezTo>
                    <a:pt x="126" y="24"/>
                    <a:pt x="125" y="24"/>
                    <a:pt x="124" y="23"/>
                  </a:cubicBezTo>
                  <a:cubicBezTo>
                    <a:pt x="113" y="19"/>
                    <a:pt x="101" y="16"/>
                    <a:pt x="89" y="16"/>
                  </a:cubicBezTo>
                  <a:cubicBezTo>
                    <a:pt x="44" y="16"/>
                    <a:pt x="7" y="49"/>
                    <a:pt x="7" y="89"/>
                  </a:cubicBezTo>
                  <a:cubicBezTo>
                    <a:pt x="7" y="108"/>
                    <a:pt x="15" y="126"/>
                    <a:pt x="30" y="139"/>
                  </a:cubicBezTo>
                  <a:cubicBezTo>
                    <a:pt x="31" y="140"/>
                    <a:pt x="31" y="141"/>
                    <a:pt x="31" y="143"/>
                  </a:cubicBezTo>
                  <a:cubicBezTo>
                    <a:pt x="25" y="175"/>
                    <a:pt x="25" y="175"/>
                    <a:pt x="25" y="175"/>
                  </a:cubicBezTo>
                  <a:cubicBezTo>
                    <a:pt x="25" y="176"/>
                    <a:pt x="25" y="177"/>
                    <a:pt x="26" y="178"/>
                  </a:cubicBezTo>
                  <a:cubicBezTo>
                    <a:pt x="27" y="179"/>
                    <a:pt x="28" y="180"/>
                    <a:pt x="29" y="180"/>
                  </a:cubicBezTo>
                  <a:cubicBezTo>
                    <a:pt x="43" y="180"/>
                    <a:pt x="43" y="180"/>
                    <a:pt x="43" y="180"/>
                  </a:cubicBezTo>
                  <a:cubicBezTo>
                    <a:pt x="46" y="180"/>
                    <a:pt x="49" y="177"/>
                    <a:pt x="49" y="174"/>
                  </a:cubicBezTo>
                  <a:cubicBezTo>
                    <a:pt x="52" y="159"/>
                    <a:pt x="52" y="159"/>
                    <a:pt x="52" y="159"/>
                  </a:cubicBezTo>
                  <a:cubicBezTo>
                    <a:pt x="52" y="158"/>
                    <a:pt x="53" y="157"/>
                    <a:pt x="54" y="156"/>
                  </a:cubicBezTo>
                  <a:cubicBezTo>
                    <a:pt x="55" y="156"/>
                    <a:pt x="56" y="155"/>
                    <a:pt x="57" y="156"/>
                  </a:cubicBezTo>
                  <a:cubicBezTo>
                    <a:pt x="67" y="160"/>
                    <a:pt x="78" y="162"/>
                    <a:pt x="89" y="162"/>
                  </a:cubicBezTo>
                  <a:cubicBezTo>
                    <a:pt x="100" y="162"/>
                    <a:pt x="111" y="160"/>
                    <a:pt x="121" y="156"/>
                  </a:cubicBezTo>
                  <a:cubicBezTo>
                    <a:pt x="121" y="156"/>
                    <a:pt x="122" y="156"/>
                    <a:pt x="122"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67" name="Freeform 470"/>
            <p:cNvSpPr>
              <a:spLocks/>
            </p:cNvSpPr>
            <p:nvPr/>
          </p:nvSpPr>
          <p:spPr bwMode="auto">
            <a:xfrm>
              <a:off x="7661" y="4609"/>
              <a:ext cx="161" cy="33"/>
            </a:xfrm>
            <a:custGeom>
              <a:avLst/>
              <a:gdLst>
                <a:gd name="T0" fmla="*/ 49 w 54"/>
                <a:gd name="T1" fmla="*/ 11 h 11"/>
                <a:gd name="T2" fmla="*/ 48 w 54"/>
                <a:gd name="T3" fmla="*/ 10 h 11"/>
                <a:gd name="T4" fmla="*/ 27 w 54"/>
                <a:gd name="T5" fmla="*/ 7 h 11"/>
                <a:gd name="T6" fmla="*/ 6 w 54"/>
                <a:gd name="T7" fmla="*/ 10 h 11"/>
                <a:gd name="T8" fmla="*/ 1 w 54"/>
                <a:gd name="T9" fmla="*/ 8 h 11"/>
                <a:gd name="T10" fmla="*/ 3 w 54"/>
                <a:gd name="T11" fmla="*/ 3 h 11"/>
                <a:gd name="T12" fmla="*/ 27 w 54"/>
                <a:gd name="T13" fmla="*/ 0 h 11"/>
                <a:gd name="T14" fmla="*/ 51 w 54"/>
                <a:gd name="T15" fmla="*/ 3 h 11"/>
                <a:gd name="T16" fmla="*/ 53 w 54"/>
                <a:gd name="T17" fmla="*/ 8 h 11"/>
                <a:gd name="T18" fmla="*/ 49 w 54"/>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1">
                  <a:moveTo>
                    <a:pt x="49" y="11"/>
                  </a:moveTo>
                  <a:cubicBezTo>
                    <a:pt x="49" y="11"/>
                    <a:pt x="49" y="11"/>
                    <a:pt x="48" y="10"/>
                  </a:cubicBezTo>
                  <a:cubicBezTo>
                    <a:pt x="41" y="8"/>
                    <a:pt x="34" y="7"/>
                    <a:pt x="27" y="7"/>
                  </a:cubicBezTo>
                  <a:cubicBezTo>
                    <a:pt x="20" y="7"/>
                    <a:pt x="12" y="8"/>
                    <a:pt x="6" y="10"/>
                  </a:cubicBezTo>
                  <a:cubicBezTo>
                    <a:pt x="4" y="11"/>
                    <a:pt x="1" y="10"/>
                    <a:pt x="1" y="8"/>
                  </a:cubicBezTo>
                  <a:cubicBezTo>
                    <a:pt x="0" y="6"/>
                    <a:pt x="1" y="4"/>
                    <a:pt x="3" y="3"/>
                  </a:cubicBezTo>
                  <a:cubicBezTo>
                    <a:pt x="11" y="1"/>
                    <a:pt x="19" y="0"/>
                    <a:pt x="27" y="0"/>
                  </a:cubicBezTo>
                  <a:cubicBezTo>
                    <a:pt x="35" y="0"/>
                    <a:pt x="43" y="1"/>
                    <a:pt x="51" y="3"/>
                  </a:cubicBezTo>
                  <a:cubicBezTo>
                    <a:pt x="53" y="4"/>
                    <a:pt x="54" y="6"/>
                    <a:pt x="53" y="8"/>
                  </a:cubicBezTo>
                  <a:cubicBezTo>
                    <a:pt x="53" y="10"/>
                    <a:pt x="51" y="11"/>
                    <a:pt x="4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grpSp>
        <p:nvGrpSpPr>
          <p:cNvPr id="74" name="Group 73" title="Present icon"/>
          <p:cNvGrpSpPr>
            <a:grpSpLocks noChangeAspect="1"/>
          </p:cNvGrpSpPr>
          <p:nvPr/>
        </p:nvGrpSpPr>
        <p:grpSpPr bwMode="auto">
          <a:xfrm>
            <a:off x="1036862" y="5530242"/>
            <a:ext cx="451773" cy="490296"/>
            <a:chOff x="6499" y="1384"/>
            <a:chExt cx="516" cy="560"/>
          </a:xfrm>
          <a:solidFill>
            <a:schemeClr val="tx1"/>
          </a:solidFill>
        </p:grpSpPr>
        <p:sp>
          <p:nvSpPr>
            <p:cNvPr id="75" name="Freeform 74"/>
            <p:cNvSpPr>
              <a:spLocks noEditPoints="1"/>
            </p:cNvSpPr>
            <p:nvPr/>
          </p:nvSpPr>
          <p:spPr bwMode="auto">
            <a:xfrm>
              <a:off x="6499" y="1489"/>
              <a:ext cx="516" cy="122"/>
            </a:xfrm>
            <a:custGeom>
              <a:avLst/>
              <a:gdLst>
                <a:gd name="T0" fmla="*/ 174 w 177"/>
                <a:gd name="T1" fmla="*/ 42 h 42"/>
                <a:gd name="T2" fmla="*/ 4 w 177"/>
                <a:gd name="T3" fmla="*/ 42 h 42"/>
                <a:gd name="T4" fmla="*/ 0 w 177"/>
                <a:gd name="T5" fmla="*/ 39 h 42"/>
                <a:gd name="T6" fmla="*/ 0 w 177"/>
                <a:gd name="T7" fmla="*/ 14 h 42"/>
                <a:gd name="T8" fmla="*/ 14 w 177"/>
                <a:gd name="T9" fmla="*/ 0 h 42"/>
                <a:gd name="T10" fmla="*/ 163 w 177"/>
                <a:gd name="T11" fmla="*/ 0 h 42"/>
                <a:gd name="T12" fmla="*/ 177 w 177"/>
                <a:gd name="T13" fmla="*/ 14 h 42"/>
                <a:gd name="T14" fmla="*/ 177 w 177"/>
                <a:gd name="T15" fmla="*/ 39 h 42"/>
                <a:gd name="T16" fmla="*/ 174 w 177"/>
                <a:gd name="T17" fmla="*/ 42 h 42"/>
                <a:gd name="T18" fmla="*/ 7 w 177"/>
                <a:gd name="T19" fmla="*/ 35 h 42"/>
                <a:gd name="T20" fmla="*/ 170 w 177"/>
                <a:gd name="T21" fmla="*/ 35 h 42"/>
                <a:gd name="T22" fmla="*/ 170 w 177"/>
                <a:gd name="T23" fmla="*/ 14 h 42"/>
                <a:gd name="T24" fmla="*/ 163 w 177"/>
                <a:gd name="T25" fmla="*/ 7 h 42"/>
                <a:gd name="T26" fmla="*/ 14 w 177"/>
                <a:gd name="T27" fmla="*/ 7 h 42"/>
                <a:gd name="T28" fmla="*/ 7 w 177"/>
                <a:gd name="T29" fmla="*/ 14 h 42"/>
                <a:gd name="T30" fmla="*/ 7 w 177"/>
                <a:gd name="T31"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42">
                  <a:moveTo>
                    <a:pt x="174" y="42"/>
                  </a:moveTo>
                  <a:cubicBezTo>
                    <a:pt x="4" y="42"/>
                    <a:pt x="4" y="42"/>
                    <a:pt x="4" y="42"/>
                  </a:cubicBezTo>
                  <a:cubicBezTo>
                    <a:pt x="2" y="42"/>
                    <a:pt x="0" y="41"/>
                    <a:pt x="0" y="39"/>
                  </a:cubicBezTo>
                  <a:cubicBezTo>
                    <a:pt x="0" y="14"/>
                    <a:pt x="0" y="14"/>
                    <a:pt x="0" y="14"/>
                  </a:cubicBezTo>
                  <a:cubicBezTo>
                    <a:pt x="0" y="6"/>
                    <a:pt x="6" y="0"/>
                    <a:pt x="14" y="0"/>
                  </a:cubicBezTo>
                  <a:cubicBezTo>
                    <a:pt x="163" y="0"/>
                    <a:pt x="163" y="0"/>
                    <a:pt x="163" y="0"/>
                  </a:cubicBezTo>
                  <a:cubicBezTo>
                    <a:pt x="171" y="0"/>
                    <a:pt x="177" y="6"/>
                    <a:pt x="177" y="14"/>
                  </a:cubicBezTo>
                  <a:cubicBezTo>
                    <a:pt x="177" y="39"/>
                    <a:pt x="177" y="39"/>
                    <a:pt x="177" y="39"/>
                  </a:cubicBezTo>
                  <a:cubicBezTo>
                    <a:pt x="177" y="41"/>
                    <a:pt x="176" y="42"/>
                    <a:pt x="174" y="42"/>
                  </a:cubicBezTo>
                  <a:close/>
                  <a:moveTo>
                    <a:pt x="7" y="35"/>
                  </a:moveTo>
                  <a:cubicBezTo>
                    <a:pt x="170" y="35"/>
                    <a:pt x="170" y="35"/>
                    <a:pt x="170" y="35"/>
                  </a:cubicBezTo>
                  <a:cubicBezTo>
                    <a:pt x="170" y="14"/>
                    <a:pt x="170" y="14"/>
                    <a:pt x="170" y="14"/>
                  </a:cubicBezTo>
                  <a:cubicBezTo>
                    <a:pt x="170" y="10"/>
                    <a:pt x="167" y="7"/>
                    <a:pt x="163" y="7"/>
                  </a:cubicBezTo>
                  <a:cubicBezTo>
                    <a:pt x="14" y="7"/>
                    <a:pt x="14" y="7"/>
                    <a:pt x="14" y="7"/>
                  </a:cubicBezTo>
                  <a:cubicBezTo>
                    <a:pt x="10" y="7"/>
                    <a:pt x="7" y="10"/>
                    <a:pt x="7" y="14"/>
                  </a:cubicBezTo>
                  <a:lnTo>
                    <a:pt x="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76" name="Freeform 75"/>
            <p:cNvSpPr>
              <a:spLocks/>
            </p:cNvSpPr>
            <p:nvPr/>
          </p:nvSpPr>
          <p:spPr bwMode="auto">
            <a:xfrm>
              <a:off x="6519" y="1591"/>
              <a:ext cx="476" cy="353"/>
            </a:xfrm>
            <a:custGeom>
              <a:avLst/>
              <a:gdLst>
                <a:gd name="T0" fmla="*/ 158 w 163"/>
                <a:gd name="T1" fmla="*/ 121 h 121"/>
                <a:gd name="T2" fmla="*/ 25 w 163"/>
                <a:gd name="T3" fmla="*/ 121 h 121"/>
                <a:gd name="T4" fmla="*/ 0 w 163"/>
                <a:gd name="T5" fmla="*/ 96 h 121"/>
                <a:gd name="T6" fmla="*/ 0 w 163"/>
                <a:gd name="T7" fmla="*/ 92 h 121"/>
                <a:gd name="T8" fmla="*/ 0 w 163"/>
                <a:gd name="T9" fmla="*/ 4 h 121"/>
                <a:gd name="T10" fmla="*/ 4 w 163"/>
                <a:gd name="T11" fmla="*/ 0 h 121"/>
                <a:gd name="T12" fmla="*/ 7 w 163"/>
                <a:gd name="T13" fmla="*/ 4 h 121"/>
                <a:gd name="T14" fmla="*/ 7 w 163"/>
                <a:gd name="T15" fmla="*/ 96 h 121"/>
                <a:gd name="T16" fmla="*/ 25 w 163"/>
                <a:gd name="T17" fmla="*/ 114 h 121"/>
                <a:gd name="T18" fmla="*/ 156 w 163"/>
                <a:gd name="T19" fmla="*/ 114 h 121"/>
                <a:gd name="T20" fmla="*/ 156 w 163"/>
                <a:gd name="T21" fmla="*/ 4 h 121"/>
                <a:gd name="T22" fmla="*/ 160 w 163"/>
                <a:gd name="T23" fmla="*/ 0 h 121"/>
                <a:gd name="T24" fmla="*/ 163 w 163"/>
                <a:gd name="T25" fmla="*/ 4 h 121"/>
                <a:gd name="T26" fmla="*/ 163 w 163"/>
                <a:gd name="T27" fmla="*/ 115 h 121"/>
                <a:gd name="T28" fmla="*/ 158 w 163"/>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121">
                  <a:moveTo>
                    <a:pt x="158" y="121"/>
                  </a:moveTo>
                  <a:cubicBezTo>
                    <a:pt x="25" y="121"/>
                    <a:pt x="25" y="121"/>
                    <a:pt x="25" y="121"/>
                  </a:cubicBezTo>
                  <a:cubicBezTo>
                    <a:pt x="12" y="121"/>
                    <a:pt x="0" y="110"/>
                    <a:pt x="0" y="96"/>
                  </a:cubicBezTo>
                  <a:cubicBezTo>
                    <a:pt x="0" y="92"/>
                    <a:pt x="0" y="92"/>
                    <a:pt x="0" y="92"/>
                  </a:cubicBezTo>
                  <a:cubicBezTo>
                    <a:pt x="0" y="4"/>
                    <a:pt x="0" y="4"/>
                    <a:pt x="0" y="4"/>
                  </a:cubicBezTo>
                  <a:cubicBezTo>
                    <a:pt x="0" y="2"/>
                    <a:pt x="2" y="0"/>
                    <a:pt x="4" y="0"/>
                  </a:cubicBezTo>
                  <a:cubicBezTo>
                    <a:pt x="6" y="0"/>
                    <a:pt x="7" y="2"/>
                    <a:pt x="7" y="4"/>
                  </a:cubicBezTo>
                  <a:cubicBezTo>
                    <a:pt x="7" y="96"/>
                    <a:pt x="7" y="96"/>
                    <a:pt x="7" y="96"/>
                  </a:cubicBezTo>
                  <a:cubicBezTo>
                    <a:pt x="7" y="106"/>
                    <a:pt x="16" y="114"/>
                    <a:pt x="25" y="114"/>
                  </a:cubicBezTo>
                  <a:cubicBezTo>
                    <a:pt x="156" y="114"/>
                    <a:pt x="156" y="114"/>
                    <a:pt x="156" y="114"/>
                  </a:cubicBezTo>
                  <a:cubicBezTo>
                    <a:pt x="156" y="4"/>
                    <a:pt x="156" y="4"/>
                    <a:pt x="156" y="4"/>
                  </a:cubicBezTo>
                  <a:cubicBezTo>
                    <a:pt x="156" y="2"/>
                    <a:pt x="158" y="0"/>
                    <a:pt x="160" y="0"/>
                  </a:cubicBezTo>
                  <a:cubicBezTo>
                    <a:pt x="162" y="0"/>
                    <a:pt x="163" y="2"/>
                    <a:pt x="163" y="4"/>
                  </a:cubicBezTo>
                  <a:cubicBezTo>
                    <a:pt x="163" y="115"/>
                    <a:pt x="163" y="115"/>
                    <a:pt x="163" y="115"/>
                  </a:cubicBezTo>
                  <a:cubicBezTo>
                    <a:pt x="163" y="118"/>
                    <a:pt x="161" y="121"/>
                    <a:pt x="158"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77" name="Freeform 76"/>
            <p:cNvSpPr>
              <a:spLocks/>
            </p:cNvSpPr>
            <p:nvPr/>
          </p:nvSpPr>
          <p:spPr bwMode="auto">
            <a:xfrm>
              <a:off x="6747" y="1489"/>
              <a:ext cx="20" cy="455"/>
            </a:xfrm>
            <a:custGeom>
              <a:avLst/>
              <a:gdLst>
                <a:gd name="T0" fmla="*/ 4 w 7"/>
                <a:gd name="T1" fmla="*/ 156 h 156"/>
                <a:gd name="T2" fmla="*/ 0 w 7"/>
                <a:gd name="T3" fmla="*/ 152 h 156"/>
                <a:gd name="T4" fmla="*/ 0 w 7"/>
                <a:gd name="T5" fmla="*/ 3 h 156"/>
                <a:gd name="T6" fmla="*/ 4 w 7"/>
                <a:gd name="T7" fmla="*/ 0 h 156"/>
                <a:gd name="T8" fmla="*/ 7 w 7"/>
                <a:gd name="T9" fmla="*/ 3 h 156"/>
                <a:gd name="T10" fmla="*/ 7 w 7"/>
                <a:gd name="T11" fmla="*/ 152 h 156"/>
                <a:gd name="T12" fmla="*/ 4 w 7"/>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 h="156">
                  <a:moveTo>
                    <a:pt x="4" y="156"/>
                  </a:moveTo>
                  <a:cubicBezTo>
                    <a:pt x="2" y="156"/>
                    <a:pt x="0" y="154"/>
                    <a:pt x="0" y="152"/>
                  </a:cubicBezTo>
                  <a:cubicBezTo>
                    <a:pt x="0" y="3"/>
                    <a:pt x="0" y="3"/>
                    <a:pt x="0" y="3"/>
                  </a:cubicBezTo>
                  <a:cubicBezTo>
                    <a:pt x="0" y="1"/>
                    <a:pt x="2" y="0"/>
                    <a:pt x="4" y="0"/>
                  </a:cubicBezTo>
                  <a:cubicBezTo>
                    <a:pt x="6" y="0"/>
                    <a:pt x="7" y="1"/>
                    <a:pt x="7" y="3"/>
                  </a:cubicBezTo>
                  <a:cubicBezTo>
                    <a:pt x="7" y="152"/>
                    <a:pt x="7" y="152"/>
                    <a:pt x="7" y="152"/>
                  </a:cubicBezTo>
                  <a:cubicBezTo>
                    <a:pt x="7" y="154"/>
                    <a:pt x="6" y="156"/>
                    <a:pt x="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78" name="Freeform 77"/>
            <p:cNvSpPr>
              <a:spLocks/>
            </p:cNvSpPr>
            <p:nvPr/>
          </p:nvSpPr>
          <p:spPr bwMode="auto">
            <a:xfrm>
              <a:off x="6560" y="1384"/>
              <a:ext cx="210" cy="125"/>
            </a:xfrm>
            <a:custGeom>
              <a:avLst/>
              <a:gdLst>
                <a:gd name="T0" fmla="*/ 68 w 72"/>
                <a:gd name="T1" fmla="*/ 43 h 43"/>
                <a:gd name="T2" fmla="*/ 65 w 72"/>
                <a:gd name="T3" fmla="*/ 42 h 43"/>
                <a:gd name="T4" fmla="*/ 32 w 72"/>
                <a:gd name="T5" fmla="*/ 12 h 43"/>
                <a:gd name="T6" fmla="*/ 22 w 72"/>
                <a:gd name="T7" fmla="*/ 7 h 43"/>
                <a:gd name="T8" fmla="*/ 12 w 72"/>
                <a:gd name="T9" fmla="*/ 12 h 43"/>
                <a:gd name="T10" fmla="*/ 7 w 72"/>
                <a:gd name="T11" fmla="*/ 22 h 43"/>
                <a:gd name="T12" fmla="*/ 12 w 72"/>
                <a:gd name="T13" fmla="*/ 32 h 43"/>
                <a:gd name="T14" fmla="*/ 22 w 72"/>
                <a:gd name="T15" fmla="*/ 36 h 43"/>
                <a:gd name="T16" fmla="*/ 25 w 72"/>
                <a:gd name="T17" fmla="*/ 39 h 43"/>
                <a:gd name="T18" fmla="*/ 22 w 72"/>
                <a:gd name="T19" fmla="*/ 43 h 43"/>
                <a:gd name="T20" fmla="*/ 7 w 72"/>
                <a:gd name="T21" fmla="*/ 37 h 43"/>
                <a:gd name="T22" fmla="*/ 0 w 72"/>
                <a:gd name="T23" fmla="*/ 22 h 43"/>
                <a:gd name="T24" fmla="*/ 7 w 72"/>
                <a:gd name="T25" fmla="*/ 7 h 43"/>
                <a:gd name="T26" fmla="*/ 22 w 72"/>
                <a:gd name="T27" fmla="*/ 0 h 43"/>
                <a:gd name="T28" fmla="*/ 37 w 72"/>
                <a:gd name="T29" fmla="*/ 7 h 43"/>
                <a:gd name="T30" fmla="*/ 70 w 72"/>
                <a:gd name="T31" fmla="*/ 37 h 43"/>
                <a:gd name="T32" fmla="*/ 70 w 72"/>
                <a:gd name="T33" fmla="*/ 42 h 43"/>
                <a:gd name="T34" fmla="*/ 68 w 72"/>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43">
                  <a:moveTo>
                    <a:pt x="68" y="43"/>
                  </a:moveTo>
                  <a:cubicBezTo>
                    <a:pt x="67" y="43"/>
                    <a:pt x="66" y="43"/>
                    <a:pt x="65" y="42"/>
                  </a:cubicBezTo>
                  <a:cubicBezTo>
                    <a:pt x="32" y="12"/>
                    <a:pt x="32" y="12"/>
                    <a:pt x="32" y="12"/>
                  </a:cubicBezTo>
                  <a:cubicBezTo>
                    <a:pt x="29" y="9"/>
                    <a:pt x="25" y="7"/>
                    <a:pt x="22" y="7"/>
                  </a:cubicBezTo>
                  <a:cubicBezTo>
                    <a:pt x="18" y="7"/>
                    <a:pt x="14" y="9"/>
                    <a:pt x="12" y="12"/>
                  </a:cubicBezTo>
                  <a:cubicBezTo>
                    <a:pt x="9" y="14"/>
                    <a:pt x="7" y="18"/>
                    <a:pt x="7" y="22"/>
                  </a:cubicBezTo>
                  <a:cubicBezTo>
                    <a:pt x="7" y="25"/>
                    <a:pt x="9" y="29"/>
                    <a:pt x="12" y="32"/>
                  </a:cubicBezTo>
                  <a:cubicBezTo>
                    <a:pt x="14" y="34"/>
                    <a:pt x="18" y="36"/>
                    <a:pt x="22" y="36"/>
                  </a:cubicBezTo>
                  <a:cubicBezTo>
                    <a:pt x="24" y="36"/>
                    <a:pt x="25" y="37"/>
                    <a:pt x="25" y="39"/>
                  </a:cubicBezTo>
                  <a:cubicBezTo>
                    <a:pt x="25" y="41"/>
                    <a:pt x="24" y="43"/>
                    <a:pt x="22" y="43"/>
                  </a:cubicBezTo>
                  <a:cubicBezTo>
                    <a:pt x="16" y="43"/>
                    <a:pt x="11" y="41"/>
                    <a:pt x="7" y="37"/>
                  </a:cubicBezTo>
                  <a:cubicBezTo>
                    <a:pt x="3" y="33"/>
                    <a:pt x="0" y="27"/>
                    <a:pt x="0" y="22"/>
                  </a:cubicBezTo>
                  <a:cubicBezTo>
                    <a:pt x="0" y="16"/>
                    <a:pt x="3" y="11"/>
                    <a:pt x="7" y="7"/>
                  </a:cubicBezTo>
                  <a:cubicBezTo>
                    <a:pt x="11" y="3"/>
                    <a:pt x="16" y="0"/>
                    <a:pt x="22" y="0"/>
                  </a:cubicBezTo>
                  <a:cubicBezTo>
                    <a:pt x="27" y="0"/>
                    <a:pt x="33" y="3"/>
                    <a:pt x="37" y="7"/>
                  </a:cubicBezTo>
                  <a:cubicBezTo>
                    <a:pt x="70" y="37"/>
                    <a:pt x="70" y="37"/>
                    <a:pt x="70" y="37"/>
                  </a:cubicBezTo>
                  <a:cubicBezTo>
                    <a:pt x="72" y="38"/>
                    <a:pt x="72" y="40"/>
                    <a:pt x="70" y="42"/>
                  </a:cubicBezTo>
                  <a:cubicBezTo>
                    <a:pt x="70" y="43"/>
                    <a:pt x="69" y="43"/>
                    <a:pt x="6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sp>
          <p:nvSpPr>
            <p:cNvPr id="79" name="Freeform 78"/>
            <p:cNvSpPr>
              <a:spLocks/>
            </p:cNvSpPr>
            <p:nvPr/>
          </p:nvSpPr>
          <p:spPr bwMode="auto">
            <a:xfrm>
              <a:off x="6747" y="1384"/>
              <a:ext cx="207" cy="125"/>
            </a:xfrm>
            <a:custGeom>
              <a:avLst/>
              <a:gdLst>
                <a:gd name="T0" fmla="*/ 4 w 71"/>
                <a:gd name="T1" fmla="*/ 43 h 43"/>
                <a:gd name="T2" fmla="*/ 1 w 71"/>
                <a:gd name="T3" fmla="*/ 42 h 43"/>
                <a:gd name="T4" fmla="*/ 1 w 71"/>
                <a:gd name="T5" fmla="*/ 37 h 43"/>
                <a:gd name="T6" fmla="*/ 35 w 71"/>
                <a:gd name="T7" fmla="*/ 6 h 43"/>
                <a:gd name="T8" fmla="*/ 50 w 71"/>
                <a:gd name="T9" fmla="*/ 0 h 43"/>
                <a:gd name="T10" fmla="*/ 65 w 71"/>
                <a:gd name="T11" fmla="*/ 7 h 43"/>
                <a:gd name="T12" fmla="*/ 71 w 71"/>
                <a:gd name="T13" fmla="*/ 22 h 43"/>
                <a:gd name="T14" fmla="*/ 65 w 71"/>
                <a:gd name="T15" fmla="*/ 37 h 43"/>
                <a:gd name="T16" fmla="*/ 50 w 71"/>
                <a:gd name="T17" fmla="*/ 43 h 43"/>
                <a:gd name="T18" fmla="*/ 46 w 71"/>
                <a:gd name="T19" fmla="*/ 39 h 43"/>
                <a:gd name="T20" fmla="*/ 50 w 71"/>
                <a:gd name="T21" fmla="*/ 36 h 43"/>
                <a:gd name="T22" fmla="*/ 60 w 71"/>
                <a:gd name="T23" fmla="*/ 32 h 43"/>
                <a:gd name="T24" fmla="*/ 64 w 71"/>
                <a:gd name="T25" fmla="*/ 22 h 43"/>
                <a:gd name="T26" fmla="*/ 60 w 71"/>
                <a:gd name="T27" fmla="*/ 12 h 43"/>
                <a:gd name="T28" fmla="*/ 50 w 71"/>
                <a:gd name="T29" fmla="*/ 7 h 43"/>
                <a:gd name="T30" fmla="*/ 40 w 71"/>
                <a:gd name="T31" fmla="*/ 12 h 43"/>
                <a:gd name="T32" fmla="*/ 6 w 71"/>
                <a:gd name="T33" fmla="*/ 42 h 43"/>
                <a:gd name="T34" fmla="*/ 4 w 71"/>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43">
                  <a:moveTo>
                    <a:pt x="4" y="43"/>
                  </a:moveTo>
                  <a:cubicBezTo>
                    <a:pt x="3" y="43"/>
                    <a:pt x="2" y="43"/>
                    <a:pt x="1" y="42"/>
                  </a:cubicBezTo>
                  <a:cubicBezTo>
                    <a:pt x="0" y="40"/>
                    <a:pt x="0" y="38"/>
                    <a:pt x="1" y="37"/>
                  </a:cubicBezTo>
                  <a:cubicBezTo>
                    <a:pt x="35" y="6"/>
                    <a:pt x="35" y="6"/>
                    <a:pt x="35" y="6"/>
                  </a:cubicBezTo>
                  <a:cubicBezTo>
                    <a:pt x="39" y="3"/>
                    <a:pt x="44" y="0"/>
                    <a:pt x="50" y="0"/>
                  </a:cubicBezTo>
                  <a:cubicBezTo>
                    <a:pt x="55" y="0"/>
                    <a:pt x="61" y="3"/>
                    <a:pt x="65" y="7"/>
                  </a:cubicBezTo>
                  <a:cubicBezTo>
                    <a:pt x="69" y="11"/>
                    <a:pt x="71" y="16"/>
                    <a:pt x="71" y="22"/>
                  </a:cubicBezTo>
                  <a:cubicBezTo>
                    <a:pt x="71" y="27"/>
                    <a:pt x="69" y="33"/>
                    <a:pt x="65" y="37"/>
                  </a:cubicBezTo>
                  <a:cubicBezTo>
                    <a:pt x="61" y="41"/>
                    <a:pt x="55" y="43"/>
                    <a:pt x="50" y="43"/>
                  </a:cubicBezTo>
                  <a:cubicBezTo>
                    <a:pt x="48" y="43"/>
                    <a:pt x="46" y="41"/>
                    <a:pt x="46" y="39"/>
                  </a:cubicBezTo>
                  <a:cubicBezTo>
                    <a:pt x="46" y="37"/>
                    <a:pt x="48" y="36"/>
                    <a:pt x="50" y="36"/>
                  </a:cubicBezTo>
                  <a:cubicBezTo>
                    <a:pt x="54" y="36"/>
                    <a:pt x="57" y="34"/>
                    <a:pt x="60" y="32"/>
                  </a:cubicBezTo>
                  <a:cubicBezTo>
                    <a:pt x="62" y="29"/>
                    <a:pt x="64" y="25"/>
                    <a:pt x="64" y="22"/>
                  </a:cubicBezTo>
                  <a:cubicBezTo>
                    <a:pt x="64" y="18"/>
                    <a:pt x="62" y="14"/>
                    <a:pt x="60" y="12"/>
                  </a:cubicBezTo>
                  <a:cubicBezTo>
                    <a:pt x="57" y="9"/>
                    <a:pt x="54" y="7"/>
                    <a:pt x="50" y="7"/>
                  </a:cubicBezTo>
                  <a:cubicBezTo>
                    <a:pt x="46" y="7"/>
                    <a:pt x="42" y="9"/>
                    <a:pt x="40" y="12"/>
                  </a:cubicBezTo>
                  <a:cubicBezTo>
                    <a:pt x="6" y="42"/>
                    <a:pt x="6" y="42"/>
                    <a:pt x="6" y="42"/>
                  </a:cubicBezTo>
                  <a:cubicBezTo>
                    <a:pt x="5" y="43"/>
                    <a:pt x="5" y="43"/>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en-US" sz="1200"/>
            </a:p>
          </p:txBody>
        </p:sp>
      </p:grpSp>
      <p:pic>
        <p:nvPicPr>
          <p:cNvPr id="68" name="Picture Placeholder 15"/>
          <p:cNvPicPr>
            <a:picLocks noChangeAspect="1"/>
          </p:cNvPicPr>
          <p:nvPr/>
        </p:nvPicPr>
        <p:blipFill>
          <a:blip r:embed="rId3">
            <a:extLst>
              <a:ext uri="{28A0092B-C50C-407E-A947-70E740481C1C}">
                <a14:useLocalDpi xmlns:a14="http://schemas.microsoft.com/office/drawing/2010/main" val="0"/>
              </a:ext>
            </a:extLst>
          </a:blip>
          <a:srcRect t="6726" b="6726"/>
          <a:stretch>
            <a:fillRect/>
          </a:stretch>
        </p:blipFill>
        <p:spPr>
          <a:xfrm>
            <a:off x="9368384" y="1306877"/>
            <a:ext cx="1832057" cy="1352274"/>
          </a:xfrm>
          <a:prstGeom prst="rect">
            <a:avLst/>
          </a:prstGeom>
        </p:spPr>
      </p:pic>
      <p:sp>
        <p:nvSpPr>
          <p:cNvPr id="69" name="Footer Placeholder 2"/>
          <p:cNvSpPr txBox="1">
            <a:spLocks/>
          </p:cNvSpPr>
          <p:nvPr/>
        </p:nvSpPr>
        <p:spPr>
          <a:xfrm>
            <a:off x="7703060" y="6607815"/>
            <a:ext cx="4566424" cy="304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p:txBody>
      </p:sp>
    </p:spTree>
    <p:extLst>
      <p:ext uri="{BB962C8B-B14F-4D97-AF65-F5344CB8AC3E}">
        <p14:creationId xmlns:p14="http://schemas.microsoft.com/office/powerpoint/2010/main" val="3549199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8607998" y="757338"/>
            <a:ext cx="3269245" cy="5282380"/>
          </a:xfrm>
          <a:prstGeom prst="rect">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 Placeholder 20"/>
          <p:cNvSpPr>
            <a:spLocks noGrp="1"/>
          </p:cNvSpPr>
          <p:nvPr>
            <p:ph type="body" sz="quarter" idx="41"/>
          </p:nvPr>
        </p:nvSpPr>
        <p:spPr>
          <a:solidFill>
            <a:srgbClr val="003057"/>
          </a:solidFill>
        </p:spPr>
        <p:txBody>
          <a:bodyPr/>
          <a:lstStyle/>
          <a:p>
            <a:endParaRPr lang="en-US" dirty="0"/>
          </a:p>
        </p:txBody>
      </p:sp>
      <p:sp>
        <p:nvSpPr>
          <p:cNvPr id="17" name="Title 2"/>
          <p:cNvSpPr txBox="1">
            <a:spLocks/>
          </p:cNvSpPr>
          <p:nvPr/>
        </p:nvSpPr>
        <p:spPr>
          <a:xfrm>
            <a:off x="1676359" y="0"/>
            <a:ext cx="5786048" cy="60589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b="1" dirty="0">
                <a:solidFill>
                  <a:srgbClr val="003057"/>
                </a:solidFill>
                <a:latin typeface="Calibri Light" panose="020F0302020204030204" pitchFamily="34" charset="0"/>
                <a:cs typeface="Calibri Light" panose="020F0302020204030204" pitchFamily="34" charset="0"/>
              </a:rPr>
              <a:t>Benefits Continued:</a:t>
            </a:r>
            <a:endParaRPr kumimoji="0" lang="en-US" sz="3600" b="1" i="0" u="none" strike="noStrike" kern="1200" cap="none" spc="0" normalizeH="0" baseline="0" noProof="0" dirty="0">
              <a:ln>
                <a:noFill/>
              </a:ln>
              <a:solidFill>
                <a:srgbClr val="003057"/>
              </a:solidFill>
              <a:effectLst/>
              <a:uLnTx/>
              <a:uFillTx/>
              <a:latin typeface="Calibri Light" panose="020F0302020204030204" pitchFamily="34" charset="0"/>
              <a:cs typeface="Calibri Light" panose="020F0302020204030204" pitchFamily="34" charset="0"/>
            </a:endParaRPr>
          </a:p>
        </p:txBody>
      </p:sp>
      <p:sp>
        <p:nvSpPr>
          <p:cNvPr id="9" name="TextBox 8"/>
          <p:cNvSpPr txBox="1"/>
          <p:nvPr/>
        </p:nvSpPr>
        <p:spPr>
          <a:xfrm>
            <a:off x="9004978" y="3073738"/>
            <a:ext cx="2902960"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057"/>
                </a:solidFill>
                <a:effectLst/>
                <a:uLnTx/>
                <a:uFillTx/>
                <a:latin typeface="Calibri"/>
                <a:ea typeface="+mn-ea"/>
                <a:cs typeface="+mn-cs"/>
              </a:rPr>
              <a:t>The combination of VA Health Care and a Medicare Advantage Plan provides the most options.</a:t>
            </a:r>
          </a:p>
        </p:txBody>
      </p:sp>
      <p:sp>
        <p:nvSpPr>
          <p:cNvPr id="2" name="Rectangle 1"/>
          <p:cNvSpPr/>
          <p:nvPr/>
        </p:nvSpPr>
        <p:spPr>
          <a:xfrm>
            <a:off x="1219588" y="677008"/>
            <a:ext cx="6711073" cy="5218493"/>
          </a:xfrm>
          <a:prstGeom prst="rect">
            <a:avLst/>
          </a:prstGeom>
        </p:spPr>
        <p:txBody>
          <a:bodyPr wrap="square">
            <a:spAutoFit/>
          </a:bodyPr>
          <a:lstStyle/>
          <a:p>
            <a:pPr marR="0" lvl="1" algn="l" defTabSz="457200" rtl="0" eaLnBrk="1" fontAlgn="auto" latinLnBrk="0" hangingPunct="1">
              <a:lnSpc>
                <a:spcPct val="115000"/>
              </a:lnSpc>
              <a:spcBef>
                <a:spcPts val="0"/>
              </a:spcBef>
              <a:spcAft>
                <a:spcPts val="0"/>
              </a:spcAft>
              <a:buClrTx/>
              <a:buSzTx/>
              <a:tabLst/>
              <a:defRPr/>
            </a:pPr>
            <a:endParaRPr lang="en-US" sz="2000" dirty="0">
              <a:solidFill>
                <a:srgbClr val="000000"/>
              </a:solidFill>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latin typeface="Calibri"/>
                <a:ea typeface="Calibri" panose="020F0502020204030204" pitchFamily="34" charset="0"/>
                <a:cs typeface="Times New Roman" panose="02020603050405020304" pitchFamily="18" charset="0"/>
              </a:rPr>
              <a:t>The Plan is</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$0 premium and offers a</a:t>
            </a:r>
            <a:r>
              <a:rPr kumimoji="0" lang="en-US" sz="16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Part B giveback (premium reduction/depends</a:t>
            </a:r>
            <a:r>
              <a:rPr kumimoji="0" lang="en-US" sz="1600" b="0" i="0" u="none" strike="noStrike" kern="1200" cap="none" spc="0" normalizeH="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on market</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Enrolling in </a:t>
            </a:r>
            <a:r>
              <a:rPr lang="en-US" sz="1600" dirty="0">
                <a:solidFill>
                  <a:srgbClr val="000000"/>
                </a:solidFill>
                <a:latin typeface="Calibri"/>
                <a:ea typeface="Calibri" panose="020F0502020204030204" pitchFamily="34" charset="0"/>
                <a:cs typeface="Times New Roman" panose="02020603050405020304" pitchFamily="18" charset="0"/>
              </a:rPr>
              <a:t>an MA/MAPD plan</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may augment VA coverage and help close any gaps in health care coverage.</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latin typeface="Calibri"/>
                <a:ea typeface="Calibri" panose="020F0502020204030204" pitchFamily="34" charset="0"/>
                <a:cs typeface="Times New Roman" panose="02020603050405020304" pitchFamily="18" charset="0"/>
              </a:rPr>
              <a:t>MA/MAPD plans </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may provide Medicare-eligible veterans with additional health care services and location options.</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latin typeface="Calibri"/>
                <a:ea typeface="Calibri" panose="020F0502020204030204" pitchFamily="34" charset="0"/>
                <a:cs typeface="Times New Roman" panose="02020603050405020304" pitchFamily="18" charset="0"/>
              </a:rPr>
              <a:t>MA/MAPD may</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give veterans access to dental coverage.</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latin typeface="Calibri"/>
                <a:ea typeface="Calibri" panose="020F0502020204030204" pitchFamily="34" charset="0"/>
                <a:cs typeface="Times New Roman" panose="02020603050405020304" pitchFamily="18" charset="0"/>
              </a:rPr>
              <a:t>MA/MAPD </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plans offer a broad network, including Urgent Care access.</a:t>
            </a:r>
          </a:p>
          <a:p>
            <a:pPr marL="457200" marR="0" lvl="1" indent="0" algn="l" defTabSz="4572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Anyone with Medicare Parts A and B  and not only veterans can enroll in </a:t>
            </a:r>
            <a:r>
              <a:rPr lang="en-US" sz="1600" b="1" u="sng" dirty="0">
                <a:solidFill>
                  <a:srgbClr val="000000"/>
                </a:solidFill>
                <a:latin typeface="Calibri"/>
                <a:ea typeface="Calibri" panose="020F0502020204030204" pitchFamily="34" charset="0"/>
                <a:cs typeface="Times New Roman" panose="02020603050405020304" pitchFamily="18" charset="0"/>
              </a:rPr>
              <a:t>any MA/MAPD plans</a:t>
            </a:r>
            <a:r>
              <a:rPr kumimoji="0" lang="en-US" sz="1600" b="1" i="0" u="sng"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p>
          <a:p>
            <a:pPr marR="0" lvl="1" algn="l" defTabSz="457200" rtl="0" eaLnBrk="1" fontAlgn="auto" latinLnBrk="0" hangingPunct="1">
              <a:lnSpc>
                <a:spcPct val="115000"/>
              </a:lnSpc>
              <a:spcBef>
                <a:spcPts val="0"/>
              </a:spcBef>
              <a:spcAft>
                <a:spcPts val="0"/>
              </a:spcAft>
              <a:buClrTx/>
              <a:buSzTx/>
              <a:tabLst/>
              <a:defRPr/>
            </a:pPr>
            <a:endParaRPr kumimoji="0" lang="en-US" sz="1600" b="1" i="0" u="sng"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b="1" u="sng" dirty="0">
                <a:solidFill>
                  <a:srgbClr val="000000"/>
                </a:solidFill>
                <a:latin typeface="Calibri"/>
                <a:ea typeface="Calibri" panose="020F0502020204030204" pitchFamily="34" charset="0"/>
                <a:cs typeface="Times New Roman" panose="02020603050405020304" pitchFamily="18" charset="0"/>
              </a:rPr>
              <a:t>Veterans can choose and enroll in any MA/MAPD plans</a:t>
            </a:r>
            <a:endParaRPr kumimoji="0" lang="en-US" sz="1600" b="1" i="0" u="sng"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p:txBody>
      </p:sp>
      <p:pic>
        <p:nvPicPr>
          <p:cNvPr id="10" name="Picture Placeholder 15"/>
          <p:cNvPicPr>
            <a:picLocks noChangeAspect="1"/>
          </p:cNvPicPr>
          <p:nvPr/>
        </p:nvPicPr>
        <p:blipFill>
          <a:blip r:embed="rId3">
            <a:extLst>
              <a:ext uri="{28A0092B-C50C-407E-A947-70E740481C1C}">
                <a14:useLocalDpi xmlns:a14="http://schemas.microsoft.com/office/drawing/2010/main" val="0"/>
              </a:ext>
            </a:extLst>
          </a:blip>
          <a:srcRect t="6726" b="6726"/>
          <a:stretch>
            <a:fillRect/>
          </a:stretch>
        </p:blipFill>
        <p:spPr>
          <a:xfrm>
            <a:off x="9343671" y="1191547"/>
            <a:ext cx="1832057" cy="1352274"/>
          </a:xfrm>
          <a:prstGeom prst="rect">
            <a:avLst/>
          </a:prstGeom>
        </p:spPr>
      </p:pic>
    </p:spTree>
    <p:extLst>
      <p:ext uri="{BB962C8B-B14F-4D97-AF65-F5344CB8AC3E}">
        <p14:creationId xmlns:p14="http://schemas.microsoft.com/office/powerpoint/2010/main" val="1612649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HUMANA MASTER SLIDES">
  <a:themeElements>
    <a:clrScheme name="HUMANA PRIMARY">
      <a:dk1>
        <a:srgbClr val="53575A"/>
      </a:dk1>
      <a:lt1>
        <a:srgbClr val="C8C8C8"/>
      </a:lt1>
      <a:dk2>
        <a:srgbClr val="002F57"/>
      </a:dk2>
      <a:lt2>
        <a:srgbClr val="FFFFFF"/>
      </a:lt2>
      <a:accent1>
        <a:srgbClr val="78BE20"/>
      </a:accent1>
      <a:accent2>
        <a:srgbClr val="497728"/>
      </a:accent2>
      <a:accent3>
        <a:srgbClr val="66BAC4"/>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6_o" id="{123BEE60-59DD-0141-8B87-D00F4BC1344E}" vid="{322F772F-2017-E742-988F-A64F7147D407}"/>
    </a:ext>
  </a:extLst>
</a:theme>
</file>

<file path=ppt/theme/theme3.xml><?xml version="1.0" encoding="utf-8"?>
<a:theme xmlns:a="http://schemas.openxmlformats.org/drawingml/2006/main" name="HUMANA MASTER SLIDES">
  <a:themeElements>
    <a:clrScheme name="HUMANA 2022 Good">
      <a:dk1>
        <a:srgbClr val="3A3B3C"/>
      </a:dk1>
      <a:lt1>
        <a:srgbClr val="C8C8C8"/>
      </a:lt1>
      <a:dk2>
        <a:srgbClr val="3A3B3C"/>
      </a:dk2>
      <a:lt2>
        <a:srgbClr val="FFFFFF"/>
      </a:lt2>
      <a:accent1>
        <a:srgbClr val="78BE20"/>
      </a:accent1>
      <a:accent2>
        <a:srgbClr val="5C9A1B"/>
      </a:accent2>
      <a:accent3>
        <a:srgbClr val="114920"/>
      </a:accent3>
      <a:accent4>
        <a:srgbClr val="003057"/>
      </a:accent4>
      <a:accent5>
        <a:srgbClr val="612066"/>
      </a:accent5>
      <a:accent6>
        <a:srgbClr val="AF0061"/>
      </a:accent6>
      <a:hlink>
        <a:srgbClr val="007481"/>
      </a:hlink>
      <a:folHlink>
        <a:srgbClr val="00748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9" id="{29CFA6CF-C85A-FD4E-8AF0-04EBF1FC6D1A}" vid="{063794B6-B4DB-D143-842C-8CAEEBE3F6EC}"/>
    </a:ext>
  </a:extLst>
</a:theme>
</file>

<file path=ppt/theme/theme4.xml><?xml version="1.0" encoding="utf-8"?>
<a:theme xmlns:a="http://schemas.openxmlformats.org/drawingml/2006/main" name="1_Custom Design">
  <a:themeElements>
    <a:clrScheme name="Custom 2">
      <a:dk1>
        <a:srgbClr val="53575A"/>
      </a:dk1>
      <a:lt1>
        <a:srgbClr val="C8C8C8"/>
      </a:lt1>
      <a:dk2>
        <a:srgbClr val="002F57"/>
      </a:dk2>
      <a:lt2>
        <a:srgbClr val="FFFFFF"/>
      </a:lt2>
      <a:accent1>
        <a:srgbClr val="78BE20"/>
      </a:accent1>
      <a:accent2>
        <a:srgbClr val="114920"/>
      </a:accent2>
      <a:accent3>
        <a:srgbClr val="5B991A"/>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HUMANA 2022 Good">
      <a:dk1>
        <a:srgbClr val="3A3B3C"/>
      </a:dk1>
      <a:lt1>
        <a:srgbClr val="C8C8C8"/>
      </a:lt1>
      <a:dk2>
        <a:srgbClr val="3A3B3C"/>
      </a:dk2>
      <a:lt2>
        <a:srgbClr val="FFFFFF"/>
      </a:lt2>
      <a:accent1>
        <a:srgbClr val="78BE20"/>
      </a:accent1>
      <a:accent2>
        <a:srgbClr val="5C9A1B"/>
      </a:accent2>
      <a:accent3>
        <a:srgbClr val="114920"/>
      </a:accent3>
      <a:accent4>
        <a:srgbClr val="003057"/>
      </a:accent4>
      <a:accent5>
        <a:srgbClr val="612066"/>
      </a:accent5>
      <a:accent6>
        <a:srgbClr val="AF0061"/>
      </a:accent6>
      <a:hlink>
        <a:srgbClr val="007481"/>
      </a:hlink>
      <a:folHlink>
        <a:srgbClr val="00748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Custom 2">
      <a:dk1>
        <a:srgbClr val="53575A"/>
      </a:dk1>
      <a:lt1>
        <a:srgbClr val="C8C8C8"/>
      </a:lt1>
      <a:dk2>
        <a:srgbClr val="002F57"/>
      </a:dk2>
      <a:lt2>
        <a:srgbClr val="FFFFFF"/>
      </a:lt2>
      <a:accent1>
        <a:srgbClr val="78BE20"/>
      </a:accent1>
      <a:accent2>
        <a:srgbClr val="114920"/>
      </a:accent2>
      <a:accent3>
        <a:srgbClr val="5B991A"/>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UMANA MASTER SLIDES">
  <a:themeElements>
    <a:clrScheme name="HUMANA PRIMARY">
      <a:dk1>
        <a:srgbClr val="53575A"/>
      </a:dk1>
      <a:lt1>
        <a:srgbClr val="C8C8C8"/>
      </a:lt1>
      <a:dk2>
        <a:srgbClr val="002F57"/>
      </a:dk2>
      <a:lt2>
        <a:srgbClr val="FFFFFF"/>
      </a:lt2>
      <a:accent1>
        <a:srgbClr val="78BE20"/>
      </a:accent1>
      <a:accent2>
        <a:srgbClr val="497728"/>
      </a:accent2>
      <a:accent3>
        <a:srgbClr val="66BAC4"/>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175">
          <a:solidFill>
            <a:srgbClr val="002F57"/>
          </a:solidFill>
          <a:round/>
          <a:headEnd/>
          <a:tailEnd/>
        </a:ln>
      </a:spPr>
      <a:bodyPr vert="horz" wrap="square" lIns="60960" tIns="30480" rIns="60960" bIns="30480" numCol="1" anchor="t" anchorCtr="0" compatLnSpc="1">
        <a:prstTxWarp prst="textNoShape">
          <a:avLst/>
        </a:prstTxWarp>
      </a:bodyPr>
      <a:lstStyle>
        <a:defPPr marL="0" marR="0" indent="0" algn="l" defTabSz="914446" rtl="0" eaLnBrk="1" fontAlgn="auto" latinLnBrk="0" hangingPunct="1">
          <a:lnSpc>
            <a:spcPct val="100000"/>
          </a:lnSpc>
          <a:spcBef>
            <a:spcPts val="0"/>
          </a:spcBef>
          <a:spcAft>
            <a:spcPts val="0"/>
          </a:spcAft>
          <a:buClrTx/>
          <a:buSzTx/>
          <a:buFontTx/>
          <a:buNone/>
          <a:tabLst/>
          <a:defRPr kumimoji="0" sz="900" b="0" i="0" u="none" strike="noStrike" kern="1200" cap="none" spc="0" normalizeH="0" baseline="0" noProof="0">
            <a:ln>
              <a:noFill/>
            </a:ln>
            <a:solidFill>
              <a:srgbClr val="53575A"/>
            </a:solidFill>
            <a:effectLst/>
            <a:uLnTx/>
            <a:uFillTx/>
            <a:latin typeface="Calibri" panose="020F0502020204030204"/>
            <a:ea typeface="+mn-ea"/>
            <a:cs typeface="+mn-cs"/>
          </a:defRPr>
        </a:defPPr>
      </a:lst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9" id="{29CFA6CF-C85A-FD4E-8AF0-04EBF1FC6D1A}" vid="{063794B6-B4DB-D143-842C-8CAEEBE3F6EC}"/>
    </a:ext>
  </a:extLst>
</a:theme>
</file>

<file path=ppt/theme/theme8.xml><?xml version="1.0" encoding="utf-8"?>
<a:theme xmlns:a="http://schemas.openxmlformats.org/drawingml/2006/main" name="5_Office Theme">
  <a:themeElements>
    <a:clrScheme name="Custom 2">
      <a:dk1>
        <a:srgbClr val="504E26"/>
      </a:dk1>
      <a:lt1>
        <a:sysClr val="window" lastClr="FFFFFF"/>
      </a:lt1>
      <a:dk2>
        <a:srgbClr val="76BD45"/>
      </a:dk2>
      <a:lt2>
        <a:srgbClr val="2C5F25"/>
      </a:lt2>
      <a:accent1>
        <a:srgbClr val="76BD45"/>
      </a:accent1>
      <a:accent2>
        <a:srgbClr val="2C5F25"/>
      </a:accent2>
      <a:accent3>
        <a:srgbClr val="AB0056"/>
      </a:accent3>
      <a:accent4>
        <a:srgbClr val="464749"/>
      </a:accent4>
      <a:accent5>
        <a:srgbClr val="96999D"/>
      </a:accent5>
      <a:accent6>
        <a:srgbClr val="C7C9CF"/>
      </a:accent6>
      <a:hlink>
        <a:srgbClr val="76BD45"/>
      </a:hlink>
      <a:folHlink>
        <a:srgbClr val="2C5F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7_HUMANA MASTER SLIDES">
  <a:themeElements>
    <a:clrScheme name="HUMANA PRIMARY">
      <a:dk1>
        <a:srgbClr val="53575A"/>
      </a:dk1>
      <a:lt1>
        <a:srgbClr val="C8C8C8"/>
      </a:lt1>
      <a:dk2>
        <a:srgbClr val="002F57"/>
      </a:dk2>
      <a:lt2>
        <a:srgbClr val="FFFFFF"/>
      </a:lt2>
      <a:accent1>
        <a:srgbClr val="78BE20"/>
      </a:accent1>
      <a:accent2>
        <a:srgbClr val="497728"/>
      </a:accent2>
      <a:accent3>
        <a:srgbClr val="66BAC4"/>
      </a:accent3>
      <a:accent4>
        <a:srgbClr val="007480"/>
      </a:accent4>
      <a:accent5>
        <a:srgbClr val="612066"/>
      </a:accent5>
      <a:accent6>
        <a:srgbClr val="AE0061"/>
      </a:accent6>
      <a:hlink>
        <a:srgbClr val="007480"/>
      </a:hlink>
      <a:folHlink>
        <a:srgbClr val="007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8286_Enterprise PowerPoint Template Update_Light_46_o" id="{123BEE60-59DD-0141-8B87-D00F4BC1344E}" vid="{322F772F-2017-E742-988F-A64F7147D407}"/>
    </a:ext>
  </a:extLst>
</a:theme>
</file>

<file path=docProps/app.xml><?xml version="1.0" encoding="utf-8"?>
<Properties xmlns="http://schemas.openxmlformats.org/officeDocument/2006/extended-properties" xmlns:vt="http://schemas.openxmlformats.org/officeDocument/2006/docPropsVTypes">
  <TotalTime>327</TotalTime>
  <Words>4517</Words>
  <Application>Microsoft Office PowerPoint</Application>
  <PresentationFormat>Widescreen</PresentationFormat>
  <Paragraphs>404</Paragraphs>
  <Slides>29</Slides>
  <Notes>26</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29</vt:i4>
      </vt:variant>
    </vt:vector>
  </HeadingPairs>
  <TitlesOfParts>
    <vt:vector size="50" baseType="lpstr">
      <vt:lpstr>Arial</vt:lpstr>
      <vt:lpstr>Arial Black</vt:lpstr>
      <vt:lpstr>Calibri</vt:lpstr>
      <vt:lpstr>Calibri Light</vt:lpstr>
      <vt:lpstr>Calibri Regular</vt:lpstr>
      <vt:lpstr>FS Humana</vt:lpstr>
      <vt:lpstr>FS Humana Light</vt:lpstr>
      <vt:lpstr>FSHumana</vt:lpstr>
      <vt:lpstr>FSHumana-Bold</vt:lpstr>
      <vt:lpstr>Whitney</vt:lpstr>
      <vt:lpstr>Wingdings</vt:lpstr>
      <vt:lpstr>Office Theme</vt:lpstr>
      <vt:lpstr>3_HUMANA MASTER SLIDES</vt:lpstr>
      <vt:lpstr>HUMANA MASTER SLIDES</vt:lpstr>
      <vt:lpstr>1_Custom Design</vt:lpstr>
      <vt:lpstr>1_Office Theme</vt:lpstr>
      <vt:lpstr>2_Custom Design</vt:lpstr>
      <vt:lpstr>1_HUMANA MASTER SLIDES</vt:lpstr>
      <vt:lpstr>5_Office Theme</vt:lpstr>
      <vt:lpstr>37_HUMANA MASTER SLIDES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elements affect veteran health</vt:lpstr>
      <vt:lpstr>Food insecurity and veterans</vt:lpstr>
      <vt:lpstr>Loneliness/social isolation and veterans</vt:lpstr>
      <vt:lpstr>Transportation and veterans</vt:lpstr>
      <vt:lpstr>Financial strain and veterans</vt:lpstr>
      <vt:lpstr>Housing insecurity and veterans</vt:lpstr>
      <vt:lpstr>PowerPoint Presentation</vt:lpstr>
      <vt:lpstr>Listen for cues like these:</vt:lpstr>
      <vt:lpstr>Connect veterans to resources in their local community</vt:lpstr>
      <vt:lpstr>Flyers for print or download</vt:lpstr>
      <vt:lpstr>PowerPoint Presentation</vt:lpstr>
      <vt:lpstr>A collective impact campaign:</vt:lpstr>
      <vt:lpstr>2022 Uniting to Combat Hunger Activations</vt:lpstr>
      <vt:lpstr>What kinds of activities count towards our Uniting to Combat Hunger Campaign?</vt:lpstr>
      <vt:lpstr>VFW Foundation Uniting to Combat Hunger Grant</vt:lpstr>
      <vt:lpstr>PowerPoint Presentation</vt:lpstr>
    </vt:vector>
  </TitlesOfParts>
  <Company>Humana,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Mathis</dc:creator>
  <cp:lastModifiedBy>Scott Mathis</cp:lastModifiedBy>
  <cp:revision>27</cp:revision>
  <dcterms:created xsi:type="dcterms:W3CDTF">2022-04-06T21:08:17Z</dcterms:created>
  <dcterms:modified xsi:type="dcterms:W3CDTF">2022-09-18T18:10:12Z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91df3a82-0d26-4232-bf31-2f0570b1e6e4</vt:lpwstr>
  </property>
  <property fmtid="{D5CDD505-2E9C-101B-9397-08002B2CF9AE}" pid="3" name="ScannedBy">
    <vt:lpwstr>TCS-ContentScanned</vt:lpwstr>
  </property>
  <property fmtid="{D5CDD505-2E9C-101B-9397-08002B2CF9AE}" pid="4" name="HumanaClassification">
    <vt:lpwstr>I</vt:lpwstr>
  </property>
  <property fmtid="{D5CDD505-2E9C-101B-9397-08002B2CF9AE}" pid="5" name="MSIP_Label_e2b6c078-73cb-4371-8a5b-e9fc18accbf8_Enabled">
    <vt:lpwstr>true</vt:lpwstr>
  </property>
  <property fmtid="{D5CDD505-2E9C-101B-9397-08002B2CF9AE}" pid="6" name="MSIP_Label_e2b6c078-73cb-4371-8a5b-e9fc18accbf8_SetDate">
    <vt:lpwstr>2022-09-06T15:39:14Z</vt:lpwstr>
  </property>
  <property fmtid="{D5CDD505-2E9C-101B-9397-08002B2CF9AE}" pid="7" name="MSIP_Label_e2b6c078-73cb-4371-8a5b-e9fc18accbf8_Method">
    <vt:lpwstr>Standard</vt:lpwstr>
  </property>
  <property fmtid="{D5CDD505-2E9C-101B-9397-08002B2CF9AE}" pid="8" name="MSIP_Label_e2b6c078-73cb-4371-8a5b-e9fc18accbf8_Name">
    <vt:lpwstr>INTERNAL</vt:lpwstr>
  </property>
  <property fmtid="{D5CDD505-2E9C-101B-9397-08002B2CF9AE}" pid="9" name="MSIP_Label_e2b6c078-73cb-4371-8a5b-e9fc18accbf8_SiteId">
    <vt:lpwstr>56c62bbe-8598-4b85-9e51-1ca753fa50f2</vt:lpwstr>
  </property>
  <property fmtid="{D5CDD505-2E9C-101B-9397-08002B2CF9AE}" pid="10" name="MSIP_Label_e2b6c078-73cb-4371-8a5b-e9fc18accbf8_ActionId">
    <vt:lpwstr>fc6c57f3-3633-4097-9557-4889137b529e</vt:lpwstr>
  </property>
  <property fmtid="{D5CDD505-2E9C-101B-9397-08002B2CF9AE}" pid="11" name="MSIP_Label_e2b6c078-73cb-4371-8a5b-e9fc18accbf8_ContentBits">
    <vt:lpwstr>0</vt:lpwstr>
  </property>
</Properties>
</file>