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28" r:id="rId2"/>
    <p:sldMasterId id="2147483836" r:id="rId3"/>
    <p:sldMasterId id="2147483840" r:id="rId4"/>
  </p:sldMasterIdLst>
  <p:notesMasterIdLst>
    <p:notesMasterId r:id="rId26"/>
  </p:notesMasterIdLst>
  <p:handoutMasterIdLst>
    <p:handoutMasterId r:id="rId27"/>
  </p:handoutMasterIdLst>
  <p:sldIdLst>
    <p:sldId id="286" r:id="rId5"/>
    <p:sldId id="507" r:id="rId6"/>
    <p:sldId id="527" r:id="rId7"/>
    <p:sldId id="508" r:id="rId8"/>
    <p:sldId id="509" r:id="rId9"/>
    <p:sldId id="510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Barefoot" initials="LB" lastIdx="6" clrIdx="0">
    <p:extLst>
      <p:ext uri="{19B8F6BF-5375-455C-9EA6-DF929625EA0E}">
        <p15:presenceInfo xmlns:p15="http://schemas.microsoft.com/office/powerpoint/2012/main" userId="Lauren Barefoot" providerId="None"/>
      </p:ext>
    </p:extLst>
  </p:cmAuthor>
  <p:cmAuthor id="2" name="Lauren Barefoot" initials="LB [2]" lastIdx="3" clrIdx="1">
    <p:extLst>
      <p:ext uri="{19B8F6BF-5375-455C-9EA6-DF929625EA0E}">
        <p15:presenceInfo xmlns:p15="http://schemas.microsoft.com/office/powerpoint/2012/main" userId="S-1-5-21-1147415601-746390328-441284377-36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3300"/>
    <a:srgbClr val="24705C"/>
    <a:srgbClr val="339F83"/>
    <a:srgbClr val="297F68"/>
    <a:srgbClr val="2286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0929"/>
  </p:normalViewPr>
  <p:slideViewPr>
    <p:cSldViewPr>
      <p:cViewPr varScale="1">
        <p:scale>
          <a:sx n="86" d="100"/>
          <a:sy n="86" d="100"/>
        </p:scale>
        <p:origin x="16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>
      <p:cViewPr varScale="1">
        <p:scale>
          <a:sx n="54" d="100"/>
          <a:sy n="54" d="100"/>
        </p:scale>
        <p:origin x="287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511551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2" tIns="46981" rIns="93962" bIns="469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sz="1600" dirty="0"/>
              <a:t>Ancillary Benefits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008" y="8831710"/>
            <a:ext cx="3511551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2" tIns="46981" rIns="93962" bIns="4698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600" dirty="0"/>
              <a:t>Ancillary Benefits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4A7E4E0A-64A4-40F9-A1A7-9DB2F12A63B0}" type="slidenum">
              <a:rPr lang="en-US" sz="16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31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2" tIns="46981" rIns="93962" bIns="469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1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2" tIns="46981" rIns="93962" bIns="469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700088"/>
            <a:ext cx="6200775" cy="3487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3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2" tIns="46981" rIns="93962" bIns="469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2" tIns="46981" rIns="93962" bIns="4698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2" tIns="46981" rIns="93962" bIns="469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A6D40C-1E67-44AA-A319-CD1F97D05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675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0088"/>
            <a:ext cx="6200775" cy="3487737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1pPr>
            <a:lvl2pPr marL="758179" indent="-291606"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2pPr>
            <a:lvl3pPr marL="1166429" indent="-233286"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3pPr>
            <a:lvl4pPr marL="1633001" indent="-233286"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4pPr>
            <a:lvl5pPr marL="2099572" indent="-233286"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9pPr>
          </a:lstStyle>
          <a:p>
            <a:fld id="{2BEA2F7D-F10D-4E3B-B054-022EA4A32DF1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1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3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0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878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9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25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911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39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29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88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10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08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16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4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59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33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5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27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92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5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608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9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C6F1E4-5210-4CC3-AFDF-8727E7E3EF9B}" type="datetime1">
              <a:rPr lang="en-US" smtClean="0"/>
              <a:pPr>
                <a:defRPr/>
              </a:pPr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A4F22839-A388-4960-9B19-EE0F2C4C96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193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F5FB-A1ED-437A-AB38-C4C0EF93D57A}" type="datetime1">
              <a:rPr lang="en-US"/>
              <a:pPr>
                <a:defRPr/>
              </a:pPr>
              <a:t>7/10/2023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6ECBA7D4-496D-45E8-AF57-0039452B85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90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3728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32331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3BD8-B659-4CE8-B3DC-5AEF5BDE2BD9}" type="datetime1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368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Reviewing Rating Decisions January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034B326-0D85-4E88-A1F4-1F6CF8AB8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4491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84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3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0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960258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0664"/>
            <a:ext cx="10972800" cy="7936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5064"/>
            <a:ext cx="10972800" cy="4211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32AB0-87C6-476D-AC10-28C42F77B538}" type="datetime1">
              <a:rPr lang="en-US" smtClean="0"/>
              <a:pPr>
                <a:defRPr/>
              </a:pPr>
              <a:t>7/10/2023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77AC1EC-E0BD-489F-A02B-3551EB33746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33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A0D3B-6C5C-41D6-B42D-0B7625D69005}" type="datetime1">
              <a:rPr lang="en-US" smtClean="0"/>
              <a:pPr>
                <a:defRPr/>
              </a:pPr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B40AB-1A6F-4355-951A-92DF571C1A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84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F5FB-A1ED-437A-AB38-C4C0EF93D57A}" type="datetime1">
              <a:rPr lang="en-US"/>
              <a:pPr>
                <a:defRPr/>
              </a:pPr>
              <a:t>7/10/2023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A7D4-496D-45E8-AF57-0039452B85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566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2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9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6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login.gov/sign_up/enter_ema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48201" y="2667000"/>
            <a:ext cx="6621463" cy="13716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6786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Next page requires the box to be checked that allows login.gov to use and keep your information.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the box and press Continue to advance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screenshot of a screen&#10;&#10;Description automatically generated">
            <a:extLst>
              <a:ext uri="{FF2B5EF4-FFF2-40B4-BE49-F238E27FC236}">
                <a16:creationId xmlns:a16="http://schemas.microsoft.com/office/drawing/2014/main" id="{F5A975F5-80C6-EAC7-98B3-20AE02130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53" y="1630649"/>
            <a:ext cx="4089622" cy="470509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B51EDDB-B3CE-E5C5-8EFA-52460E9CB766}"/>
              </a:ext>
            </a:extLst>
          </p:cNvPr>
          <p:cNvSpPr/>
          <p:nvPr/>
        </p:nvSpPr>
        <p:spPr>
          <a:xfrm>
            <a:off x="6794204" y="4444409"/>
            <a:ext cx="616689" cy="4890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4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6786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Next page sets up how to add your ID to login.gov either through a mobile phone with a camera and web browser, or your computer.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DB73EAF-3473-2BA9-5A50-BD29AD73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1592300"/>
            <a:ext cx="3129915" cy="45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6786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the cell phone option is selected a link will be sent through text message.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73EAF-3473-2BA9-5A50-BD29AD73D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9515" y="1592300"/>
            <a:ext cx="2577764" cy="45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5608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clicking on the text message link, a webpage on your phone will open asking for a photo of the front and back of your state issued ID.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both photos captured, click Submit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73EAF-3473-2BA9-5A50-BD29AD73D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"/>
          <a:stretch/>
        </p:blipFill>
        <p:spPr>
          <a:xfrm>
            <a:off x="6443195" y="1488558"/>
            <a:ext cx="2577764" cy="4369122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C00E4F98-19FD-4509-493D-60EE4AEEA3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/>
          <a:stretch/>
        </p:blipFill>
        <p:spPr>
          <a:xfrm>
            <a:off x="9368154" y="1488558"/>
            <a:ext cx="2577764" cy="44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944880" y="2453609"/>
            <a:ext cx="10200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you submit the pictures on your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MOBILE PHONE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switch back to your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COMPUTER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finish the Login.gov account creation.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0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35935" y="1630649"/>
            <a:ext cx="7118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the computer, Login.gov will update its page to now ask for your social security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 in your social and hit Continue.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social security number&#10;&#10;Description automatically generated">
            <a:extLst>
              <a:ext uri="{FF2B5EF4-FFF2-40B4-BE49-F238E27FC236}">
                <a16:creationId xmlns:a16="http://schemas.microsoft.com/office/drawing/2014/main" id="{0690B01D-8539-350B-72A7-FC8201DA4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68" y="1561537"/>
            <a:ext cx="4438715" cy="4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536058" y="4300845"/>
            <a:ext cx="11043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next page displays all entered information into login.gov. If correct press Continue.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72D01C7B-BD28-9D4B-8673-CA801C1CF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93" y="1562034"/>
            <a:ext cx="8707243" cy="25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6786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page after the verification page is to verify the phone or address associated with the account.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either text message or phone call and hit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 Code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73EAF-3473-2BA9-5A50-BD29AD73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440" y="1801242"/>
            <a:ext cx="3129915" cy="41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3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6786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 in the code that was received and press Submit.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73EAF-3473-2BA9-5A50-BD29AD73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440" y="2433880"/>
            <a:ext cx="3129915" cy="29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11135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next page requires your password, once entered press Continue.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screenshot of a login page&#10;&#10;Description automatically generated">
            <a:extLst>
              <a:ext uri="{FF2B5EF4-FFF2-40B4-BE49-F238E27FC236}">
                <a16:creationId xmlns:a16="http://schemas.microsoft.com/office/drawing/2014/main" id="{69CD6B06-8A7D-5A87-FFDA-E1083B75D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80" y="2683192"/>
            <a:ext cx="537464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6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533400" y="1630649"/>
            <a:ext cx="106222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create an account in Login.gov you will need to go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https://secure.login.gov/sign_up/enter_email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Google for Create an Login.gov account and select the first option.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78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2412969"/>
            <a:ext cx="11135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last page provides you with a personal key which should be saved, printed or downloaded as a text file to a secure location as this key is the only way to reset your Login.gov password should you lose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69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11135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next page is to connect your verified information to VA. Verify that the information is correct and press Agree and Continue at the bottom.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D6B06-8A7D-5A87-FFDA-E1083B75D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3902"/>
          <a:stretch/>
        </p:blipFill>
        <p:spPr>
          <a:xfrm>
            <a:off x="3604436" y="3040912"/>
            <a:ext cx="5140783" cy="32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5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995680" y="1630649"/>
            <a:ext cx="10159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on the webpage follow these steps: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“Create an account”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 in your email address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 your email language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“I read and accept the Login.gov Rules of Use”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Submit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3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F9968423-7656-0C57-878E-5DB322C55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94" y="1282596"/>
            <a:ext cx="4317693" cy="55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995680" y="1630649"/>
            <a:ext cx="10159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you click submit you will receive an email from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Login.Gov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asking you to confirm your email.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lose-up of a email&#10;&#10;Description automatically generated">
            <a:extLst>
              <a:ext uri="{FF2B5EF4-FFF2-40B4-BE49-F238E27FC236}">
                <a16:creationId xmlns:a16="http://schemas.microsoft.com/office/drawing/2014/main" id="{BC494035-07EB-3FDB-02A6-86CA37AE0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15" y="2795270"/>
            <a:ext cx="5215925" cy="37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9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6786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pressing, “confirm email address” a webpage will open to create a password for Login.gov.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password and press Continue.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94035-07EB-3FDB-02A6-86CA37AE0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740" y="1630649"/>
            <a:ext cx="3826394" cy="37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6786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creating the password,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Login.Gov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will prompt for a second level of security by requiring an authentication method of your choosing. While VA recommends at least 2 authentications, only 1 is required.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94035-07EB-3FDB-02A6-86CA37AE0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/>
          <a:stretch/>
        </p:blipFill>
        <p:spPr>
          <a:xfrm>
            <a:off x="8554720" y="1601128"/>
            <a:ext cx="3058160" cy="51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6786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you verify your first authentication method, you can either add another method, or Skip for now to continue the account set up.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BDE4330E-C4A7-125C-CA06-A393B05EC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84" y="1657147"/>
            <a:ext cx="4185149" cy="44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3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Login.gov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87680" y="1630649"/>
            <a:ext cx="6786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authentication method is complete, Login.gov will begin to verify your identity through 5 steps: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Started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Verify your ID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 your information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Verify phone or address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 your account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phone number&#10;&#10;Description automatically generated">
            <a:extLst>
              <a:ext uri="{FF2B5EF4-FFF2-40B4-BE49-F238E27FC236}">
                <a16:creationId xmlns:a16="http://schemas.microsoft.com/office/drawing/2014/main" id="{A4F9B3B1-7031-4CB9-5515-720BDAD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52" y="1609387"/>
            <a:ext cx="3589891" cy="45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822"/>
      </p:ext>
    </p:extLst>
  </p:cSld>
  <p:clrMapOvr>
    <a:masterClrMapping/>
  </p:clrMapOvr>
</p:sld>
</file>

<file path=ppt/theme/theme1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E64DD44C-503F-404D-A60E-09A17B832FB2}" vid="{B0259543-7EB3-4E03-9C87-69B5A069E269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</Template>
  <TotalTime>6613</TotalTime>
  <Words>700</Words>
  <Application>Microsoft Office PowerPoint</Application>
  <PresentationFormat>Widescreen</PresentationFormat>
  <Paragraphs>108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NEW LOGO</vt:lpstr>
      <vt:lpstr>Custom Design</vt:lpstr>
      <vt:lpstr>1_NEW Logo</vt:lpstr>
      <vt:lpstr>1_Custom Design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  <vt:lpstr>Login.gov Account Set up</vt:lpstr>
    </vt:vector>
  </TitlesOfParts>
  <Company>VBA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Automobile and Adaptive Equipment PowerPoint Presentation</dc:title>
  <dc:creator>Finley Johnson</dc:creator>
  <cp:lastModifiedBy>Dale Phillips</cp:lastModifiedBy>
  <cp:revision>238</cp:revision>
  <cp:lastPrinted>2022-09-02T12:52:39Z</cp:lastPrinted>
  <dcterms:created xsi:type="dcterms:W3CDTF">2004-11-29T13:50:09Z</dcterms:created>
  <dcterms:modified xsi:type="dcterms:W3CDTF">2023-07-10T14:39:11Z</dcterms:modified>
</cp:coreProperties>
</file>