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9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0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3" r:id="rId2"/>
    <p:sldMasterId id="2147483697" r:id="rId3"/>
    <p:sldMasterId id="2147483721" r:id="rId4"/>
    <p:sldMasterId id="2147483743" r:id="rId5"/>
    <p:sldMasterId id="2147483747" r:id="rId6"/>
    <p:sldMasterId id="2147483751" r:id="rId7"/>
    <p:sldMasterId id="2147483758" r:id="rId8"/>
    <p:sldMasterId id="2147483762" r:id="rId9"/>
    <p:sldMasterId id="2147483769" r:id="rId10"/>
    <p:sldMasterId id="2147483775" r:id="rId11"/>
  </p:sldMasterIdLst>
  <p:notesMasterIdLst>
    <p:notesMasterId r:id="rId16"/>
  </p:notesMasterIdLst>
  <p:handoutMasterIdLst>
    <p:handoutMasterId r:id="rId17"/>
  </p:handoutMasterIdLst>
  <p:sldIdLst>
    <p:sldId id="256" r:id="rId12"/>
    <p:sldId id="508" r:id="rId13"/>
    <p:sldId id="509" r:id="rId14"/>
    <p:sldId id="511" r:id="rId1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3BD218-E9B2-9D19-BC80-C9480DA9B337}" name="Christopher Macinkowicz" initials="CM" userId="S::CMacinkowicz@vfw.org::0d70cd78-d19b-4f87-8c72-6e08ee5e17e3" providerId="AD"/>
  <p188:author id="{FD2A218D-84C9-914A-E9A7-8E8275C2389B}" name="Cindy Noel" initials="CN" userId="S::CNoel@vfw.org::a69c5529-2cff-475d-8882-9fc4b5b903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3979" autoAdjust="0"/>
  </p:normalViewPr>
  <p:slideViewPr>
    <p:cSldViewPr snapToGrid="0">
      <p:cViewPr varScale="1">
        <p:scale>
          <a:sx n="64" d="100"/>
          <a:sy n="64" d="100"/>
        </p:scale>
        <p:origin x="456" y="60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microsoft.com/office/2018/10/relationships/authors" Target="authors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040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266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Nobody wants to hear a 5-minute outgoing voicemail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C91ECD-413E-4768-B09E-4DB5B90674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3134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644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15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8270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944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7016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9485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1063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0174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735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2482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64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67991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1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2062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244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9/5/2023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F2E7C-C042-4555-B404-16BDCC60B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3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40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2758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52395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73685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9/5/2023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>
                <a:latin typeface="Times New Roman" panose="02020603050405020304" pitchFamily="18" charset="0"/>
              </a:defRPr>
            </a:lvl1pPr>
            <a:lvl2pPr>
              <a:defRPr sz="1800">
                <a:latin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</a:defRPr>
            </a:lvl3pPr>
            <a:lvl4pPr>
              <a:defRPr sz="1350">
                <a:latin typeface="Times New Roman" panose="02020603050405020304" pitchFamily="18" charset="0"/>
              </a:defRPr>
            </a:lvl4pPr>
            <a:lvl5pPr>
              <a:defRPr sz="1350">
                <a:latin typeface="Times New Roman" panose="02020603050405020304" pitchFamily="18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dirty="0"/>
              <a:t>Seven Paths to Service Connection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18327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97955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07964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83662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6668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834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9/5/2023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48897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8940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229661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601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746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163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017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7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63.xml"/><Relationship Id="rId4" Type="http://schemas.openxmlformats.org/officeDocument/2006/relationships/slideLayout" Target="../slideLayouts/slideLayout6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3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4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807" y="2221713"/>
            <a:ext cx="74988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Update</a:t>
            </a:r>
          </a:p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Objectives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64231" y="1547442"/>
            <a:ext cx="10986868" cy="45579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defRPr/>
            </a:pPr>
            <a:endParaRPr lang="en-US" altLang="en-US" sz="4200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altLang="en-US" sz="2100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22296F-6C89-EEEF-AF87-C749A5F0FC20}"/>
              </a:ext>
            </a:extLst>
          </p:cNvPr>
          <p:cNvSpPr txBox="1"/>
          <p:nvPr/>
        </p:nvSpPr>
        <p:spPr>
          <a:xfrm>
            <a:off x="481062" y="2019193"/>
            <a:ext cx="10550684" cy="4557934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SEP POA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TVB Updates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pPr marL="342900" indent="-342900">
              <a:buBlip>
                <a:blip r:embed="rId3"/>
              </a:buBlip>
            </a:pPr>
            <a:endParaRPr lang="en-US" sz="2400" dirty="0">
              <a:latin typeface="Times New Roman" panose="02020603050405020304" pitchFamily="18" charset="0"/>
            </a:endParaRPr>
          </a:p>
          <a:p>
            <a:pPr marL="342900" indent="-342900">
              <a:buBlip>
                <a:blip r:embed="rId3"/>
              </a:buBlip>
            </a:pPr>
            <a:endParaRPr 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7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POA Requests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C0789B-F7DC-E8ED-B790-A6200F2D7ACA}"/>
              </a:ext>
            </a:extLst>
          </p:cNvPr>
          <p:cNvSpPr txBox="1"/>
          <p:nvPr/>
        </p:nvSpPr>
        <p:spPr>
          <a:xfrm>
            <a:off x="834312" y="1379926"/>
            <a:ext cx="1052337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ffective immediately the NVS Quality Assurance team will monitor all POA requests in the Stakeholder Enterprise Portal</a:t>
            </a: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D2F2B-B762-268E-A328-2F4F00FA87E9}"/>
              </a:ext>
            </a:extLst>
          </p:cNvPr>
          <p:cNvSpPr txBox="1"/>
          <p:nvPr/>
        </p:nvSpPr>
        <p:spPr>
          <a:xfrm>
            <a:off x="748952" y="2531046"/>
            <a:ext cx="109868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this new plan, DSOs are no longer required to check SEP for POA requests.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When a veteran submits a POA request through SEP an RQAS will: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511175" marR="0" lvl="0" indent="-342900">
              <a:spcAft>
                <a:spcPts val="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Accept the POA request if there are no health limitations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1175" marR="0" lvl="0" indent="-342900">
              <a:spcAft>
                <a:spcPts val="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Make initial contact with the veteran and provide them with their local office information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1175" marR="0" lvl="0" indent="-342900">
              <a:spcAft>
                <a:spcPts val="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Submit any immediate paperwork to VA such as an ITF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1175" marR="0" lvl="0" indent="-342900">
              <a:spcAft>
                <a:spcPts val="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Create the veteran folder in TVB and assign it to the veteran’s DSO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1175" marR="0" lvl="0" indent="-342900">
              <a:spcAft>
                <a:spcPts val="0"/>
              </a:spcAft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Reach out to the DSO notifying them of the new veteran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29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TVB Updates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DE287A-F147-4743-8801-2BF03EED09A2}" type="slidenum"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D2F2B-B762-268E-A328-2F4F00FA87E9}"/>
              </a:ext>
            </a:extLst>
          </p:cNvPr>
          <p:cNvSpPr txBox="1"/>
          <p:nvPr/>
        </p:nvSpPr>
        <p:spPr>
          <a:xfrm>
            <a:off x="602566" y="1619865"/>
            <a:ext cx="109868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</a:rPr>
              <a:t>Tyler is working to update TVB to increase efficiency and ease of use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Calibri" panose="020F0502020204030204" pitchFamily="34" charset="0"/>
              </a:rPr>
              <a:t>Some key updates that are being worked: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Character spacing on Forms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Emailing for signature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Default field office assignment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Cleaner hierarchy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702B50-0DFE-3543-4CA5-3488D2F4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5" y="2506662"/>
            <a:ext cx="12192000" cy="394079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+mn-lt"/>
              </a:rPr>
              <a:t>What functionality or updates would you like to see?</a:t>
            </a:r>
          </a:p>
        </p:txBody>
      </p:sp>
    </p:spTree>
    <p:extLst>
      <p:ext uri="{BB962C8B-B14F-4D97-AF65-F5344CB8AC3E}">
        <p14:creationId xmlns:p14="http://schemas.microsoft.com/office/powerpoint/2010/main" val="407680485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6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11213</TotalTime>
  <Words>198</Words>
  <Application>Microsoft Office PowerPoint</Application>
  <PresentationFormat>Widescreen</PresentationFormat>
  <Paragraphs>50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Custom Design</vt:lpstr>
      <vt:lpstr>Office Theme</vt:lpstr>
      <vt:lpstr>1_Custom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5_Custom Design</vt:lpstr>
      <vt:lpstr>6_Custom Design</vt:lpstr>
      <vt:lpstr>PowerPoint Presentation</vt:lpstr>
      <vt:lpstr>Lesson Objectives</vt:lpstr>
      <vt:lpstr>SEP POA Requests</vt:lpstr>
      <vt:lpstr>TVB Updates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366</cp:revision>
  <cp:lastPrinted>2019-04-23T12:55:55Z</cp:lastPrinted>
  <dcterms:created xsi:type="dcterms:W3CDTF">2018-09-13T15:53:27Z</dcterms:created>
  <dcterms:modified xsi:type="dcterms:W3CDTF">2023-09-05T17:05:30Z</dcterms:modified>
</cp:coreProperties>
</file>