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5" r:id="rId3"/>
  </p:sldMasterIdLst>
  <p:notesMasterIdLst>
    <p:notesMasterId r:id="rId9"/>
  </p:notesMasterIdLst>
  <p:sldIdLst>
    <p:sldId id="256" r:id="rId4"/>
    <p:sldId id="265" r:id="rId5"/>
    <p:sldId id="274" r:id="rId6"/>
    <p:sldId id="275" r:id="rId7"/>
    <p:sldId id="263" r:id="rId8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123" autoAdjust="0"/>
  </p:normalViewPr>
  <p:slideViewPr>
    <p:cSldViewPr snapToGrid="0">
      <p:cViewPr varScale="1">
        <p:scale>
          <a:sx n="117" d="100"/>
          <a:sy n="117" d="100"/>
        </p:scale>
        <p:origin x="3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3650" y="868363"/>
            <a:ext cx="4168775" cy="2346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the members of Congress and US Senators</a:t>
            </a:r>
            <a:r>
              <a:rPr lang="en-US" baseline="0" dirty="0"/>
              <a:t> from your state. Use your status and access to garner support for the VFW’s legislative priorities. </a:t>
            </a:r>
          </a:p>
          <a:p>
            <a:endParaRPr lang="en-US" baseline="0" dirty="0"/>
          </a:p>
          <a:p>
            <a:r>
              <a:rPr lang="en-US" baseline="0" dirty="0"/>
              <a:t>Election: </a:t>
            </a:r>
          </a:p>
          <a:p>
            <a:r>
              <a:rPr lang="en-US" dirty="0" err="1"/>
              <a:t>DO’s</a:t>
            </a:r>
            <a:r>
              <a:rPr lang="en-US" dirty="0"/>
              <a:t>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attend candidate Town Hall Meetings and other events and push our issues.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set up voter registration drives /Get Out the Vote Campaigns on the local level.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provide carpool service on Election Day to help the elderly and disabled get to the voting booth.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 support and work for your favorite candidates as a voting constituent. As an individual and VFW member you can work or campaign on behalf of your favorite candidate - and are encouraged to do so.  Do wear your VFW cap. </a:t>
            </a:r>
          </a:p>
          <a:p>
            <a:r>
              <a:rPr lang="en-US" dirty="0" err="1"/>
              <a:t>DON’Ts</a:t>
            </a:r>
            <a:endParaRPr lang="en-US" dirty="0"/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Don’t endorse candidates on behalf of the VFW as a Post, District, Department or National Leader.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36D78-C19F-4765-8B7F-2FE8BFF07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0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175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7223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86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462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156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4402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274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75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503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0077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459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57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598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3073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875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5514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0907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308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4207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443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079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900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EE816-DB25-7ABD-AC01-208C6D4F72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53E414-D623-D6BB-BA22-B6ADF0D08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1E2D09-5C54-A808-27D7-EB8423930B5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436AB-9685-7034-937E-63FAB50D174F}"/>
              </a:ext>
            </a:extLst>
          </p:cNvPr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1AAC59-B3F7-792E-4CC8-015106BF6779}"/>
              </a:ext>
            </a:extLst>
          </p:cNvPr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BCC7C14-7AAD-8E93-CB6D-872EB5F833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936" y="2955876"/>
            <a:ext cx="686863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Navigating Politics as an Accredited Representative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8567" y="4356259"/>
            <a:ext cx="38977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 Couture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Dir., Comms &amp; Public Affairs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Washington Office</a:t>
            </a:r>
          </a:p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Brittany Dymond Murray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Dir., Comms &amp; Public Affairs</a:t>
            </a: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Washington Office</a:t>
            </a:r>
          </a:p>
          <a:p>
            <a:pPr algn="r"/>
            <a:endParaRPr lang="en-US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September 2024 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49344"/>
            <a:ext cx="6498771" cy="55080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VFW and Politics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402344" y="1200150"/>
            <a:ext cx="5665049" cy="553862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VFW is a congressionally-chartered, Veteran Service Organization that engages in non-partisan legislative advocacy.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politics is local!</a:t>
            </a:r>
          </a:p>
          <a:p>
            <a:pPr lvl="1"/>
            <a:r>
              <a:rPr lang="en-US" sz="2400" dirty="0"/>
              <a:t>Members of Congress want to hear from their veteran constituents </a:t>
            </a:r>
          </a:p>
          <a:p>
            <a:pPr lvl="1"/>
            <a:r>
              <a:rPr lang="en-US" sz="2400" dirty="0"/>
              <a:t>Share your experience, but </a:t>
            </a:r>
          </a:p>
          <a:p>
            <a:pPr marL="684213" lvl="1" indent="0">
              <a:buNone/>
            </a:pPr>
            <a:r>
              <a:rPr lang="en-US" sz="2400" dirty="0"/>
              <a:t>know the VFW’s stance</a:t>
            </a:r>
          </a:p>
          <a:p>
            <a:pPr marL="684213" lvl="1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Campaign Season</a:t>
            </a:r>
          </a:p>
          <a:p>
            <a:pPr lvl="1"/>
            <a:r>
              <a:rPr lang="en-US" sz="2400" dirty="0"/>
              <a:t>Get Out the Vote</a:t>
            </a:r>
          </a:p>
          <a:p>
            <a:pPr lvl="1"/>
            <a:r>
              <a:rPr lang="en-US" sz="2400" dirty="0"/>
              <a:t>Do your civic duty</a:t>
            </a:r>
          </a:p>
          <a:p>
            <a:pPr lvl="1"/>
            <a:r>
              <a:rPr lang="en-US" sz="2400" dirty="0"/>
              <a:t>Know your right and left limits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393" y="1526721"/>
            <a:ext cx="3897243" cy="482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25604"/>
            <a:ext cx="4342279" cy="641135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Activities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719661" y="1266739"/>
            <a:ext cx="8752678" cy="5249472"/>
          </a:xfrm>
          <a:prstGeom prst="rect">
            <a:avLst/>
          </a:prstGeom>
        </p:spPr>
        <p:txBody>
          <a:bodyPr wrap="square">
            <a:normAutofit fontScale="47500" lnSpcReduction="20000"/>
          </a:bodyPr>
          <a:lstStyle/>
          <a:p>
            <a:pPr marL="228600" indent="-228600" algn="ctr">
              <a:lnSpc>
                <a:spcPct val="110000"/>
              </a:lnSpc>
              <a:spcBef>
                <a:spcPts val="1000"/>
              </a:spcBef>
            </a:pPr>
            <a:r>
              <a:rPr lang="en-US" sz="5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DO’s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Attend candidate town hall meetings and other events to ask candidates where they stand on our issues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voter registration drives / Get Out the Vote campaigns on the local level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carpool service on Election Day to help the elderly and disabled get to the voting booths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 to be a poll worker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and work for your favorite candidates as an </a:t>
            </a:r>
            <a:r>
              <a:rPr lang="en-US" sz="5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voting constituent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your VFW cap at public events such as town halls, rallies, forums, or debates</a:t>
            </a:r>
          </a:p>
          <a:p>
            <a:pPr marL="228600" indent="-228600">
              <a:lnSpc>
                <a:spcPct val="110000"/>
              </a:lnSpc>
              <a:spcBef>
                <a:spcPts val="1000"/>
              </a:spcBef>
            </a:pP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8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32082"/>
            <a:ext cx="4252472" cy="57582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Activities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945901" y="1285118"/>
            <a:ext cx="8300198" cy="50712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US" sz="3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DON’Ts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endorse (</a:t>
            </a:r>
            <a:r>
              <a:rPr lang="en-US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explicitly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implicitly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candidates on behalf of the VFW National Organization, Department, District or Post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wear your VFW cap when actively campaigning for a candidate, such as soliciting donations or knocking on doors asking people to pledge their vote for a candidate, or speaking in favor of a candidate at political rallies</a:t>
            </a:r>
          </a:p>
          <a:p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9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199" y="3044279"/>
            <a:ext cx="733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7093122" y="5111415"/>
            <a:ext cx="49202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legislative questions, visit vfw.org/advocacy or contact </a:t>
            </a:r>
          </a:p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VFW National Legislative Service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pmurray@vfw.org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(202) 608-8365</a:t>
            </a:r>
          </a:p>
        </p:txBody>
      </p:sp>
    </p:spTree>
    <p:extLst>
      <p:ext uri="{BB962C8B-B14F-4D97-AF65-F5344CB8AC3E}">
        <p14:creationId xmlns:p14="http://schemas.microsoft.com/office/powerpoint/2010/main" val="26718957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4312</TotalTime>
  <Words>425</Words>
  <Application>Microsoft Office PowerPoint</Application>
  <PresentationFormat>Widescreen</PresentationFormat>
  <Paragraphs>57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Times New Roman</vt:lpstr>
      <vt:lpstr>Custom Design</vt:lpstr>
      <vt:lpstr>Office 2013 - 2022 Theme</vt:lpstr>
      <vt:lpstr>1_Office 2013 - 2022 Theme</vt:lpstr>
      <vt:lpstr>PowerPoint Presentation</vt:lpstr>
      <vt:lpstr>The VFW and Politics</vt:lpstr>
      <vt:lpstr>Political Activities</vt:lpstr>
      <vt:lpstr>Political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Keith Garrison</cp:lastModifiedBy>
  <cp:revision>103</cp:revision>
  <cp:lastPrinted>2022-09-26T16:48:33Z</cp:lastPrinted>
  <dcterms:created xsi:type="dcterms:W3CDTF">2018-09-13T15:53:27Z</dcterms:created>
  <dcterms:modified xsi:type="dcterms:W3CDTF">2024-09-19T18:56:10Z</dcterms:modified>
</cp:coreProperties>
</file>