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7"/>
  </p:notesMasterIdLst>
  <p:sldIdLst>
    <p:sldId id="257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DB30F-BE94-48DD-9DA3-D86DE72AABD3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BB767-129A-4665-B40D-C4D7AE281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VFW since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7960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VFW since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358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VFW since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0034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228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72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6219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99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607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2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2622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919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09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7731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46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60283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3206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1322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913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38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553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5834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7724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016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36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517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3AAAC-0CAD-DA2D-450E-5ACDB9D7D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BDEFB4-DFE6-8B06-E38D-CD469A7C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C097EA-22E1-5709-715A-8E0C085487D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0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91F103-988B-85A1-FB0F-5C2E84FFEC4D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1C7D6-A483-1F8A-9AA6-0E1296EDDCB0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627E8DD-836D-BF42-E64A-93EF717B78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4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2892" y="3109996"/>
            <a:ext cx="57415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Deputy Director Forum</a:t>
            </a: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7664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567" y="1743959"/>
            <a:ext cx="10515600" cy="4423856"/>
          </a:xfrm>
        </p:spPr>
        <p:txBody>
          <a:bodyPr numCol="2"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Tap briefings for VSOs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Childcare Initiative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Toxic Exposure Screening Update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FMP/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ChampVA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Projections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MDMA-AT &amp; PTSD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Policy &amp; Procedure Updates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K2 Warning Order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Electronic Submission Concerns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 Service Officer Changes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imaged Computer Obtainment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BVA Responsibilities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669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6047"/>
            <a:ext cx="8402128" cy="98349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Field Operations/Healthcare Policy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085" y="1567617"/>
            <a:ext cx="9717960" cy="412617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Tap briefings for VSOs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Childcare Initiative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Toxic Exposure Screening Update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FMP/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ChampVA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Projections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MDMA-AT &amp; PTSD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314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6047"/>
            <a:ext cx="8402128" cy="9834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Compensation/Pension Policy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992" y="1718090"/>
            <a:ext cx="6985958" cy="416423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Policy &amp; Procedure Updates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K2 Warning Order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Electronic Submission Concerns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 Service Officer Changes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VA imaged Computer Obtainment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BVA Responsibilities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971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104</Words>
  <Application>Microsoft Office PowerPoint</Application>
  <PresentationFormat>Widescreen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Times New Roman</vt:lpstr>
      <vt:lpstr>Office 2013 - 2022 Theme</vt:lpstr>
      <vt:lpstr>1_Office 2013 - 2022 Theme</vt:lpstr>
      <vt:lpstr>PowerPoint Presentation</vt:lpstr>
      <vt:lpstr>Topics</vt:lpstr>
      <vt:lpstr>Field Operations/Healthcare Policy</vt:lpstr>
      <vt:lpstr>Compensation/Pension Policy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Garrison</dc:creator>
  <cp:lastModifiedBy>Christopher Macinkowicz</cp:lastModifiedBy>
  <cp:revision>6</cp:revision>
  <dcterms:created xsi:type="dcterms:W3CDTF">2024-04-09T13:07:41Z</dcterms:created>
  <dcterms:modified xsi:type="dcterms:W3CDTF">2024-09-17T15:30:36Z</dcterms:modified>
</cp:coreProperties>
</file>