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Lst>
  <p:notesMasterIdLst>
    <p:notesMasterId r:id="rId22"/>
  </p:notesMasterIdLst>
  <p:sldIdLst>
    <p:sldId id="257" r:id="rId4"/>
    <p:sldId id="286" r:id="rId5"/>
    <p:sldId id="287" r:id="rId6"/>
    <p:sldId id="264" r:id="rId7"/>
    <p:sldId id="393" r:id="rId8"/>
    <p:sldId id="387" r:id="rId9"/>
    <p:sldId id="275" r:id="rId10"/>
    <p:sldId id="388" r:id="rId11"/>
    <p:sldId id="395" r:id="rId12"/>
    <p:sldId id="389" r:id="rId13"/>
    <p:sldId id="269" r:id="rId14"/>
    <p:sldId id="390" r:id="rId15"/>
    <p:sldId id="386" r:id="rId16"/>
    <p:sldId id="267" r:id="rId17"/>
    <p:sldId id="396" r:id="rId18"/>
    <p:sldId id="397" r:id="rId19"/>
    <p:sldId id="392" r:id="rId20"/>
    <p:sldId id="3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490EAD-E4E7-46ED-B562-06C6F2BC7A4D}" v="13" dt="2024-09-12T18:58:48.4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Fletcher" userId="35ef3bb4-fb99-4c3d-a684-1dd50e38d0ca" providerId="ADAL" clId="{3D490EAD-E4E7-46ED-B562-06C6F2BC7A4D}"/>
    <pc:docChg chg="undo redo custSel addSld delSld modSld sldOrd">
      <pc:chgData name="Daniel Fletcher" userId="35ef3bb4-fb99-4c3d-a684-1dd50e38d0ca" providerId="ADAL" clId="{3D490EAD-E4E7-46ED-B562-06C6F2BC7A4D}" dt="2024-09-13T13:20:57.180" v="4245" actId="20577"/>
      <pc:docMkLst>
        <pc:docMk/>
      </pc:docMkLst>
      <pc:sldChg chg="modNotesTx">
        <pc:chgData name="Daniel Fletcher" userId="35ef3bb4-fb99-4c3d-a684-1dd50e38d0ca" providerId="ADAL" clId="{3D490EAD-E4E7-46ED-B562-06C6F2BC7A4D}" dt="2024-09-12T17:03:57.428" v="919" actId="20577"/>
        <pc:sldMkLst>
          <pc:docMk/>
          <pc:sldMk cId="1307898250" sldId="257"/>
        </pc:sldMkLst>
      </pc:sldChg>
      <pc:sldChg chg="modSp add mod ord modNotesTx">
        <pc:chgData name="Daniel Fletcher" userId="35ef3bb4-fb99-4c3d-a684-1dd50e38d0ca" providerId="ADAL" clId="{3D490EAD-E4E7-46ED-B562-06C6F2BC7A4D}" dt="2024-09-12T19:16:04.363" v="2395" actId="113"/>
        <pc:sldMkLst>
          <pc:docMk/>
          <pc:sldMk cId="3022131085" sldId="264"/>
        </pc:sldMkLst>
        <pc:spChg chg="mod">
          <ac:chgData name="Daniel Fletcher" userId="35ef3bb4-fb99-4c3d-a684-1dd50e38d0ca" providerId="ADAL" clId="{3D490EAD-E4E7-46ED-B562-06C6F2BC7A4D}" dt="2024-09-12T19:16:04.363" v="2395" actId="113"/>
          <ac:spMkLst>
            <pc:docMk/>
            <pc:sldMk cId="3022131085" sldId="264"/>
            <ac:spMk id="2" creationId="{00000000-0000-0000-0000-000000000000}"/>
          </ac:spMkLst>
        </pc:spChg>
        <pc:spChg chg="mod">
          <ac:chgData name="Daniel Fletcher" userId="35ef3bb4-fb99-4c3d-a684-1dd50e38d0ca" providerId="ADAL" clId="{3D490EAD-E4E7-46ED-B562-06C6F2BC7A4D}" dt="2024-09-12T15:04:12.846" v="73" actId="20577"/>
          <ac:spMkLst>
            <pc:docMk/>
            <pc:sldMk cId="3022131085" sldId="264"/>
            <ac:spMk id="3" creationId="{00000000-0000-0000-0000-000000000000}"/>
          </ac:spMkLst>
        </pc:spChg>
      </pc:sldChg>
      <pc:sldChg chg="addSp modSp add mod ord">
        <pc:chgData name="Daniel Fletcher" userId="35ef3bb4-fb99-4c3d-a684-1dd50e38d0ca" providerId="ADAL" clId="{3D490EAD-E4E7-46ED-B562-06C6F2BC7A4D}" dt="2024-09-12T19:14:49.769" v="2392" actId="1076"/>
        <pc:sldMkLst>
          <pc:docMk/>
          <pc:sldMk cId="2030293629" sldId="267"/>
        </pc:sldMkLst>
        <pc:spChg chg="mod">
          <ac:chgData name="Daniel Fletcher" userId="35ef3bb4-fb99-4c3d-a684-1dd50e38d0ca" providerId="ADAL" clId="{3D490EAD-E4E7-46ED-B562-06C6F2BC7A4D}" dt="2024-09-12T19:14:43.989" v="2391" actId="6549"/>
          <ac:spMkLst>
            <pc:docMk/>
            <pc:sldMk cId="2030293629" sldId="267"/>
            <ac:spMk id="2" creationId="{4A4AA1DD-3B42-4FE3-B666-C209ABE98E4B}"/>
          </ac:spMkLst>
        </pc:spChg>
        <pc:spChg chg="mod">
          <ac:chgData name="Daniel Fletcher" userId="35ef3bb4-fb99-4c3d-a684-1dd50e38d0ca" providerId="ADAL" clId="{3D490EAD-E4E7-46ED-B562-06C6F2BC7A4D}" dt="2024-09-12T18:47:22.427" v="1944" actId="20577"/>
          <ac:spMkLst>
            <pc:docMk/>
            <pc:sldMk cId="2030293629" sldId="267"/>
            <ac:spMk id="4" creationId="{70005FF0-A897-4D2F-A052-82DAA636E07D}"/>
          </ac:spMkLst>
        </pc:spChg>
        <pc:picChg chg="add mod">
          <ac:chgData name="Daniel Fletcher" userId="35ef3bb4-fb99-4c3d-a684-1dd50e38d0ca" providerId="ADAL" clId="{3D490EAD-E4E7-46ED-B562-06C6F2BC7A4D}" dt="2024-09-12T19:14:49.769" v="2392" actId="1076"/>
          <ac:picMkLst>
            <pc:docMk/>
            <pc:sldMk cId="2030293629" sldId="267"/>
            <ac:picMk id="6" creationId="{23B8EC2A-D5CA-91DA-7DCE-38A0BE3D60CB}"/>
          </ac:picMkLst>
        </pc:picChg>
      </pc:sldChg>
      <pc:sldChg chg="modSp add mod modNotesTx">
        <pc:chgData name="Daniel Fletcher" userId="35ef3bb4-fb99-4c3d-a684-1dd50e38d0ca" providerId="ADAL" clId="{3D490EAD-E4E7-46ED-B562-06C6F2BC7A4D}" dt="2024-09-13T11:35:03.969" v="2644" actId="20577"/>
        <pc:sldMkLst>
          <pc:docMk/>
          <pc:sldMk cId="1223634042" sldId="269"/>
        </pc:sldMkLst>
        <pc:spChg chg="mod">
          <ac:chgData name="Daniel Fletcher" userId="35ef3bb4-fb99-4c3d-a684-1dd50e38d0ca" providerId="ADAL" clId="{3D490EAD-E4E7-46ED-B562-06C6F2BC7A4D}" dt="2024-09-13T11:34:45.146" v="2573" actId="20577"/>
          <ac:spMkLst>
            <pc:docMk/>
            <pc:sldMk cId="1223634042" sldId="269"/>
            <ac:spMk id="3" creationId="{74C6BA29-0106-423B-85D0-3059B34D4E48}"/>
          </ac:spMkLst>
        </pc:spChg>
      </pc:sldChg>
      <pc:sldChg chg="del">
        <pc:chgData name="Daniel Fletcher" userId="35ef3bb4-fb99-4c3d-a684-1dd50e38d0ca" providerId="ADAL" clId="{3D490EAD-E4E7-46ED-B562-06C6F2BC7A4D}" dt="2024-09-11T15:40:11.330" v="3" actId="47"/>
        <pc:sldMkLst>
          <pc:docMk/>
          <pc:sldMk cId="3838669192" sldId="272"/>
        </pc:sldMkLst>
      </pc:sldChg>
      <pc:sldChg chg="del">
        <pc:chgData name="Daniel Fletcher" userId="35ef3bb4-fb99-4c3d-a684-1dd50e38d0ca" providerId="ADAL" clId="{3D490EAD-E4E7-46ED-B562-06C6F2BC7A4D}" dt="2024-09-11T15:40:12.099" v="4" actId="47"/>
        <pc:sldMkLst>
          <pc:docMk/>
          <pc:sldMk cId="3660141523" sldId="273"/>
        </pc:sldMkLst>
      </pc:sldChg>
      <pc:sldChg chg="del">
        <pc:chgData name="Daniel Fletcher" userId="35ef3bb4-fb99-4c3d-a684-1dd50e38d0ca" providerId="ADAL" clId="{3D490EAD-E4E7-46ED-B562-06C6F2BC7A4D}" dt="2024-09-11T15:40:12.585" v="5" actId="47"/>
        <pc:sldMkLst>
          <pc:docMk/>
          <pc:sldMk cId="3412553127" sldId="274"/>
        </pc:sldMkLst>
      </pc:sldChg>
      <pc:sldChg chg="addSp delSp modSp mod ord modNotesTx">
        <pc:chgData name="Daniel Fletcher" userId="35ef3bb4-fb99-4c3d-a684-1dd50e38d0ca" providerId="ADAL" clId="{3D490EAD-E4E7-46ED-B562-06C6F2BC7A4D}" dt="2024-09-13T12:18:43.850" v="3606" actId="20577"/>
        <pc:sldMkLst>
          <pc:docMk/>
          <pc:sldMk cId="207994917" sldId="275"/>
        </pc:sldMkLst>
        <pc:spChg chg="add mod">
          <ac:chgData name="Daniel Fletcher" userId="35ef3bb4-fb99-4c3d-a684-1dd50e38d0ca" providerId="ADAL" clId="{3D490EAD-E4E7-46ED-B562-06C6F2BC7A4D}" dt="2024-09-12T18:07:54.396" v="1110" actId="20577"/>
          <ac:spMkLst>
            <pc:docMk/>
            <pc:sldMk cId="207994917" sldId="275"/>
            <ac:spMk id="2" creationId="{D38F7A76-3E97-CF65-BBA3-DEF4A69AA400}"/>
          </ac:spMkLst>
        </pc:spChg>
        <pc:spChg chg="mod">
          <ac:chgData name="Daniel Fletcher" userId="35ef3bb4-fb99-4c3d-a684-1dd50e38d0ca" providerId="ADAL" clId="{3D490EAD-E4E7-46ED-B562-06C6F2BC7A4D}" dt="2024-09-12T18:09:37.594" v="1112" actId="1076"/>
          <ac:spMkLst>
            <pc:docMk/>
            <pc:sldMk cId="207994917" sldId="275"/>
            <ac:spMk id="3" creationId="{00000000-0000-0000-0000-000000000000}"/>
          </ac:spMkLst>
        </pc:spChg>
        <pc:spChg chg="del">
          <ac:chgData name="Daniel Fletcher" userId="35ef3bb4-fb99-4c3d-a684-1dd50e38d0ca" providerId="ADAL" clId="{3D490EAD-E4E7-46ED-B562-06C6F2BC7A4D}" dt="2024-09-12T18:00:36.371" v="1088" actId="21"/>
          <ac:spMkLst>
            <pc:docMk/>
            <pc:sldMk cId="207994917" sldId="275"/>
            <ac:spMk id="4" creationId="{00000000-0000-0000-0000-000000000000}"/>
          </ac:spMkLst>
        </pc:spChg>
        <pc:spChg chg="add del mod">
          <ac:chgData name="Daniel Fletcher" userId="35ef3bb4-fb99-4c3d-a684-1dd50e38d0ca" providerId="ADAL" clId="{3D490EAD-E4E7-46ED-B562-06C6F2BC7A4D}" dt="2024-09-12T18:03:05.176" v="1090" actId="931"/>
          <ac:spMkLst>
            <pc:docMk/>
            <pc:sldMk cId="207994917" sldId="275"/>
            <ac:spMk id="5" creationId="{00000000-0000-0000-0000-000000000000}"/>
          </ac:spMkLst>
        </pc:spChg>
        <pc:spChg chg="add del mod">
          <ac:chgData name="Daniel Fletcher" userId="35ef3bb4-fb99-4c3d-a684-1dd50e38d0ca" providerId="ADAL" clId="{3D490EAD-E4E7-46ED-B562-06C6F2BC7A4D}" dt="2024-09-12T18:06:29.496" v="1097" actId="931"/>
          <ac:spMkLst>
            <pc:docMk/>
            <pc:sldMk cId="207994917" sldId="275"/>
            <ac:spMk id="9" creationId="{A94052B4-F73C-EA83-1F52-209A8AEAFF11}"/>
          </ac:spMkLst>
        </pc:spChg>
        <pc:spChg chg="del">
          <ac:chgData name="Daniel Fletcher" userId="35ef3bb4-fb99-4c3d-a684-1dd50e38d0ca" providerId="ADAL" clId="{3D490EAD-E4E7-46ED-B562-06C6F2BC7A4D}" dt="2024-09-12T18:00:40.738" v="1089"/>
          <ac:spMkLst>
            <pc:docMk/>
            <pc:sldMk cId="207994917" sldId="275"/>
            <ac:spMk id="10" creationId="{73C80C03-1B73-CF6C-6123-84C48D73ACDB}"/>
          </ac:spMkLst>
        </pc:spChg>
        <pc:picChg chg="add del mod">
          <ac:chgData name="Daniel Fletcher" userId="35ef3bb4-fb99-4c3d-a684-1dd50e38d0ca" providerId="ADAL" clId="{3D490EAD-E4E7-46ED-B562-06C6F2BC7A4D}" dt="2024-09-12T18:06:24.723" v="1096" actId="21"/>
          <ac:picMkLst>
            <pc:docMk/>
            <pc:sldMk cId="207994917" sldId="275"/>
            <ac:picMk id="7" creationId="{E6516D0E-9F00-A3FD-CDF0-1968E1E33281}"/>
          </ac:picMkLst>
        </pc:picChg>
        <pc:picChg chg="add mod">
          <ac:chgData name="Daniel Fletcher" userId="35ef3bb4-fb99-4c3d-a684-1dd50e38d0ca" providerId="ADAL" clId="{3D490EAD-E4E7-46ED-B562-06C6F2BC7A4D}" dt="2024-09-12T18:06:38.367" v="1101" actId="14100"/>
          <ac:picMkLst>
            <pc:docMk/>
            <pc:sldMk cId="207994917" sldId="275"/>
            <ac:picMk id="12" creationId="{6133189F-B4F8-D2EB-F42E-76455DCDAC26}"/>
          </ac:picMkLst>
        </pc:picChg>
      </pc:sldChg>
      <pc:sldChg chg="del">
        <pc:chgData name="Daniel Fletcher" userId="35ef3bb4-fb99-4c3d-a684-1dd50e38d0ca" providerId="ADAL" clId="{3D490EAD-E4E7-46ED-B562-06C6F2BC7A4D}" dt="2024-09-11T15:40:13.149" v="6" actId="47"/>
        <pc:sldMkLst>
          <pc:docMk/>
          <pc:sldMk cId="1688272773" sldId="276"/>
        </pc:sldMkLst>
      </pc:sldChg>
      <pc:sldChg chg="modSp add mod">
        <pc:chgData name="Daniel Fletcher" userId="35ef3bb4-fb99-4c3d-a684-1dd50e38d0ca" providerId="ADAL" clId="{3D490EAD-E4E7-46ED-B562-06C6F2BC7A4D}" dt="2024-09-12T18:46:22.471" v="1931" actId="20577"/>
        <pc:sldMkLst>
          <pc:docMk/>
          <pc:sldMk cId="2266302722" sldId="286"/>
        </pc:sldMkLst>
        <pc:spChg chg="mod">
          <ac:chgData name="Daniel Fletcher" userId="35ef3bb4-fb99-4c3d-a684-1dd50e38d0ca" providerId="ADAL" clId="{3D490EAD-E4E7-46ED-B562-06C6F2BC7A4D}" dt="2024-09-12T15:39:46.621" v="448" actId="20577"/>
          <ac:spMkLst>
            <pc:docMk/>
            <pc:sldMk cId="2266302722" sldId="286"/>
            <ac:spMk id="2" creationId="{420EA42C-D025-4DF4-B822-5B81D8A40467}"/>
          </ac:spMkLst>
        </pc:spChg>
        <pc:spChg chg="mod">
          <ac:chgData name="Daniel Fletcher" userId="35ef3bb4-fb99-4c3d-a684-1dd50e38d0ca" providerId="ADAL" clId="{3D490EAD-E4E7-46ED-B562-06C6F2BC7A4D}" dt="2024-09-12T18:46:22.471" v="1931" actId="20577"/>
          <ac:spMkLst>
            <pc:docMk/>
            <pc:sldMk cId="2266302722" sldId="286"/>
            <ac:spMk id="3" creationId="{AE22E0B0-9DF4-43F3-9D96-EDB930C25610}"/>
          </ac:spMkLst>
        </pc:spChg>
      </pc:sldChg>
      <pc:sldChg chg="modSp add mod modNotesTx">
        <pc:chgData name="Daniel Fletcher" userId="35ef3bb4-fb99-4c3d-a684-1dd50e38d0ca" providerId="ADAL" clId="{3D490EAD-E4E7-46ED-B562-06C6F2BC7A4D}" dt="2024-09-13T13:20:57.180" v="4245" actId="20577"/>
        <pc:sldMkLst>
          <pc:docMk/>
          <pc:sldMk cId="2432749543" sldId="287"/>
        </pc:sldMkLst>
        <pc:spChg chg="mod">
          <ac:chgData name="Daniel Fletcher" userId="35ef3bb4-fb99-4c3d-a684-1dd50e38d0ca" providerId="ADAL" clId="{3D490EAD-E4E7-46ED-B562-06C6F2BC7A4D}" dt="2024-09-12T15:06:49.324" v="78" actId="20577"/>
          <ac:spMkLst>
            <pc:docMk/>
            <pc:sldMk cId="2432749543" sldId="287"/>
            <ac:spMk id="2" creationId="{9BA0DD7B-4E24-4A77-9144-C34827C9C93C}"/>
          </ac:spMkLst>
        </pc:spChg>
        <pc:spChg chg="mod">
          <ac:chgData name="Daniel Fletcher" userId="35ef3bb4-fb99-4c3d-a684-1dd50e38d0ca" providerId="ADAL" clId="{3D490EAD-E4E7-46ED-B562-06C6F2BC7A4D}" dt="2024-09-13T13:20:57.180" v="4245" actId="20577"/>
          <ac:spMkLst>
            <pc:docMk/>
            <pc:sldMk cId="2432749543" sldId="287"/>
            <ac:spMk id="3" creationId="{069EACDC-2053-4271-AA0F-D9CBB6B50E65}"/>
          </ac:spMkLst>
        </pc:spChg>
      </pc:sldChg>
      <pc:sldChg chg="add del">
        <pc:chgData name="Daniel Fletcher" userId="35ef3bb4-fb99-4c3d-a684-1dd50e38d0ca" providerId="ADAL" clId="{3D490EAD-E4E7-46ED-B562-06C6F2BC7A4D}" dt="2024-09-11T15:40:48.566" v="11"/>
        <pc:sldMkLst>
          <pc:docMk/>
          <pc:sldMk cId="4061841096" sldId="371"/>
        </pc:sldMkLst>
      </pc:sldChg>
      <pc:sldChg chg="modSp add mod modNotesTx">
        <pc:chgData name="Daniel Fletcher" userId="35ef3bb4-fb99-4c3d-a684-1dd50e38d0ca" providerId="ADAL" clId="{3D490EAD-E4E7-46ED-B562-06C6F2BC7A4D}" dt="2024-09-13T12:51:24.009" v="4138" actId="33524"/>
        <pc:sldMkLst>
          <pc:docMk/>
          <pc:sldMk cId="3229456914" sldId="386"/>
        </pc:sldMkLst>
        <pc:spChg chg="mod">
          <ac:chgData name="Daniel Fletcher" userId="35ef3bb4-fb99-4c3d-a684-1dd50e38d0ca" providerId="ADAL" clId="{3D490EAD-E4E7-46ED-B562-06C6F2BC7A4D}" dt="2024-09-13T12:51:24.009" v="4138" actId="33524"/>
          <ac:spMkLst>
            <pc:docMk/>
            <pc:sldMk cId="3229456914" sldId="386"/>
            <ac:spMk id="2" creationId="{AC516B45-7DDE-4F52-BCB5-206F86582E14}"/>
          </ac:spMkLst>
        </pc:spChg>
        <pc:spChg chg="mod">
          <ac:chgData name="Daniel Fletcher" userId="35ef3bb4-fb99-4c3d-a684-1dd50e38d0ca" providerId="ADAL" clId="{3D490EAD-E4E7-46ED-B562-06C6F2BC7A4D}" dt="2024-09-13T12:48:17.821" v="4089" actId="20577"/>
          <ac:spMkLst>
            <pc:docMk/>
            <pc:sldMk cId="3229456914" sldId="386"/>
            <ac:spMk id="3" creationId="{CF827B1F-A7EA-45BE-ACFC-A3A427890A8C}"/>
          </ac:spMkLst>
        </pc:spChg>
      </pc:sldChg>
      <pc:sldChg chg="modSp add mod">
        <pc:chgData name="Daniel Fletcher" userId="35ef3bb4-fb99-4c3d-a684-1dd50e38d0ca" providerId="ADAL" clId="{3D490EAD-E4E7-46ED-B562-06C6F2BC7A4D}" dt="2024-09-13T12:18:02.779" v="3553" actId="20577"/>
        <pc:sldMkLst>
          <pc:docMk/>
          <pc:sldMk cId="2120123187" sldId="387"/>
        </pc:sldMkLst>
        <pc:spChg chg="mod">
          <ac:chgData name="Daniel Fletcher" userId="35ef3bb4-fb99-4c3d-a684-1dd50e38d0ca" providerId="ADAL" clId="{3D490EAD-E4E7-46ED-B562-06C6F2BC7A4D}" dt="2024-09-13T12:18:02.779" v="3553" actId="20577"/>
          <ac:spMkLst>
            <pc:docMk/>
            <pc:sldMk cId="2120123187" sldId="387"/>
            <ac:spMk id="2" creationId="{4A4AA1DD-3B42-4FE3-B666-C209ABE98E4B}"/>
          </ac:spMkLst>
        </pc:spChg>
        <pc:spChg chg="mod">
          <ac:chgData name="Daniel Fletcher" userId="35ef3bb4-fb99-4c3d-a684-1dd50e38d0ca" providerId="ADAL" clId="{3D490EAD-E4E7-46ED-B562-06C6F2BC7A4D}" dt="2024-09-12T17:50:23.863" v="949" actId="20577"/>
          <ac:spMkLst>
            <pc:docMk/>
            <pc:sldMk cId="2120123187" sldId="387"/>
            <ac:spMk id="4" creationId="{70005FF0-A897-4D2F-A052-82DAA636E07D}"/>
          </ac:spMkLst>
        </pc:spChg>
      </pc:sldChg>
      <pc:sldChg chg="modSp add mod">
        <pc:chgData name="Daniel Fletcher" userId="35ef3bb4-fb99-4c3d-a684-1dd50e38d0ca" providerId="ADAL" clId="{3D490EAD-E4E7-46ED-B562-06C6F2BC7A4D}" dt="2024-09-13T11:48:55.764" v="2868" actId="20577"/>
        <pc:sldMkLst>
          <pc:docMk/>
          <pc:sldMk cId="1929601908" sldId="388"/>
        </pc:sldMkLst>
        <pc:spChg chg="mod">
          <ac:chgData name="Daniel Fletcher" userId="35ef3bb4-fb99-4c3d-a684-1dd50e38d0ca" providerId="ADAL" clId="{3D490EAD-E4E7-46ED-B562-06C6F2BC7A4D}" dt="2024-09-13T11:48:55.764" v="2868" actId="20577"/>
          <ac:spMkLst>
            <pc:docMk/>
            <pc:sldMk cId="1929601908" sldId="388"/>
            <ac:spMk id="2" creationId="{4A4AA1DD-3B42-4FE3-B666-C209ABE98E4B}"/>
          </ac:spMkLst>
        </pc:spChg>
        <pc:spChg chg="mod">
          <ac:chgData name="Daniel Fletcher" userId="35ef3bb4-fb99-4c3d-a684-1dd50e38d0ca" providerId="ADAL" clId="{3D490EAD-E4E7-46ED-B562-06C6F2BC7A4D}" dt="2024-09-12T17:50:50.347" v="968" actId="20577"/>
          <ac:spMkLst>
            <pc:docMk/>
            <pc:sldMk cId="1929601908" sldId="388"/>
            <ac:spMk id="4" creationId="{70005FF0-A897-4D2F-A052-82DAA636E07D}"/>
          </ac:spMkLst>
        </pc:spChg>
      </pc:sldChg>
      <pc:sldChg chg="modSp add mod ord modNotesTx">
        <pc:chgData name="Daniel Fletcher" userId="35ef3bb4-fb99-4c3d-a684-1dd50e38d0ca" providerId="ADAL" clId="{3D490EAD-E4E7-46ED-B562-06C6F2BC7A4D}" dt="2024-09-13T12:01:36.226" v="3512" actId="20577"/>
        <pc:sldMkLst>
          <pc:docMk/>
          <pc:sldMk cId="384579614" sldId="389"/>
        </pc:sldMkLst>
        <pc:spChg chg="mod">
          <ac:chgData name="Daniel Fletcher" userId="35ef3bb4-fb99-4c3d-a684-1dd50e38d0ca" providerId="ADAL" clId="{3D490EAD-E4E7-46ED-B562-06C6F2BC7A4D}" dt="2024-09-12T19:18:33.344" v="2396" actId="20577"/>
          <ac:spMkLst>
            <pc:docMk/>
            <pc:sldMk cId="384579614" sldId="389"/>
            <ac:spMk id="2" creationId="{FD378643-1E69-4E97-99D2-7184F180C01F}"/>
          </ac:spMkLst>
        </pc:spChg>
        <pc:spChg chg="mod">
          <ac:chgData name="Daniel Fletcher" userId="35ef3bb4-fb99-4c3d-a684-1dd50e38d0ca" providerId="ADAL" clId="{3D490EAD-E4E7-46ED-B562-06C6F2BC7A4D}" dt="2024-09-13T12:01:36.226" v="3512" actId="20577"/>
          <ac:spMkLst>
            <pc:docMk/>
            <pc:sldMk cId="384579614" sldId="389"/>
            <ac:spMk id="3" creationId="{8E0587CE-F26E-401A-BF8B-755FB2B1AC3E}"/>
          </ac:spMkLst>
        </pc:spChg>
      </pc:sldChg>
      <pc:sldChg chg="add modNotesTx">
        <pc:chgData name="Daniel Fletcher" userId="35ef3bb4-fb99-4c3d-a684-1dd50e38d0ca" providerId="ADAL" clId="{3D490EAD-E4E7-46ED-B562-06C6F2BC7A4D}" dt="2024-09-13T12:26:07.551" v="3816" actId="20577"/>
        <pc:sldMkLst>
          <pc:docMk/>
          <pc:sldMk cId="1695915753" sldId="390"/>
        </pc:sldMkLst>
      </pc:sldChg>
      <pc:sldChg chg="add del">
        <pc:chgData name="Daniel Fletcher" userId="35ef3bb4-fb99-4c3d-a684-1dd50e38d0ca" providerId="ADAL" clId="{3D490EAD-E4E7-46ED-B562-06C6F2BC7A4D}" dt="2024-09-12T19:02:36.974" v="2136" actId="2696"/>
        <pc:sldMkLst>
          <pc:docMk/>
          <pc:sldMk cId="505957148" sldId="391"/>
        </pc:sldMkLst>
      </pc:sldChg>
      <pc:sldChg chg="modSp add mod ord">
        <pc:chgData name="Daniel Fletcher" userId="35ef3bb4-fb99-4c3d-a684-1dd50e38d0ca" providerId="ADAL" clId="{3D490EAD-E4E7-46ED-B562-06C6F2BC7A4D}" dt="2024-09-13T12:36:54.012" v="3921" actId="6549"/>
        <pc:sldMkLst>
          <pc:docMk/>
          <pc:sldMk cId="505259452" sldId="392"/>
        </pc:sldMkLst>
        <pc:spChg chg="mod">
          <ac:chgData name="Daniel Fletcher" userId="35ef3bb4-fb99-4c3d-a684-1dd50e38d0ca" providerId="ADAL" clId="{3D490EAD-E4E7-46ED-B562-06C6F2BC7A4D}" dt="2024-09-13T12:36:54.012" v="3921" actId="6549"/>
          <ac:spMkLst>
            <pc:docMk/>
            <pc:sldMk cId="505259452" sldId="392"/>
            <ac:spMk id="3" creationId="{CF827B1F-A7EA-45BE-ACFC-A3A427890A8C}"/>
          </ac:spMkLst>
        </pc:spChg>
      </pc:sldChg>
      <pc:sldChg chg="modSp add mod modNotesTx">
        <pc:chgData name="Daniel Fletcher" userId="35ef3bb4-fb99-4c3d-a684-1dd50e38d0ca" providerId="ADAL" clId="{3D490EAD-E4E7-46ED-B562-06C6F2BC7A4D}" dt="2024-09-12T19:08:17.259" v="2209" actId="20577"/>
        <pc:sldMkLst>
          <pc:docMk/>
          <pc:sldMk cId="2898288270" sldId="393"/>
        </pc:sldMkLst>
        <pc:spChg chg="mod">
          <ac:chgData name="Daniel Fletcher" userId="35ef3bb4-fb99-4c3d-a684-1dd50e38d0ca" providerId="ADAL" clId="{3D490EAD-E4E7-46ED-B562-06C6F2BC7A4D}" dt="2024-09-12T16:54:51.778" v="814" actId="20577"/>
          <ac:spMkLst>
            <pc:docMk/>
            <pc:sldMk cId="2898288270" sldId="393"/>
            <ac:spMk id="2" creationId="{9BA0DD7B-4E24-4A77-9144-C34827C9C93C}"/>
          </ac:spMkLst>
        </pc:spChg>
        <pc:spChg chg="mod">
          <ac:chgData name="Daniel Fletcher" userId="35ef3bb4-fb99-4c3d-a684-1dd50e38d0ca" providerId="ADAL" clId="{3D490EAD-E4E7-46ED-B562-06C6F2BC7A4D}" dt="2024-09-12T16:55:30.073" v="847" actId="20577"/>
          <ac:spMkLst>
            <pc:docMk/>
            <pc:sldMk cId="2898288270" sldId="393"/>
            <ac:spMk id="3" creationId="{069EACDC-2053-4271-AA0F-D9CBB6B50E65}"/>
          </ac:spMkLst>
        </pc:spChg>
      </pc:sldChg>
      <pc:sldChg chg="modSp add del mod">
        <pc:chgData name="Daniel Fletcher" userId="35ef3bb4-fb99-4c3d-a684-1dd50e38d0ca" providerId="ADAL" clId="{3D490EAD-E4E7-46ED-B562-06C6F2BC7A4D}" dt="2024-09-12T18:50:29.752" v="1981" actId="2696"/>
        <pc:sldMkLst>
          <pc:docMk/>
          <pc:sldMk cId="4144215059" sldId="394"/>
        </pc:sldMkLst>
        <pc:spChg chg="mod">
          <ac:chgData name="Daniel Fletcher" userId="35ef3bb4-fb99-4c3d-a684-1dd50e38d0ca" providerId="ADAL" clId="{3D490EAD-E4E7-46ED-B562-06C6F2BC7A4D}" dt="2024-09-12T18:09:51.599" v="1113" actId="1076"/>
          <ac:spMkLst>
            <pc:docMk/>
            <pc:sldMk cId="4144215059" sldId="394"/>
            <ac:spMk id="3" creationId="{00000000-0000-0000-0000-000000000000}"/>
          </ac:spMkLst>
        </pc:spChg>
      </pc:sldChg>
      <pc:sldChg chg="addSp modSp add mod modNotesTx">
        <pc:chgData name="Daniel Fletcher" userId="35ef3bb4-fb99-4c3d-a684-1dd50e38d0ca" providerId="ADAL" clId="{3D490EAD-E4E7-46ED-B562-06C6F2BC7A4D}" dt="2024-09-13T12:24:42.843" v="3721" actId="20577"/>
        <pc:sldMkLst>
          <pc:docMk/>
          <pc:sldMk cId="634773409" sldId="395"/>
        </pc:sldMkLst>
        <pc:spChg chg="mod">
          <ac:chgData name="Daniel Fletcher" userId="35ef3bb4-fb99-4c3d-a684-1dd50e38d0ca" providerId="ADAL" clId="{3D490EAD-E4E7-46ED-B562-06C6F2BC7A4D}" dt="2024-09-13T12:00:55.785" v="3504" actId="313"/>
          <ac:spMkLst>
            <pc:docMk/>
            <pc:sldMk cId="634773409" sldId="395"/>
            <ac:spMk id="2" creationId="{4A4AA1DD-3B42-4FE3-B666-C209ABE98E4B}"/>
          </ac:spMkLst>
        </pc:spChg>
        <pc:spChg chg="mod">
          <ac:chgData name="Daniel Fletcher" userId="35ef3bb4-fb99-4c3d-a684-1dd50e38d0ca" providerId="ADAL" clId="{3D490EAD-E4E7-46ED-B562-06C6F2BC7A4D}" dt="2024-09-12T18:41:30.017" v="1735" actId="20577"/>
          <ac:spMkLst>
            <pc:docMk/>
            <pc:sldMk cId="634773409" sldId="395"/>
            <ac:spMk id="4" creationId="{70005FF0-A897-4D2F-A052-82DAA636E07D}"/>
          </ac:spMkLst>
        </pc:spChg>
        <pc:picChg chg="add mod">
          <ac:chgData name="Daniel Fletcher" userId="35ef3bb4-fb99-4c3d-a684-1dd50e38d0ca" providerId="ADAL" clId="{3D490EAD-E4E7-46ED-B562-06C6F2BC7A4D}" dt="2024-09-13T11:56:22.067" v="3293" actId="1076"/>
          <ac:picMkLst>
            <pc:docMk/>
            <pc:sldMk cId="634773409" sldId="395"/>
            <ac:picMk id="6" creationId="{DF728FD3-959D-F8D7-7954-BF719BE7EB04}"/>
          </ac:picMkLst>
        </pc:picChg>
      </pc:sldChg>
      <pc:sldChg chg="modSp add mod modNotesTx">
        <pc:chgData name="Daniel Fletcher" userId="35ef3bb4-fb99-4c3d-a684-1dd50e38d0ca" providerId="ADAL" clId="{3D490EAD-E4E7-46ED-B562-06C6F2BC7A4D}" dt="2024-09-13T13:12:44.195" v="4188" actId="20577"/>
        <pc:sldMkLst>
          <pc:docMk/>
          <pc:sldMk cId="762406010" sldId="396"/>
        </pc:sldMkLst>
        <pc:spChg chg="mod">
          <ac:chgData name="Daniel Fletcher" userId="35ef3bb4-fb99-4c3d-a684-1dd50e38d0ca" providerId="ADAL" clId="{3D490EAD-E4E7-46ED-B562-06C6F2BC7A4D}" dt="2024-09-13T13:12:44.195" v="4188" actId="20577"/>
          <ac:spMkLst>
            <pc:docMk/>
            <pc:sldMk cId="762406010" sldId="396"/>
            <ac:spMk id="2" creationId="{4A4AA1DD-3B42-4FE3-B666-C209ABE98E4B}"/>
          </ac:spMkLst>
        </pc:spChg>
        <pc:spChg chg="mod">
          <ac:chgData name="Daniel Fletcher" userId="35ef3bb4-fb99-4c3d-a684-1dd50e38d0ca" providerId="ADAL" clId="{3D490EAD-E4E7-46ED-B562-06C6F2BC7A4D}" dt="2024-09-12T18:50:44.411" v="2000" actId="20577"/>
          <ac:spMkLst>
            <pc:docMk/>
            <pc:sldMk cId="762406010" sldId="396"/>
            <ac:spMk id="4" creationId="{70005FF0-A897-4D2F-A052-82DAA636E07D}"/>
          </ac:spMkLst>
        </pc:spChg>
      </pc:sldChg>
      <pc:sldChg chg="modSp add mod modNotesTx">
        <pc:chgData name="Daniel Fletcher" userId="35ef3bb4-fb99-4c3d-a684-1dd50e38d0ca" providerId="ADAL" clId="{3D490EAD-E4E7-46ED-B562-06C6F2BC7A4D}" dt="2024-09-13T13:13:51.125" v="4232" actId="20577"/>
        <pc:sldMkLst>
          <pc:docMk/>
          <pc:sldMk cId="1494463149" sldId="397"/>
        </pc:sldMkLst>
        <pc:spChg chg="mod">
          <ac:chgData name="Daniel Fletcher" userId="35ef3bb4-fb99-4c3d-a684-1dd50e38d0ca" providerId="ADAL" clId="{3D490EAD-E4E7-46ED-B562-06C6F2BC7A4D}" dt="2024-09-13T13:12:10.148" v="4157" actId="2711"/>
          <ac:spMkLst>
            <pc:docMk/>
            <pc:sldMk cId="1494463149" sldId="397"/>
            <ac:spMk id="2" creationId="{4A4AA1DD-3B42-4FE3-B666-C209ABE98E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7DB30F-BE94-48DD-9DA3-D86DE72AABD3}" type="datetimeFigureOut">
              <a:rPr lang="en-US" smtClean="0"/>
              <a:t>9/16/2024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BB767-129A-4665-B40D-C4D7AE28120B}" type="slidenum">
              <a:rPr lang="en-US" smtClean="0"/>
              <a:t>‹#›</a:t>
            </a:fld>
            <a:endParaRPr lang="en-US"/>
          </a:p>
        </p:txBody>
      </p:sp>
    </p:spTree>
    <p:extLst>
      <p:ext uri="{BB962C8B-B14F-4D97-AF65-F5344CB8AC3E}">
        <p14:creationId xmlns:p14="http://schemas.microsoft.com/office/powerpoint/2010/main" val="186311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ABB767-129A-4665-B40D-C4D7AE28120B}" type="slidenum">
              <a:rPr lang="en-US" smtClean="0"/>
              <a:t>1</a:t>
            </a:fld>
            <a:endParaRPr lang="en-US"/>
          </a:p>
        </p:txBody>
      </p:sp>
    </p:spTree>
    <p:extLst>
      <p:ext uri="{BB962C8B-B14F-4D97-AF65-F5344CB8AC3E}">
        <p14:creationId xmlns:p14="http://schemas.microsoft.com/office/powerpoint/2010/main" val="1914074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words you searched for will be highlighted throughout the reference</a:t>
            </a:r>
          </a:p>
        </p:txBody>
      </p:sp>
      <p:sp>
        <p:nvSpPr>
          <p:cNvPr id="4" name="Slide Number Placeholder 3"/>
          <p:cNvSpPr>
            <a:spLocks noGrp="1"/>
          </p:cNvSpPr>
          <p:nvPr>
            <p:ph type="sldNum" sz="quarter" idx="5"/>
          </p:nvPr>
        </p:nvSpPr>
        <p:spPr/>
        <p:txBody>
          <a:bodyPr/>
          <a:lstStyle/>
          <a:p>
            <a:fld id="{7EABB767-129A-4665-B40D-C4D7AE28120B}" type="slidenum">
              <a:rPr lang="en-US" smtClean="0"/>
              <a:t>11</a:t>
            </a:fld>
            <a:endParaRPr lang="en-US"/>
          </a:p>
        </p:txBody>
      </p:sp>
    </p:spTree>
    <p:extLst>
      <p:ext uri="{BB962C8B-B14F-4D97-AF65-F5344CB8AC3E}">
        <p14:creationId xmlns:p14="http://schemas.microsoft.com/office/powerpoint/2010/main" val="4245672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reputable law firm websites is sometimes helpful when looking for specific search terms</a:t>
            </a:r>
          </a:p>
        </p:txBody>
      </p:sp>
      <p:sp>
        <p:nvSpPr>
          <p:cNvPr id="4" name="Slide Number Placeholder 3"/>
          <p:cNvSpPr>
            <a:spLocks noGrp="1"/>
          </p:cNvSpPr>
          <p:nvPr>
            <p:ph type="sldNum" sz="quarter" idx="5"/>
          </p:nvPr>
        </p:nvSpPr>
        <p:spPr/>
        <p:txBody>
          <a:bodyPr/>
          <a:lstStyle/>
          <a:p>
            <a:fld id="{B8C36D78-C19F-4765-8B7F-2FE8BFF07D6C}" type="slidenum">
              <a:rPr lang="en-US" smtClean="0"/>
              <a:t>12</a:t>
            </a:fld>
            <a:endParaRPr lang="en-US"/>
          </a:p>
        </p:txBody>
      </p:sp>
    </p:spTree>
    <p:extLst>
      <p:ext uri="{BB962C8B-B14F-4D97-AF65-F5344CB8AC3E}">
        <p14:creationId xmlns:p14="http://schemas.microsoft.com/office/powerpoint/2010/main" val="135882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SEP POA example: 1. Search POA SEP </a:t>
            </a:r>
            <a:r>
              <a:rPr lang="pl-PL" b="1" i="0" dirty="0">
                <a:solidFill>
                  <a:srgbClr val="333333"/>
                </a:solidFill>
                <a:effectLst/>
                <a:latin typeface="arial" panose="020B0604020202020204" pitchFamily="34" charset="0"/>
              </a:rPr>
              <a:t>II.iii.4.B.1.c</a:t>
            </a:r>
            <a:r>
              <a:rPr lang="pl-PL" b="1" i="0" u="none" strike="noStrike" dirty="0">
                <a:solidFill>
                  <a:srgbClr val="0000FF"/>
                </a:solidFill>
                <a:effectLst/>
                <a:latin typeface="arial" panose="020B0604020202020204" pitchFamily="34" charset="0"/>
              </a:rPr>
              <a:t>.</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Search digital signature </a:t>
            </a:r>
            <a:r>
              <a:rPr lang="en-US" sz="1800" b="1" dirty="0">
                <a:solidFill>
                  <a:srgbClr val="333333"/>
                </a:solidFill>
                <a:effectLst/>
                <a:latin typeface="Arial" panose="020B0604020202020204" pitchFamily="34" charset="0"/>
                <a:ea typeface="Times New Roman" panose="02020603050405020304" pitchFamily="18" charset="0"/>
              </a:rPr>
              <a:t>II.i.2.B.2.g</a:t>
            </a:r>
            <a:r>
              <a:rPr lang="en-US" sz="1800" b="1" dirty="0">
                <a:solidFill>
                  <a:srgbClr val="0000FF"/>
                </a:solidFill>
                <a:effectLst/>
                <a:latin typeface="Arial" panose="020B0604020202020204" pitchFamily="34" charset="0"/>
                <a:ea typeface="Times New Roman" panose="02020603050405020304" pitchFamily="18" charset="0"/>
              </a:rPr>
              <a:t>.</a:t>
            </a:r>
            <a:r>
              <a:rPr lang="en-US" sz="1800" b="1" dirty="0">
                <a:solidFill>
                  <a:srgbClr val="333333"/>
                </a:solidFill>
                <a:effectLst/>
                <a:latin typeface="Arial" panose="020B0604020202020204" pitchFamily="34" charset="0"/>
                <a:ea typeface="Times New Roman" panose="02020603050405020304" pitchFamily="18" charset="0"/>
              </a:rPr>
              <a:t>  </a:t>
            </a:r>
            <a:r>
              <a:rPr lang="en-US" sz="1800" b="0" dirty="0">
                <a:solidFill>
                  <a:srgbClr val="333333"/>
                </a:solidFill>
                <a:effectLst/>
                <a:latin typeface="Arial" panose="020B0604020202020204" pitchFamily="34" charset="0"/>
                <a:ea typeface="Times New Roman" panose="02020603050405020304" pitchFamily="18" charset="0"/>
              </a:rPr>
              <a:t>3. search signature on behalf, ctrl f: VSO </a:t>
            </a:r>
            <a:r>
              <a:rPr lang="pt-BR" b="1" i="0" dirty="0">
                <a:solidFill>
                  <a:srgbClr val="333333"/>
                </a:solidFill>
                <a:effectLst/>
                <a:latin typeface="arial" panose="020B0604020202020204" pitchFamily="34" charset="0"/>
              </a:rPr>
              <a:t>II.i.2.B.4.a</a:t>
            </a:r>
            <a:r>
              <a:rPr lang="pt-BR" b="1" i="0" u="none" strike="noStrike" dirty="0">
                <a:solidFill>
                  <a:srgbClr val="0000FF"/>
                </a:solidFill>
                <a:effectLst/>
                <a:latin typeface="arial" panose="020B0604020202020204" pitchFamily="34" charset="0"/>
              </a:rPr>
              <a:t>.</a:t>
            </a:r>
            <a:endParaRPr lang="pt-BR" b="1" i="0" dirty="0">
              <a:solidFill>
                <a:srgbClr val="333333"/>
              </a:solidFill>
              <a:effectLst/>
              <a:latin typeface="Helvetica Neue"/>
            </a:endParaRP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13</a:t>
            </a:fld>
            <a:endParaRPr lang="en-US"/>
          </a:p>
        </p:txBody>
      </p:sp>
    </p:spTree>
    <p:extLst>
      <p:ext uri="{BB962C8B-B14F-4D97-AF65-F5344CB8AC3E}">
        <p14:creationId xmlns:p14="http://schemas.microsoft.com/office/powerpoint/2010/main" val="4289607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Changes by date listed by year, then monthly by most recent</a:t>
            </a:r>
          </a:p>
        </p:txBody>
      </p:sp>
      <p:sp>
        <p:nvSpPr>
          <p:cNvPr id="4" name="Slide Number Placeholder 3"/>
          <p:cNvSpPr>
            <a:spLocks noGrp="1"/>
          </p:cNvSpPr>
          <p:nvPr>
            <p:ph type="sldNum" sz="quarter" idx="5"/>
          </p:nvPr>
        </p:nvSpPr>
        <p:spPr/>
        <p:txBody>
          <a:bodyPr/>
          <a:lstStyle/>
          <a:p>
            <a:fld id="{7EABB767-129A-4665-B40D-C4D7AE28120B}" type="slidenum">
              <a:rPr lang="en-US" smtClean="0"/>
              <a:t>15</a:t>
            </a:fld>
            <a:endParaRPr lang="en-US"/>
          </a:p>
        </p:txBody>
      </p:sp>
    </p:spTree>
    <p:extLst>
      <p:ext uri="{BB962C8B-B14F-4D97-AF65-F5344CB8AC3E}">
        <p14:creationId xmlns:p14="http://schemas.microsoft.com/office/powerpoint/2010/main" val="4018962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sections contain a change date as well</a:t>
            </a:r>
          </a:p>
        </p:txBody>
      </p:sp>
      <p:sp>
        <p:nvSpPr>
          <p:cNvPr id="4" name="Slide Number Placeholder 3"/>
          <p:cNvSpPr>
            <a:spLocks noGrp="1"/>
          </p:cNvSpPr>
          <p:nvPr>
            <p:ph type="sldNum" sz="quarter" idx="5"/>
          </p:nvPr>
        </p:nvSpPr>
        <p:spPr/>
        <p:txBody>
          <a:bodyPr/>
          <a:lstStyle/>
          <a:p>
            <a:fld id="{7EABB767-129A-4665-B40D-C4D7AE28120B}" type="slidenum">
              <a:rPr lang="en-US" smtClean="0"/>
              <a:t>16</a:t>
            </a:fld>
            <a:endParaRPr lang="en-US"/>
          </a:p>
        </p:txBody>
      </p:sp>
    </p:spTree>
    <p:extLst>
      <p:ext uri="{BB962C8B-B14F-4D97-AF65-F5344CB8AC3E}">
        <p14:creationId xmlns:p14="http://schemas.microsoft.com/office/powerpoint/2010/main" val="3554900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2401017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3329032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the M21, there were fast letters that were not organized and stored in a central location. You basically had to know the letter existed to apply it to a case. The manual has consolidated all that information in one, somewhat easy to use manual. When arguing law, cite the CFR, when arguing procedure, VA employees respond better to M21 references. </a:t>
            </a:r>
          </a:p>
        </p:txBody>
      </p:sp>
      <p:sp>
        <p:nvSpPr>
          <p:cNvPr id="4" name="Slide Number Placeholder 3"/>
          <p:cNvSpPr>
            <a:spLocks noGrp="1"/>
          </p:cNvSpPr>
          <p:nvPr>
            <p:ph type="sldNum" sz="quarter" idx="5"/>
          </p:nvPr>
        </p:nvSpPr>
        <p:spPr/>
        <p:txBody>
          <a:bodyPr/>
          <a:lstStyle/>
          <a:p>
            <a:fld id="{7EABB767-129A-4665-B40D-C4D7AE28120B}" type="slidenum">
              <a:rPr lang="en-US" smtClean="0"/>
              <a:t>3</a:t>
            </a:fld>
            <a:endParaRPr lang="en-US"/>
          </a:p>
        </p:txBody>
      </p:sp>
    </p:spTree>
    <p:extLst>
      <p:ext uri="{BB962C8B-B14F-4D97-AF65-F5344CB8AC3E}">
        <p14:creationId xmlns:p14="http://schemas.microsoft.com/office/powerpoint/2010/main" val="1515833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PACT Act example, takes years to catch up to legislation</a:t>
            </a:r>
          </a:p>
        </p:txBody>
      </p:sp>
      <p:sp>
        <p:nvSpPr>
          <p:cNvPr id="4" name="Slide Number Placeholder 3"/>
          <p:cNvSpPr>
            <a:spLocks noGrp="1"/>
          </p:cNvSpPr>
          <p:nvPr>
            <p:ph type="sldNum" sz="quarter" idx="5"/>
          </p:nvPr>
        </p:nvSpPr>
        <p:spPr/>
        <p:txBody>
          <a:bodyPr/>
          <a:lstStyle/>
          <a:p>
            <a:fld id="{7EABB767-129A-4665-B40D-C4D7AE28120B}" type="slidenum">
              <a:rPr lang="en-US" smtClean="0"/>
              <a:t>4</a:t>
            </a:fld>
            <a:endParaRPr lang="en-US"/>
          </a:p>
        </p:txBody>
      </p:sp>
    </p:spTree>
    <p:extLst>
      <p:ext uri="{BB962C8B-B14F-4D97-AF65-F5344CB8AC3E}">
        <p14:creationId xmlns:p14="http://schemas.microsoft.com/office/powerpoint/2010/main" val="2270640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a:t>
            </a:r>
          </a:p>
        </p:txBody>
      </p:sp>
      <p:sp>
        <p:nvSpPr>
          <p:cNvPr id="4" name="Slide Number Placeholder 3"/>
          <p:cNvSpPr>
            <a:spLocks noGrp="1"/>
          </p:cNvSpPr>
          <p:nvPr>
            <p:ph type="sldNum" sz="quarter" idx="5"/>
          </p:nvPr>
        </p:nvSpPr>
        <p:spPr/>
        <p:txBody>
          <a:bodyPr/>
          <a:lstStyle/>
          <a:p>
            <a:fld id="{7EABB767-129A-4665-B40D-C4D7AE28120B}" type="slidenum">
              <a:rPr lang="en-US" smtClean="0"/>
              <a:t>5</a:t>
            </a:fld>
            <a:endParaRPr lang="en-US"/>
          </a:p>
        </p:txBody>
      </p:sp>
    </p:spTree>
    <p:extLst>
      <p:ext uri="{BB962C8B-B14F-4D97-AF65-F5344CB8AC3E}">
        <p14:creationId xmlns:p14="http://schemas.microsoft.com/office/powerpoint/2010/main" val="2157435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M21-4 covers internal VA policies such as National Quality Reviews or Workload management.  M21-3 covers training for VBA employees</a:t>
            </a:r>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397027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dirty="0"/>
              <a:t>14 searchable chapters, then broken down by sections and topics. Easiest to search for the topic you’re researching</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9802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as easy to navigate as possible, hyper links help to find the information you’re looking for quickly. The example shows the reference the VA employee would cite in a deferral for exam clarification</a:t>
            </a:r>
          </a:p>
        </p:txBody>
      </p:sp>
      <p:sp>
        <p:nvSpPr>
          <p:cNvPr id="4" name="Slide Number Placeholder 3"/>
          <p:cNvSpPr>
            <a:spLocks noGrp="1"/>
          </p:cNvSpPr>
          <p:nvPr>
            <p:ph type="sldNum" sz="quarter" idx="5"/>
          </p:nvPr>
        </p:nvSpPr>
        <p:spPr/>
        <p:txBody>
          <a:bodyPr/>
          <a:lstStyle/>
          <a:p>
            <a:fld id="{B8C36D78-C19F-4765-8B7F-2FE8BFF07D6C}" type="slidenum">
              <a:rPr lang="en-US" smtClean="0"/>
              <a:t>9</a:t>
            </a:fld>
            <a:endParaRPr lang="en-US"/>
          </a:p>
        </p:txBody>
      </p:sp>
    </p:spTree>
    <p:extLst>
      <p:ext uri="{BB962C8B-B14F-4D97-AF65-F5344CB8AC3E}">
        <p14:creationId xmlns:p14="http://schemas.microsoft.com/office/powerpoint/2010/main" val="4124311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Click M21-1 then “Search within this topic” searching the big search bar will search all topics on the page</a:t>
            </a:r>
          </a:p>
        </p:txBody>
      </p:sp>
      <p:sp>
        <p:nvSpPr>
          <p:cNvPr id="4" name="Slide Number Placeholder 3"/>
          <p:cNvSpPr>
            <a:spLocks noGrp="1"/>
          </p:cNvSpPr>
          <p:nvPr>
            <p:ph type="sldNum" sz="quarter" idx="5"/>
          </p:nvPr>
        </p:nvSpPr>
        <p:spPr/>
        <p:txBody>
          <a:bodyPr/>
          <a:lstStyle/>
          <a:p>
            <a:fld id="{7EABB767-129A-4665-B40D-C4D7AE28120B}" type="slidenum">
              <a:rPr lang="en-US" smtClean="0"/>
              <a:t>10</a:t>
            </a:fld>
            <a:endParaRPr lang="en-US"/>
          </a:p>
        </p:txBody>
      </p:sp>
    </p:spTree>
    <p:extLst>
      <p:ext uri="{BB962C8B-B14F-4D97-AF65-F5344CB8AC3E}">
        <p14:creationId xmlns:p14="http://schemas.microsoft.com/office/powerpoint/2010/main" val="1433729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492228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070772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626219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5991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970607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825624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09132622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1370414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239919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41089094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06437731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304469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2116028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1073206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5281322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51391370"/>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973387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58275F71-03D8-4E4B-9D1C-D9F8B6AB7123}"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9/16/2024</a:t>
            </a:fld>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a:lvl1pPr>
          </a:lstStyle>
          <a:p>
            <a:pPr defTabSz="685800" eaLnBrk="0" fontAlgn="base" hangingPunct="0">
              <a:spcBef>
                <a:spcPct val="0"/>
              </a:spcBef>
              <a:spcAft>
                <a:spcPct val="0"/>
              </a:spcAft>
            </a:pPr>
            <a:fld id="{F675AD29-2591-4391-8D28-DD298FB87CE4}"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dirty="0">
              <a:solidFill>
                <a:prstClr val="black"/>
              </a:solidFill>
              <a:latin typeface="Tw Cen MT" panose="020B0602020104020603" pitchFamily="34" charset="0"/>
            </a:endParaRPr>
          </a:p>
        </p:txBody>
      </p:sp>
    </p:spTree>
    <p:extLst>
      <p:ext uri="{BB962C8B-B14F-4D97-AF65-F5344CB8AC3E}">
        <p14:creationId xmlns:p14="http://schemas.microsoft.com/office/powerpoint/2010/main" val="3464938968"/>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F3DE49E5-9D74-4184-8F4A-8461C4BAA875}"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9/16/2024</a:t>
            </a:fld>
            <a:endParaRPr lang="en-US" sz="1350">
              <a:solidFill>
                <a:prstClr val="black"/>
              </a:solidFill>
              <a:latin typeface="Tw Cen MT" panose="020B0602020104020603" pitchFamily="34" charset="0"/>
            </a:endParaRPr>
          </a:p>
        </p:txBody>
      </p:sp>
      <p:sp>
        <p:nvSpPr>
          <p:cNvPr id="4" name="Footer Placeholder 3"/>
          <p:cNvSpPr>
            <a:spLocks noGrp="1"/>
          </p:cNvSpPr>
          <p:nvPr>
            <p:ph type="ftr" sz="quarter" idx="11"/>
          </p:nvPr>
        </p:nvSpPr>
        <p:spPr>
          <a:xfrm>
            <a:off x="4165600" y="6356353"/>
            <a:ext cx="4368800" cy="365125"/>
          </a:xfrm>
          <a:prstGeom prst="rect">
            <a:avLst/>
          </a:prstGeom>
        </p:spPr>
        <p:txBody>
          <a:bodyPr/>
          <a:lstStyle>
            <a:lvl1pPr>
              <a:defRPr sz="1050">
                <a:solidFill>
                  <a:schemeClr val="tx1"/>
                </a:solidFill>
              </a:defRPr>
            </a:lvl1pPr>
          </a:lstStyle>
          <a:p>
            <a:pPr defTabSz="685800" eaLnBrk="0" fontAlgn="base" hangingPunct="0">
              <a:spcBef>
                <a:spcPct val="0"/>
              </a:spcBef>
              <a:spcAft>
                <a:spcPct val="0"/>
              </a:spcAft>
              <a:defRPr/>
            </a:pPr>
            <a:endParaRPr lang="en-US">
              <a:solidFill>
                <a:prstClr val="black"/>
              </a:solidFill>
              <a:latin typeface="Tw Cen MT" panose="020B0602020104020603" pitchFamily="34" charset="0"/>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lvl1pPr>
              <a:defRPr sz="1800"/>
            </a:lvl1pPr>
          </a:lstStyle>
          <a:p>
            <a:pPr defTabSz="685800" eaLnBrk="0" fontAlgn="base" hangingPunct="0">
              <a:spcBef>
                <a:spcPct val="0"/>
              </a:spcBef>
              <a:spcAft>
                <a:spcPct val="0"/>
              </a:spcAft>
            </a:pPr>
            <a:fld id="{D2883AC6-3BCB-4E2C-97F6-0CA5EF156167}" type="slidenum">
              <a:rPr lang="en-US" altLang="en-US"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077718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5"/>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5"/>
            <a:ext cx="2844800" cy="365125"/>
          </a:xfrm>
          <a:prstGeom prst="rect">
            <a:avLst/>
          </a:prstGeom>
        </p:spPr>
        <p:txBody>
          <a:bodyPr/>
          <a:lstStyle/>
          <a:p>
            <a:pPr defTabSz="685800" eaLnBrk="0" fontAlgn="base" hangingPunct="0">
              <a:spcBef>
                <a:spcPct val="0"/>
              </a:spcBef>
              <a:spcAft>
                <a:spcPct val="0"/>
              </a:spcAft>
              <a:defRPr/>
            </a:pPr>
            <a:fld id="{AFC21497-2417-4EBA-B572-3869D70C0B26}"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9/16/2024</a:t>
            </a:fld>
            <a:endParaRPr lang="en-US" sz="1350">
              <a:solidFill>
                <a:prstClr val="black"/>
              </a:solidFill>
              <a:latin typeface="Tw Cen MT" panose="020B0602020104020603" pitchFamily="34" charset="0"/>
            </a:endParaRPr>
          </a:p>
        </p:txBody>
      </p:sp>
      <p:sp>
        <p:nvSpPr>
          <p:cNvPr id="5" name="Footer Placeholder 4"/>
          <p:cNvSpPr>
            <a:spLocks noGrp="1"/>
          </p:cNvSpPr>
          <p:nvPr>
            <p:ph type="ftr" sz="quarter" idx="11"/>
          </p:nvPr>
        </p:nvSpPr>
        <p:spPr>
          <a:xfrm>
            <a:off x="4165600" y="6356355"/>
            <a:ext cx="3860800" cy="365125"/>
          </a:xfrm>
          <a:prstGeom prst="rect">
            <a:avLst/>
          </a:prstGeom>
        </p:spPr>
        <p:txBody>
          <a:bodyPr/>
          <a:lstStyle/>
          <a:p>
            <a:pPr defTabSz="685800" eaLnBrk="0" fontAlgn="base" hangingPunct="0">
              <a:spcBef>
                <a:spcPct val="0"/>
              </a:spcBef>
              <a:spcAft>
                <a:spcPct val="0"/>
              </a:spcAft>
              <a:defRPr/>
            </a:pPr>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5"/>
            <a:ext cx="2844800" cy="365125"/>
          </a:xfrm>
          <a:prstGeom prst="rect">
            <a:avLst/>
          </a:prstGeom>
        </p:spPr>
        <p:txBody>
          <a:bodyPr/>
          <a:lstStyle/>
          <a:p>
            <a:pPr defTabSz="685800" eaLnBrk="0" fontAlgn="base" hangingPunct="0">
              <a:spcBef>
                <a:spcPct val="0"/>
              </a:spcBef>
              <a:spcAft>
                <a:spcPct val="0"/>
              </a:spcAft>
            </a:pPr>
            <a:fld id="{A52124A5-1B9B-4B07-834C-F8730363EEE2}"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a:solidFill>
                <a:prstClr val="black"/>
              </a:solidFill>
              <a:latin typeface="Tw Cen MT" panose="020B0602020104020603" pitchFamily="34" charset="0"/>
            </a:endParaRPr>
          </a:p>
        </p:txBody>
      </p:sp>
    </p:spTree>
    <p:extLst>
      <p:ext uri="{BB962C8B-B14F-4D97-AF65-F5344CB8AC3E}">
        <p14:creationId xmlns:p14="http://schemas.microsoft.com/office/powerpoint/2010/main" val="5530834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685800" eaLnBrk="0" fontAlgn="base" hangingPunct="0">
              <a:spcBef>
                <a:spcPct val="0"/>
              </a:spcBef>
              <a:spcAft>
                <a:spcPct val="0"/>
              </a:spcAft>
            </a:pPr>
            <a:fld id="{60B18D57-13A5-4968-950D-8FEF41FA4399}" type="slidenum">
              <a:rPr 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sz="1350">
              <a:solidFill>
                <a:prstClr val="black"/>
              </a:solidFill>
              <a:latin typeface="Tw Cen MT" panose="020B0602020104020603" pitchFamily="34" charset="0"/>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61007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012384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5345534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1495834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8287724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630162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769365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955178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image" Target="../media/image1.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theme" Target="../theme/theme3.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9/16/2024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F783AAAC-0CAD-DA2D-450E-5ACDB9D7D81A}"/>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4FBDEFB4-DFE6-8B06-E38D-CD469A7CA62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21C097EA-22E1-5709-715A-8E0C085487D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564108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9/16/2024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9891F103-988B-85A1-FB0F-5C2E84FFEC4D}"/>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4FB1C7D6-A483-1F8A-9AA6-0E1296EDDCB0}"/>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627E8DD-836D-BF42-E64A-93EF717B78B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77344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363445859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hyperlink" Target="https://www.knowva.ebenefits.va.gov/"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hyperlink" Target="https://public.govdelivery.com/accounts/USVA/subscriber/topics" TargetMode="External"/><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hyperlink" Target="https://www.knowva.ebenefits.va.gov/"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www.knowva.ebenefits.va.gov/"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hyperlink" Target="https://vaww.vrm.km.va.gov/"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15473" y="2644170"/>
            <a:ext cx="5741559" cy="156966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M21-1 Adjudication Procedures Manual</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587CE-F26E-401A-BF8B-755FB2B1AC3E}"/>
              </a:ext>
            </a:extLst>
          </p:cNvPr>
          <p:cNvSpPr>
            <a:spLocks noGrp="1"/>
          </p:cNvSpPr>
          <p:nvPr>
            <p:ph idx="1"/>
          </p:nvPr>
        </p:nvSpPr>
        <p:spPr>
          <a:xfrm>
            <a:off x="660753" y="1361661"/>
            <a:ext cx="10443641" cy="5280301"/>
          </a:xfrm>
        </p:spPr>
        <p:txBody>
          <a:bodyPr>
            <a:noAutofit/>
          </a:bodyPr>
          <a:lstStyle/>
          <a:p>
            <a:pPr marL="457200" indent="0">
              <a:buNone/>
            </a:pPr>
            <a:endParaRPr lang="en-US" sz="800" dirty="0">
              <a:latin typeface="Times New Roman" panose="02020603050405020304" pitchFamily="18" charset="0"/>
              <a:cs typeface="Times New Roman" panose="02020603050405020304" pitchFamily="18" charset="0"/>
            </a:endParaRPr>
          </a:p>
          <a:p>
            <a:pPr marL="685800"/>
            <a:r>
              <a:rPr lang="en-US" dirty="0">
                <a:latin typeface="Times New Roman" panose="02020603050405020304" pitchFamily="18" charset="0"/>
                <a:cs typeface="Times New Roman" panose="02020603050405020304" pitchFamily="18" charset="0"/>
              </a:rPr>
              <a:t>Click M21-1 before searching; use the “Search within this topic” search bar</a:t>
            </a:r>
          </a:p>
          <a:p>
            <a:pPr marL="685800"/>
            <a:endParaRPr lang="en-US" sz="1800" dirty="0">
              <a:latin typeface="Times New Roman" panose="02020603050405020304" pitchFamily="18" charset="0"/>
              <a:cs typeface="Times New Roman" panose="02020603050405020304" pitchFamily="18" charset="0"/>
            </a:endParaRPr>
          </a:p>
          <a:p>
            <a:pPr marL="685800"/>
            <a:r>
              <a:rPr lang="en-US" dirty="0">
                <a:latin typeface="Times New Roman" panose="02020603050405020304" pitchFamily="18" charset="0"/>
                <a:cs typeface="Times New Roman" panose="02020603050405020304" pitchFamily="18" charset="0"/>
              </a:rPr>
              <a:t>Use terms that are specific (related to your actual topic)</a:t>
            </a:r>
          </a:p>
          <a:p>
            <a:pPr marL="685800"/>
            <a:endParaRPr lang="en-US" sz="1200" dirty="0">
              <a:latin typeface="Times New Roman" panose="02020603050405020304" pitchFamily="18" charset="0"/>
              <a:cs typeface="Times New Roman" panose="02020603050405020304" pitchFamily="18" charset="0"/>
            </a:endParaRPr>
          </a:p>
          <a:p>
            <a:pPr marL="685800"/>
            <a:r>
              <a:rPr lang="en-US" dirty="0">
                <a:latin typeface="Times New Roman" panose="02020603050405020304" pitchFamily="18" charset="0"/>
                <a:cs typeface="Times New Roman" panose="02020603050405020304" pitchFamily="18" charset="0"/>
              </a:rPr>
              <a:t>Avoid words that are likely to be included in every topic like “rating” or “decision”</a:t>
            </a:r>
          </a:p>
          <a:p>
            <a:pPr marL="685800"/>
            <a:endParaRPr lang="en-US" sz="1200" dirty="0">
              <a:latin typeface="Times New Roman" panose="02020603050405020304" pitchFamily="18" charset="0"/>
              <a:cs typeface="Times New Roman" panose="02020603050405020304" pitchFamily="18" charset="0"/>
            </a:endParaRPr>
          </a:p>
          <a:p>
            <a:pPr marL="685800"/>
            <a:r>
              <a:rPr lang="en-US" dirty="0">
                <a:latin typeface="Times New Roman" panose="02020603050405020304" pitchFamily="18" charset="0"/>
                <a:cs typeface="Times New Roman" panose="02020603050405020304" pitchFamily="18" charset="0"/>
              </a:rPr>
              <a:t>Use unique words if possible</a:t>
            </a:r>
          </a:p>
          <a:p>
            <a:pPr marL="685800"/>
            <a:endParaRPr lang="en-US" sz="1200" dirty="0">
              <a:latin typeface="Times New Roman" panose="02020603050405020304" pitchFamily="18" charset="0"/>
              <a:cs typeface="Times New Roman" panose="02020603050405020304" pitchFamily="18" charset="0"/>
            </a:endParaRPr>
          </a:p>
          <a:p>
            <a:pPr marL="685800"/>
            <a:r>
              <a:rPr lang="en-US" dirty="0">
                <a:latin typeface="Times New Roman" panose="02020603050405020304" pitchFamily="18" charset="0"/>
                <a:cs typeface="Times New Roman" panose="02020603050405020304" pitchFamily="18" charset="0"/>
              </a:rPr>
              <a:t>Avoid using long phrases that will result in topics unrelated to your search</a:t>
            </a:r>
          </a:p>
          <a:p>
            <a:endParaRPr lang="en-US" dirty="0"/>
          </a:p>
          <a:p>
            <a:endParaRPr lang="en-US" dirty="0"/>
          </a:p>
        </p:txBody>
      </p:sp>
      <p:sp>
        <p:nvSpPr>
          <p:cNvPr id="4" name="Slide Number Placeholder 3">
            <a:extLst>
              <a:ext uri="{FF2B5EF4-FFF2-40B4-BE49-F238E27FC236}">
                <a16:creationId xmlns:a16="http://schemas.microsoft.com/office/drawing/2014/main" id="{2757A15C-91B7-4F30-877E-27B659E43C04}"/>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
        <p:nvSpPr>
          <p:cNvPr id="2" name="Title 1">
            <a:extLst>
              <a:ext uri="{FF2B5EF4-FFF2-40B4-BE49-F238E27FC236}">
                <a16:creationId xmlns:a16="http://schemas.microsoft.com/office/drawing/2014/main" id="{FD378643-1E69-4E97-99D2-7184F180C01F}"/>
              </a:ext>
            </a:extLst>
          </p:cNvPr>
          <p:cNvSpPr>
            <a:spLocks noGrp="1"/>
          </p:cNvSpPr>
          <p:nvPr>
            <p:ph type="title"/>
          </p:nvPr>
        </p:nvSpPr>
        <p:spPr>
          <a:xfrm>
            <a:off x="0" y="609289"/>
            <a:ext cx="4940175" cy="672859"/>
          </a:xfrm>
        </p:spPr>
        <p:txBody>
          <a:bodyPr>
            <a:normAutofit fontScale="90000"/>
          </a:bodyPr>
          <a:lstStyle/>
          <a:p>
            <a:r>
              <a:rPr lang="en-US" dirty="0">
                <a:latin typeface="Times New Roman" panose="02020603050405020304" pitchFamily="18" charset="0"/>
                <a:cs typeface="Times New Roman" panose="02020603050405020304" pitchFamily="18" charset="0"/>
              </a:rPr>
              <a:t>Searching the M21-1</a:t>
            </a:r>
          </a:p>
        </p:txBody>
      </p:sp>
    </p:spTree>
    <p:extLst>
      <p:ext uri="{BB962C8B-B14F-4D97-AF65-F5344CB8AC3E}">
        <p14:creationId xmlns:p14="http://schemas.microsoft.com/office/powerpoint/2010/main" val="384579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C6BA29-0106-423B-85D0-3059B34D4E48}"/>
              </a:ext>
            </a:extLst>
          </p:cNvPr>
          <p:cNvSpPr>
            <a:spLocks noGrp="1"/>
          </p:cNvSpPr>
          <p:nvPr>
            <p:ph idx="1"/>
          </p:nvPr>
        </p:nvSpPr>
        <p:spPr>
          <a:xfrm>
            <a:off x="633984" y="1343818"/>
            <a:ext cx="10924032" cy="4699173"/>
          </a:xfrm>
        </p:spPr>
        <p:txBody>
          <a:bodyPr>
            <a:normAutofit fontScale="92500" lnSpcReduction="20000"/>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When searching the M21-1, the system searches the content and title of each article.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search engine looks for root words and variations of words. For example, a search for the word dependents will search the word dependents, dependent, dependency, depends, and depending.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use quotation marks it will only search for that word.</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You can also enter an M21-1 reference if you have one and want to read more about the topic</a:t>
            </a:r>
          </a:p>
          <a:p>
            <a:endParaRPr lang="en-US" dirty="0"/>
          </a:p>
        </p:txBody>
      </p:sp>
      <p:sp>
        <p:nvSpPr>
          <p:cNvPr id="4" name="Slide Number Placeholder 3">
            <a:extLst>
              <a:ext uri="{FF2B5EF4-FFF2-40B4-BE49-F238E27FC236}">
                <a16:creationId xmlns:a16="http://schemas.microsoft.com/office/drawing/2014/main" id="{4BF766ED-1DC0-49F7-8223-66AB2E26FDCD}"/>
              </a:ext>
            </a:extLst>
          </p:cNvPr>
          <p:cNvSpPr>
            <a:spLocks noGrp="1"/>
          </p:cNvSpPr>
          <p:nvPr>
            <p:ph type="sldNum" sz="quarter" idx="12"/>
          </p:nvPr>
        </p:nvSpPr>
        <p:spPr/>
        <p:txBody>
          <a:bodyPr/>
          <a:lstStyle/>
          <a:p>
            <a:fld id="{E2FB73DA-5FDE-45B5-BAA4-C61223CC44F6}" type="slidenum">
              <a:rPr lang="en-US" smtClean="0"/>
              <a:pPr/>
              <a:t>11</a:t>
            </a:fld>
            <a:endParaRPr lang="en-US" dirty="0"/>
          </a:p>
        </p:txBody>
      </p:sp>
      <p:sp>
        <p:nvSpPr>
          <p:cNvPr id="2" name="Title 1">
            <a:extLst>
              <a:ext uri="{FF2B5EF4-FFF2-40B4-BE49-F238E27FC236}">
                <a16:creationId xmlns:a16="http://schemas.microsoft.com/office/drawing/2014/main" id="{C1733BC6-2D89-4A8A-958F-71D112BF9871}"/>
              </a:ext>
            </a:extLst>
          </p:cNvPr>
          <p:cNvSpPr>
            <a:spLocks noGrp="1"/>
          </p:cNvSpPr>
          <p:nvPr>
            <p:ph type="title"/>
          </p:nvPr>
        </p:nvSpPr>
        <p:spPr>
          <a:xfrm>
            <a:off x="0" y="416632"/>
            <a:ext cx="6732974" cy="796754"/>
          </a:xfrm>
        </p:spPr>
        <p:txBody>
          <a:bodyPr/>
          <a:lstStyle/>
          <a:p>
            <a:r>
              <a:rPr lang="en-US" dirty="0">
                <a:latin typeface="Times New Roman" panose="02020603050405020304" pitchFamily="18" charset="0"/>
                <a:cs typeface="Times New Roman" panose="02020603050405020304" pitchFamily="18" charset="0"/>
              </a:rPr>
              <a:t>Tips for searching the M21-1</a:t>
            </a:r>
          </a:p>
        </p:txBody>
      </p:sp>
    </p:spTree>
    <p:extLst>
      <p:ext uri="{BB962C8B-B14F-4D97-AF65-F5344CB8AC3E}">
        <p14:creationId xmlns:p14="http://schemas.microsoft.com/office/powerpoint/2010/main" val="1223634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827B1F-A7EA-45BE-ACFC-A3A427890A8C}"/>
              </a:ext>
            </a:extLst>
          </p:cNvPr>
          <p:cNvSpPr>
            <a:spLocks noGrp="1"/>
          </p:cNvSpPr>
          <p:nvPr>
            <p:ph idx="1"/>
          </p:nvPr>
        </p:nvSpPr>
        <p:spPr>
          <a:xfrm>
            <a:off x="585216" y="1258784"/>
            <a:ext cx="11021568" cy="5097566"/>
          </a:xfrm>
        </p:spPr>
        <p:txBody>
          <a:bodyPr/>
          <a:lstStyle/>
          <a:p>
            <a:endParaRPr lang="en-US"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Try alternate wording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Example: Use future exam vs. reexamination</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Future exam brings up relevant references; reexamination brings up the keyword reexamination in a variety of different topics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TDIU, IU or Individual Unemployability: All of these pull up good specific references</a:t>
            </a:r>
          </a:p>
          <a:p>
            <a:endParaRPr lang="en-US" dirty="0"/>
          </a:p>
        </p:txBody>
      </p:sp>
      <p:sp>
        <p:nvSpPr>
          <p:cNvPr id="4" name="Slide Number Placeholder 3">
            <a:extLst>
              <a:ext uri="{FF2B5EF4-FFF2-40B4-BE49-F238E27FC236}">
                <a16:creationId xmlns:a16="http://schemas.microsoft.com/office/drawing/2014/main" id="{6E350B03-A95A-438E-9132-225DED63B166}"/>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
        <p:nvSpPr>
          <p:cNvPr id="2" name="Title 1">
            <a:extLst>
              <a:ext uri="{FF2B5EF4-FFF2-40B4-BE49-F238E27FC236}">
                <a16:creationId xmlns:a16="http://schemas.microsoft.com/office/drawing/2014/main" id="{AC516B45-7DDE-4F52-BCB5-206F86582E14}"/>
              </a:ext>
            </a:extLst>
          </p:cNvPr>
          <p:cNvSpPr>
            <a:spLocks noGrp="1"/>
          </p:cNvSpPr>
          <p:nvPr>
            <p:ph type="title"/>
          </p:nvPr>
        </p:nvSpPr>
        <p:spPr>
          <a:xfrm>
            <a:off x="0" y="757135"/>
            <a:ext cx="3486452" cy="501649"/>
          </a:xfrm>
        </p:spPr>
        <p:txBody>
          <a:bodyPr>
            <a:normAutofit fontScale="90000"/>
          </a:bodyPr>
          <a:lstStyle/>
          <a:p>
            <a:r>
              <a:rPr lang="en-US" dirty="0">
                <a:latin typeface="Times New Roman" panose="02020603050405020304" pitchFamily="18" charset="0"/>
                <a:cs typeface="Times New Roman" panose="02020603050405020304" pitchFamily="18" charset="0"/>
              </a:rPr>
              <a:t>Can’t find it?</a:t>
            </a:r>
          </a:p>
        </p:txBody>
      </p:sp>
    </p:spTree>
    <p:extLst>
      <p:ext uri="{BB962C8B-B14F-4D97-AF65-F5344CB8AC3E}">
        <p14:creationId xmlns:p14="http://schemas.microsoft.com/office/powerpoint/2010/main" val="1695915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827B1F-A7EA-45BE-ACFC-A3A427890A8C}"/>
              </a:ext>
            </a:extLst>
          </p:cNvPr>
          <p:cNvSpPr>
            <a:spLocks noGrp="1"/>
          </p:cNvSpPr>
          <p:nvPr>
            <p:ph idx="1"/>
          </p:nvPr>
        </p:nvSpPr>
        <p:spPr>
          <a:xfrm>
            <a:off x="585216" y="1258784"/>
            <a:ext cx="10685758" cy="5097566"/>
          </a:xfrm>
        </p:spPr>
        <p:txBody>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Open the M21-1 by going to: </a:t>
            </a:r>
            <a:r>
              <a:rPr lang="en-US" dirty="0">
                <a:latin typeface="Times New Roman" panose="02020603050405020304" pitchFamily="18" charset="0"/>
                <a:cs typeface="Times New Roman" panose="02020603050405020304" pitchFamily="18" charset="0"/>
                <a:hlinkClick r:id="rId3"/>
              </a:rPr>
              <a:t>https://www.knowva.ebenefits.va.gov</a:t>
            </a:r>
            <a:r>
              <a:rPr lang="en-US" dirty="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How would a VA employee verify POA submitted via SEP that did not generate a 21-22 in VBMS?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VA says the signature on the veteran’s claim form is not valid because it is not a wet signature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VA says the form you submitted is out of date</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6E350B03-A95A-438E-9132-225DED63B166}"/>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
        <p:nvSpPr>
          <p:cNvPr id="2" name="Title 1">
            <a:extLst>
              <a:ext uri="{FF2B5EF4-FFF2-40B4-BE49-F238E27FC236}">
                <a16:creationId xmlns:a16="http://schemas.microsoft.com/office/drawing/2014/main" id="{AC516B45-7DDE-4F52-BCB5-206F86582E14}"/>
              </a:ext>
            </a:extLst>
          </p:cNvPr>
          <p:cNvSpPr>
            <a:spLocks noGrp="1"/>
          </p:cNvSpPr>
          <p:nvPr>
            <p:ph type="title"/>
          </p:nvPr>
        </p:nvSpPr>
        <p:spPr>
          <a:xfrm>
            <a:off x="0" y="689442"/>
            <a:ext cx="2908482" cy="569342"/>
          </a:xfrm>
        </p:spPr>
        <p:txBody>
          <a:bodyPr>
            <a:normAutofit fontScale="90000"/>
          </a:bodyPr>
          <a:lstStyle/>
          <a:p>
            <a:r>
              <a:rPr lang="en-US" dirty="0">
                <a:latin typeface="Times New Roman" panose="02020603050405020304" pitchFamily="18" charset="0"/>
                <a:cs typeface="Times New Roman" panose="02020603050405020304" pitchFamily="18" charset="0"/>
              </a:rPr>
              <a:t>Let's Try It</a:t>
            </a:r>
          </a:p>
        </p:txBody>
      </p:sp>
    </p:spTree>
    <p:extLst>
      <p:ext uri="{BB962C8B-B14F-4D97-AF65-F5344CB8AC3E}">
        <p14:creationId xmlns:p14="http://schemas.microsoft.com/office/powerpoint/2010/main" val="3229456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4299986"/>
          </a:xfrm>
        </p:spPr>
        <p:txBody>
          <a:bodyPr>
            <a:normAutofit/>
          </a:bodyPr>
          <a:lstStyle/>
          <a:p>
            <a:r>
              <a:rPr lang="en-US" dirty="0">
                <a:latin typeface="Times New Roman" panose="02020603050405020304" pitchFamily="18" charset="0"/>
                <a:cs typeface="Times New Roman" panose="02020603050405020304" pitchFamily="18" charset="0"/>
              </a:rPr>
              <a:t>VA offers an email subscription for changes to the M21 as well as a wide variety of other topics.</a:t>
            </a:r>
          </a:p>
          <a:p>
            <a:pPr lvl="1"/>
            <a:r>
              <a:rPr lang="en-US" dirty="0">
                <a:latin typeface="Times New Roman" panose="02020603050405020304" pitchFamily="18" charset="0"/>
                <a:cs typeface="Times New Roman" panose="02020603050405020304" pitchFamily="18" charset="0"/>
              </a:rPr>
              <a:t>Typically distributed weekly on Friday afternoon </a:t>
            </a:r>
          </a:p>
          <a:p>
            <a:pPr marL="0" indent="0">
              <a:buNone/>
            </a:pPr>
            <a:endParaRPr lang="en-US"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554761"/>
            <a:ext cx="3746740" cy="677691"/>
          </a:xfrm>
        </p:spPr>
        <p:txBody>
          <a:bodyPr>
            <a:normAutofit fontScale="90000"/>
          </a:bodyPr>
          <a:lstStyle/>
          <a:p>
            <a:r>
              <a:rPr lang="en-US" dirty="0">
                <a:latin typeface="Times New Roman" panose="02020603050405020304" pitchFamily="18" charset="0"/>
                <a:cs typeface="Times New Roman" panose="02020603050405020304" pitchFamily="18" charset="0"/>
              </a:rPr>
              <a:t>M21-1 Updates</a:t>
            </a:r>
          </a:p>
        </p:txBody>
      </p:sp>
      <p:pic>
        <p:nvPicPr>
          <p:cNvPr id="6" name="Picture 5" descr="A screenshot of a computer&#10;&#10;Description automatically generated">
            <a:extLst>
              <a:ext uri="{FF2B5EF4-FFF2-40B4-BE49-F238E27FC236}">
                <a16:creationId xmlns:a16="http://schemas.microsoft.com/office/drawing/2014/main" id="{23B8EC2A-D5CA-91DA-7DCE-38A0BE3D60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625344"/>
            <a:ext cx="10191750" cy="3648075"/>
          </a:xfrm>
          <a:prstGeom prst="rect">
            <a:avLst/>
          </a:prstGeom>
        </p:spPr>
      </p:pic>
    </p:spTree>
    <p:extLst>
      <p:ext uri="{BB962C8B-B14F-4D97-AF65-F5344CB8AC3E}">
        <p14:creationId xmlns:p14="http://schemas.microsoft.com/office/powerpoint/2010/main" val="2030293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4846638"/>
          </a:xfrm>
        </p:spPr>
        <p:txBody>
          <a:bodyPr>
            <a:normAutofit fontScale="92500" lnSpcReduction="20000"/>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To subscribe click the link and follow the on-screen instructions:  </a:t>
            </a:r>
            <a:r>
              <a:rPr lang="en-US" dirty="0">
                <a:latin typeface="Times New Roman" panose="02020603050405020304" pitchFamily="18" charset="0"/>
                <a:cs typeface="Times New Roman" panose="02020603050405020304" pitchFamily="18" charset="0"/>
                <a:hlinkClick r:id="rId3"/>
              </a:rPr>
              <a:t>https://public.govdelivery.com/accounts/USVA/subscriber/topics</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Or - </a:t>
            </a:r>
            <a:r>
              <a:rPr lang="en-US" dirty="0" err="1">
                <a:latin typeface="Times New Roman" panose="02020603050405020304" pitchFamily="18" charset="0"/>
                <a:cs typeface="Times New Roman" panose="02020603050405020304" pitchFamily="18" charset="0"/>
              </a:rPr>
              <a:t>KnowVA</a:t>
            </a:r>
            <a:r>
              <a:rPr lang="en-US"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hlinkClick r:id="rId4"/>
              </a:rPr>
              <a:t>https://www.knowva.ebenefits.va.gov/</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Compensation and Pension</a:t>
            </a:r>
          </a:p>
          <a:p>
            <a:pPr lvl="1"/>
            <a:r>
              <a:rPr lang="en-US" dirty="0">
                <a:latin typeface="Times New Roman" panose="02020603050405020304" pitchFamily="18" charset="0"/>
                <a:cs typeface="Times New Roman" panose="02020603050405020304" pitchFamily="18" charset="0"/>
              </a:rPr>
              <a:t>Subscribe Here</a:t>
            </a:r>
          </a:p>
          <a:p>
            <a:pPr marL="457200" lvl="1"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Changes by date </a:t>
            </a:r>
          </a:p>
          <a:p>
            <a:pPr lvl="1"/>
            <a:r>
              <a:rPr lang="en-US" dirty="0">
                <a:latin typeface="Times New Roman" panose="02020603050405020304" pitchFamily="18" charset="0"/>
                <a:cs typeface="Times New Roman" panose="02020603050405020304" pitchFamily="18" charset="0"/>
              </a:rPr>
              <a:t>Compensation and Pension</a:t>
            </a:r>
          </a:p>
          <a:p>
            <a:pPr lvl="1"/>
            <a:r>
              <a:rPr lang="en-US" dirty="0">
                <a:latin typeface="Times New Roman" panose="02020603050405020304" pitchFamily="18" charset="0"/>
                <a:cs typeface="Times New Roman" panose="02020603050405020304" pitchFamily="18" charset="0"/>
              </a:rPr>
              <a:t>M21-1</a:t>
            </a:r>
          </a:p>
          <a:p>
            <a:pPr lvl="1"/>
            <a:r>
              <a:rPr lang="en-US" dirty="0">
                <a:latin typeface="Times New Roman" panose="02020603050405020304" pitchFamily="18" charset="0"/>
                <a:cs typeface="Times New Roman" panose="02020603050405020304" pitchFamily="18" charset="0"/>
              </a:rPr>
              <a:t>VA Changes by Date</a:t>
            </a:r>
          </a:p>
          <a:p>
            <a:pPr marL="457200" lvl="1"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Historical Document and key changes documents attached to most topics</a:t>
            </a:r>
          </a:p>
          <a:p>
            <a:endParaRPr lang="en-US"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694426"/>
            <a:ext cx="5334000" cy="552091"/>
          </a:xfrm>
        </p:spPr>
        <p:txBody>
          <a:bodyPr>
            <a:normAutofit fontScale="90000"/>
          </a:bodyPr>
          <a:lstStyle/>
          <a:p>
            <a:r>
              <a:rPr lang="en-US" dirty="0">
                <a:latin typeface="Times New Roman" panose="02020603050405020304" pitchFamily="18" charset="0"/>
                <a:cs typeface="Times New Roman" panose="02020603050405020304" pitchFamily="18" charset="0"/>
              </a:rPr>
              <a:t>M21-1 Updates (cont.)</a:t>
            </a:r>
          </a:p>
        </p:txBody>
      </p:sp>
    </p:spTree>
    <p:extLst>
      <p:ext uri="{BB962C8B-B14F-4D97-AF65-F5344CB8AC3E}">
        <p14:creationId xmlns:p14="http://schemas.microsoft.com/office/powerpoint/2010/main" val="76240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4846638"/>
          </a:xfrm>
        </p:spPr>
        <p:txBody>
          <a:bodyPr>
            <a:normAutofit fontScale="85000" lnSpcReduction="20000"/>
          </a:bodyPr>
          <a:lstStyle/>
          <a:p>
            <a:endParaRPr lang="en-US" dirty="0">
              <a:latin typeface="Times New Roman" panose="02020603050405020304" pitchFamily="18" charset="0"/>
              <a:cs typeface="Times New Roman" panose="02020603050405020304" pitchFamily="18" charset="0"/>
            </a:endParaRPr>
          </a:p>
          <a:p>
            <a:pPr marL="0" indent="0" algn="l">
              <a:buNone/>
            </a:pPr>
            <a:r>
              <a:rPr lang="en-US" sz="2800" b="0" i="1" dirty="0">
                <a:solidFill>
                  <a:srgbClr val="333333"/>
                </a:solidFill>
                <a:effectLst/>
                <a:latin typeface="Times New Roman" panose="02020603050405020304" pitchFamily="18" charset="0"/>
                <a:cs typeface="Times New Roman" panose="02020603050405020304" pitchFamily="18" charset="0"/>
              </a:rPr>
              <a:t>Historical Documents</a:t>
            </a:r>
            <a:endParaRPr lang="en-US" sz="2800" b="0" i="0" dirty="0">
              <a:solidFill>
                <a:srgbClr val="333333"/>
              </a:solidFill>
              <a:effectLst/>
              <a:latin typeface="Times New Roman" panose="02020603050405020304" pitchFamily="18" charset="0"/>
              <a:cs typeface="Times New Roman" panose="02020603050405020304" pitchFamily="18" charset="0"/>
            </a:endParaRPr>
          </a:p>
          <a:p>
            <a:pPr marL="0" indent="0" algn="l">
              <a:buNone/>
            </a:pPr>
            <a:r>
              <a:rPr lang="en-US" sz="2800" b="0" i="0" dirty="0">
                <a:solidFill>
                  <a:srgbClr val="333333"/>
                </a:solidFill>
                <a:effectLst/>
                <a:latin typeface="Times New Roman" panose="02020603050405020304" pitchFamily="18" charset="0"/>
                <a:cs typeface="Times New Roman" panose="02020603050405020304" pitchFamily="18" charset="0"/>
              </a:rPr>
              <a:t> </a:t>
            </a:r>
          </a:p>
          <a:p>
            <a:pPr marL="0" indent="0" algn="l">
              <a:buNone/>
            </a:pPr>
            <a:r>
              <a:rPr lang="en-US" sz="2800" b="0" i="0" dirty="0">
                <a:solidFill>
                  <a:srgbClr val="333333"/>
                </a:solidFill>
                <a:effectLst/>
                <a:latin typeface="Times New Roman" panose="02020603050405020304" pitchFamily="18" charset="0"/>
                <a:cs typeface="Times New Roman" panose="02020603050405020304" pitchFamily="18" charset="0"/>
              </a:rPr>
              <a:t>The historical document is a copy of the content as it existed during a given time period.  The date in the document name indicates the date that content was published and the watermark on the pages of the document indicate when the content became outdated due to the publication of a newer version.   </a:t>
            </a:r>
          </a:p>
          <a:p>
            <a:pPr marL="0" indent="0" algn="l">
              <a:buNone/>
            </a:pPr>
            <a:r>
              <a:rPr lang="en-US" sz="2800" b="0" i="0" dirty="0">
                <a:solidFill>
                  <a:srgbClr val="333333"/>
                </a:solidFill>
                <a:effectLst/>
                <a:latin typeface="Times New Roman" panose="02020603050405020304" pitchFamily="18" charset="0"/>
                <a:cs typeface="Times New Roman" panose="02020603050405020304" pitchFamily="18" charset="0"/>
              </a:rPr>
              <a:t> </a:t>
            </a:r>
          </a:p>
          <a:p>
            <a:pPr marL="0" indent="0" algn="l">
              <a:buNone/>
            </a:pPr>
            <a:r>
              <a:rPr lang="en-US" sz="2800" b="0" i="1" dirty="0">
                <a:solidFill>
                  <a:srgbClr val="333333"/>
                </a:solidFill>
                <a:effectLst/>
                <a:latin typeface="Times New Roman" panose="02020603050405020304" pitchFamily="18" charset="0"/>
                <a:cs typeface="Times New Roman" panose="02020603050405020304" pitchFamily="18" charset="0"/>
              </a:rPr>
              <a:t>Key Changes Documents</a:t>
            </a:r>
            <a:endParaRPr lang="en-US" sz="2800" b="0" i="0" dirty="0">
              <a:solidFill>
                <a:srgbClr val="333333"/>
              </a:solidFill>
              <a:effectLst/>
              <a:latin typeface="Times New Roman" panose="02020603050405020304" pitchFamily="18" charset="0"/>
              <a:cs typeface="Times New Roman" panose="02020603050405020304" pitchFamily="18" charset="0"/>
            </a:endParaRPr>
          </a:p>
          <a:p>
            <a:pPr marL="0" indent="0" algn="l">
              <a:buNone/>
            </a:pPr>
            <a:r>
              <a:rPr lang="en-US" sz="2800" b="0" i="0" dirty="0">
                <a:solidFill>
                  <a:srgbClr val="333333"/>
                </a:solidFill>
                <a:effectLst/>
                <a:latin typeface="Times New Roman" panose="02020603050405020304" pitchFamily="18" charset="0"/>
                <a:cs typeface="Times New Roman" panose="02020603050405020304" pitchFamily="18" charset="0"/>
              </a:rPr>
              <a:t> </a:t>
            </a:r>
          </a:p>
          <a:p>
            <a:pPr marL="0" indent="0" algn="l">
              <a:buNone/>
            </a:pPr>
            <a:r>
              <a:rPr lang="en-US" sz="2800" b="0" i="0" dirty="0">
                <a:solidFill>
                  <a:srgbClr val="333333"/>
                </a:solidFill>
                <a:effectLst/>
                <a:latin typeface="Times New Roman" panose="02020603050405020304" pitchFamily="18" charset="0"/>
                <a:cs typeface="Times New Roman" panose="02020603050405020304" pitchFamily="18" charset="0"/>
              </a:rPr>
              <a:t>The Key Changes document provides general notes about the change, a table(s) providing a description and location of each significant change, and a copy of the edited version of the content, highlighting new text and using tracked changes to indicate deleted text.  The date in the document name indicates the date the changes identified in the document were published.</a:t>
            </a:r>
          </a:p>
          <a:p>
            <a:endParaRPr lang="en-US"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552091"/>
            <a:ext cx="5486400" cy="685800"/>
          </a:xfrm>
        </p:spPr>
        <p:txBody>
          <a:bodyPr>
            <a:normAutofit fontScale="90000"/>
          </a:bodyPr>
          <a:lstStyle/>
          <a:p>
            <a:r>
              <a:rPr lang="en-US" dirty="0">
                <a:latin typeface="Times New Roman" panose="02020603050405020304" pitchFamily="18" charset="0"/>
                <a:cs typeface="Times New Roman" panose="02020603050405020304" pitchFamily="18" charset="0"/>
              </a:rPr>
              <a:t>M21-1 Updates (cont.)</a:t>
            </a:r>
          </a:p>
        </p:txBody>
      </p:sp>
    </p:spTree>
    <p:extLst>
      <p:ext uri="{BB962C8B-B14F-4D97-AF65-F5344CB8AC3E}">
        <p14:creationId xmlns:p14="http://schemas.microsoft.com/office/powerpoint/2010/main" val="1494463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827B1F-A7EA-45BE-ACFC-A3A427890A8C}"/>
              </a:ext>
            </a:extLst>
          </p:cNvPr>
          <p:cNvSpPr>
            <a:spLocks noGrp="1"/>
          </p:cNvSpPr>
          <p:nvPr>
            <p:ph idx="1"/>
          </p:nvPr>
        </p:nvSpPr>
        <p:spPr>
          <a:xfrm>
            <a:off x="585216" y="1258784"/>
            <a:ext cx="11021568" cy="4933294"/>
          </a:xfrm>
        </p:spPr>
        <p:txBody>
          <a:bodyPr/>
          <a:lstStyle/>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Double chock your work!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Double check your work!</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cite the M21-1 and your reference is incorrect you could add additional, unnecessary delay. </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6E350B03-A95A-438E-9132-225DED63B166}"/>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
        <p:nvSpPr>
          <p:cNvPr id="2" name="Title 1">
            <a:extLst>
              <a:ext uri="{FF2B5EF4-FFF2-40B4-BE49-F238E27FC236}">
                <a16:creationId xmlns:a16="http://schemas.microsoft.com/office/drawing/2014/main" id="{AC516B45-7DDE-4F52-BCB5-206F86582E14}"/>
              </a:ext>
            </a:extLst>
          </p:cNvPr>
          <p:cNvSpPr>
            <a:spLocks noGrp="1"/>
          </p:cNvSpPr>
          <p:nvPr>
            <p:ph type="title"/>
          </p:nvPr>
        </p:nvSpPr>
        <p:spPr>
          <a:xfrm>
            <a:off x="0" y="456528"/>
            <a:ext cx="4832173" cy="802256"/>
          </a:xfrm>
        </p:spPr>
        <p:txBody>
          <a:bodyPr/>
          <a:lstStyle/>
          <a:p>
            <a:r>
              <a:rPr lang="en-US" dirty="0">
                <a:latin typeface="Times New Roman" panose="02020603050405020304" pitchFamily="18" charset="0"/>
                <a:cs typeface="Times New Roman" panose="02020603050405020304" pitchFamily="18" charset="0"/>
              </a:rPr>
              <a:t>Most Important Step</a:t>
            </a:r>
          </a:p>
        </p:txBody>
      </p:sp>
    </p:spTree>
    <p:extLst>
      <p:ext uri="{BB962C8B-B14F-4D97-AF65-F5344CB8AC3E}">
        <p14:creationId xmlns:p14="http://schemas.microsoft.com/office/powerpoint/2010/main" val="505259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0" y="3036585"/>
            <a:ext cx="4148254" cy="784830"/>
          </a:xfrm>
          <a:prstGeom prst="rect">
            <a:avLst/>
          </a:prstGeom>
          <a:noFill/>
        </p:spPr>
        <p:txBody>
          <a:bodyPr wrap="square" rtlCol="0">
            <a:spAutoFit/>
          </a:bodyPr>
          <a:lstStyle/>
          <a:p>
            <a:pPr marL="0" marR="0" lvl="0" indent="0" algn="ctr" defTabSz="685800" rtl="0" eaLnBrk="0" fontAlgn="base" latinLnBrk="0" hangingPunct="0">
              <a:lnSpc>
                <a:spcPct val="100000"/>
              </a:lnSpc>
              <a:spcBef>
                <a:spcPct val="0"/>
              </a:spcBef>
              <a:spcAft>
                <a:spcPct val="0"/>
              </a:spcAft>
              <a:buClrTx/>
              <a:buSzTx/>
              <a:buFontTx/>
              <a:buNone/>
              <a:tabLst/>
              <a:defRPr/>
            </a:pPr>
            <a:r>
              <a:rPr kumimoji="0" lang="en-US" sz="45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QUESTIONS?</a:t>
            </a:r>
          </a:p>
        </p:txBody>
      </p:sp>
    </p:spTree>
    <p:extLst>
      <p:ext uri="{BB962C8B-B14F-4D97-AF65-F5344CB8AC3E}">
        <p14:creationId xmlns:p14="http://schemas.microsoft.com/office/powerpoint/2010/main" val="406184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22E0B0-9DF4-43F3-9D96-EDB930C25610}"/>
              </a:ext>
            </a:extLst>
          </p:cNvPr>
          <p:cNvSpPr>
            <a:spLocks noGrp="1"/>
          </p:cNvSpPr>
          <p:nvPr>
            <p:ph idx="1"/>
          </p:nvPr>
        </p:nvSpPr>
        <p:spPr>
          <a:xfrm>
            <a:off x="585216" y="1554480"/>
            <a:ext cx="11021568" cy="5166995"/>
          </a:xfrm>
        </p:spPr>
        <p:txBody>
          <a:bodyPr/>
          <a:lstStyle/>
          <a:p>
            <a:r>
              <a:rPr lang="en-US" dirty="0">
                <a:latin typeface="Times New Roman" panose="02020603050405020304" pitchFamily="18" charset="0"/>
                <a:cs typeface="Times New Roman" panose="02020603050405020304" pitchFamily="18" charset="0"/>
              </a:rPr>
              <a:t>What is the M21-1</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Accessing the M21-1</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Structure of the M21-1</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Searching the M21-1</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M21-1 Updates</a:t>
            </a:r>
          </a:p>
          <a:p>
            <a:endParaRPr lang="en-US" dirty="0"/>
          </a:p>
        </p:txBody>
      </p:sp>
      <p:sp>
        <p:nvSpPr>
          <p:cNvPr id="4" name="Slide Number Placeholder 3">
            <a:extLst>
              <a:ext uri="{FF2B5EF4-FFF2-40B4-BE49-F238E27FC236}">
                <a16:creationId xmlns:a16="http://schemas.microsoft.com/office/drawing/2014/main" id="{D2DC9641-040B-4503-9B3E-B5E264AD40B2}"/>
              </a:ext>
            </a:extLst>
          </p:cNvPr>
          <p:cNvSpPr>
            <a:spLocks noGrp="1"/>
          </p:cNvSpPr>
          <p:nvPr>
            <p:ph type="sldNum" sz="quarter" idx="12"/>
          </p:nvPr>
        </p:nvSpPr>
        <p:spPr/>
        <p:txBody>
          <a:bodyPr/>
          <a:lstStyle/>
          <a:p>
            <a:fld id="{E2FB73DA-5FDE-45B5-BAA4-C61223CC44F6}" type="slidenum">
              <a:rPr lang="en-US" smtClean="0"/>
              <a:pPr/>
              <a:t>2</a:t>
            </a:fld>
            <a:endParaRPr lang="en-US" dirty="0"/>
          </a:p>
        </p:txBody>
      </p:sp>
      <p:sp>
        <p:nvSpPr>
          <p:cNvPr id="2" name="Title 1">
            <a:extLst>
              <a:ext uri="{FF2B5EF4-FFF2-40B4-BE49-F238E27FC236}">
                <a16:creationId xmlns:a16="http://schemas.microsoft.com/office/drawing/2014/main" id="{420EA42C-D025-4DF4-B822-5B81D8A40467}"/>
              </a:ext>
            </a:extLst>
          </p:cNvPr>
          <p:cNvSpPr>
            <a:spLocks noGrp="1"/>
          </p:cNvSpPr>
          <p:nvPr>
            <p:ph type="title"/>
          </p:nvPr>
        </p:nvSpPr>
        <p:spPr>
          <a:xfrm>
            <a:off x="0" y="691117"/>
            <a:ext cx="3443320" cy="542462"/>
          </a:xfrm>
        </p:spPr>
        <p:txBody>
          <a:bodyPr>
            <a:normAutofit fontScale="90000"/>
          </a:bodyPr>
          <a:lstStyle/>
          <a:p>
            <a:r>
              <a:rPr lang="en-US" dirty="0">
                <a:latin typeface="Times New Roman" panose="02020603050405020304" pitchFamily="18" charset="0"/>
                <a:cs typeface="Times New Roman" panose="02020603050405020304" pitchFamily="18" charset="0"/>
              </a:rPr>
              <a:t>Objectives</a:t>
            </a:r>
          </a:p>
        </p:txBody>
      </p:sp>
    </p:spTree>
    <p:extLst>
      <p:ext uri="{BB962C8B-B14F-4D97-AF65-F5344CB8AC3E}">
        <p14:creationId xmlns:p14="http://schemas.microsoft.com/office/powerpoint/2010/main" val="2266302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9EACDC-2053-4271-AA0F-D9CBB6B50E65}"/>
              </a:ext>
            </a:extLst>
          </p:cNvPr>
          <p:cNvSpPr>
            <a:spLocks noGrp="1"/>
          </p:cNvSpPr>
          <p:nvPr>
            <p:ph idx="1"/>
          </p:nvPr>
        </p:nvSpPr>
        <p:spPr>
          <a:xfrm>
            <a:off x="609600" y="1270660"/>
            <a:ext cx="10972800" cy="5166715"/>
          </a:xfrm>
        </p:spPr>
        <p:txBody>
          <a:bodyPr>
            <a:normAutofit fontScale="92500" lnSpcReduction="20000"/>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M21-1 was digitized and officially launched on April 15, 2015 as the single source for reference materials and guidance. It also contains ongoing updates and summaries of court cases.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Reorganized in May 2021</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M21-1 is not law, it is VA’s interpretation of the law.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Essentially VA’s Policy and Procedure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CFR = What</a:t>
            </a:r>
          </a:p>
          <a:p>
            <a:r>
              <a:rPr lang="en-US" dirty="0">
                <a:latin typeface="Times New Roman" panose="02020603050405020304" pitchFamily="18" charset="0"/>
                <a:cs typeface="Times New Roman" panose="02020603050405020304" pitchFamily="18" charset="0"/>
              </a:rPr>
              <a:t>M21 = How</a:t>
            </a:r>
          </a:p>
          <a:p>
            <a:endParaRPr lang="en-US" dirty="0"/>
          </a:p>
        </p:txBody>
      </p:sp>
      <p:sp>
        <p:nvSpPr>
          <p:cNvPr id="4" name="Slide Number Placeholder 3">
            <a:extLst>
              <a:ext uri="{FF2B5EF4-FFF2-40B4-BE49-F238E27FC236}">
                <a16:creationId xmlns:a16="http://schemas.microsoft.com/office/drawing/2014/main" id="{16613905-70B1-4BBF-B13F-7330442A92C4}"/>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
        <p:nvSpPr>
          <p:cNvPr id="2" name="Title 1">
            <a:extLst>
              <a:ext uri="{FF2B5EF4-FFF2-40B4-BE49-F238E27FC236}">
                <a16:creationId xmlns:a16="http://schemas.microsoft.com/office/drawing/2014/main" id="{9BA0DD7B-4E24-4A77-9144-C34827C9C93C}"/>
              </a:ext>
            </a:extLst>
          </p:cNvPr>
          <p:cNvSpPr>
            <a:spLocks noGrp="1"/>
          </p:cNvSpPr>
          <p:nvPr>
            <p:ph type="title"/>
          </p:nvPr>
        </p:nvSpPr>
        <p:spPr>
          <a:xfrm>
            <a:off x="0" y="701317"/>
            <a:ext cx="4738777" cy="552090"/>
          </a:xfrm>
        </p:spPr>
        <p:txBody>
          <a:bodyPr>
            <a:normAutofit fontScale="90000"/>
          </a:bodyPr>
          <a:lstStyle/>
          <a:p>
            <a:r>
              <a:rPr lang="en-US" dirty="0">
                <a:latin typeface="Times New Roman" panose="02020603050405020304" pitchFamily="18" charset="0"/>
                <a:cs typeface="Times New Roman" panose="02020603050405020304" pitchFamily="18" charset="0"/>
              </a:rPr>
              <a:t>What is the M21-1?</a:t>
            </a:r>
          </a:p>
        </p:txBody>
      </p:sp>
    </p:spTree>
    <p:extLst>
      <p:ext uri="{BB962C8B-B14F-4D97-AF65-F5344CB8AC3E}">
        <p14:creationId xmlns:p14="http://schemas.microsoft.com/office/powerpoint/2010/main" val="2432749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548640" y="1572769"/>
            <a:ext cx="11033760" cy="4947302"/>
          </a:xfrm>
        </p:spPr>
        <p:txBody>
          <a:bodyPr>
            <a:normAutofit/>
          </a:bodyPr>
          <a:lstStyle/>
          <a:p>
            <a:pPr lvl="0" algn="ctr">
              <a:buClrTx/>
              <a:buNone/>
            </a:pPr>
            <a:r>
              <a:rPr lang="en-US" altLang="en-US" sz="3600" b="1" dirty="0">
                <a:latin typeface="Times New Roman" panose="02020603050405020304" pitchFamily="18" charset="0"/>
                <a:cs typeface="Times New Roman" panose="02020603050405020304" pitchFamily="18" charset="0"/>
              </a:rPr>
              <a:t>Constitution/Law</a:t>
            </a:r>
          </a:p>
          <a:p>
            <a:pPr lvl="0" algn="ctr">
              <a:buClrTx/>
              <a:buNone/>
            </a:pPr>
            <a:r>
              <a:rPr lang="en-US" altLang="en-US" sz="3600" b="1" dirty="0">
                <a:latin typeface="Times New Roman" panose="02020603050405020304" pitchFamily="18" charset="0"/>
                <a:cs typeface="Times New Roman" panose="02020603050405020304" pitchFamily="18" charset="0"/>
                <a:sym typeface="Symbol" pitchFamily="18" charset="2"/>
              </a:rPr>
              <a:t></a:t>
            </a:r>
            <a:endParaRPr lang="en-US" altLang="en-US" sz="3600" b="1" dirty="0">
              <a:latin typeface="Times New Roman" panose="02020603050405020304" pitchFamily="18" charset="0"/>
              <a:cs typeface="Times New Roman" panose="02020603050405020304" pitchFamily="18" charset="0"/>
            </a:endParaRPr>
          </a:p>
          <a:p>
            <a:pPr lvl="0" algn="ctr">
              <a:buClrTx/>
              <a:buNone/>
            </a:pPr>
            <a:r>
              <a:rPr lang="en-US" altLang="en-US" sz="3600" b="1" dirty="0">
                <a:latin typeface="Times New Roman" panose="02020603050405020304" pitchFamily="18" charset="0"/>
                <a:cs typeface="Times New Roman" panose="02020603050405020304" pitchFamily="18" charset="0"/>
              </a:rPr>
              <a:t>U.S. Code or Precedent setting court cases</a:t>
            </a:r>
          </a:p>
          <a:p>
            <a:pPr lvl="0" algn="ctr">
              <a:buClrTx/>
              <a:buNone/>
            </a:pPr>
            <a:r>
              <a:rPr lang="en-US" altLang="en-US" sz="3600" b="1" dirty="0">
                <a:latin typeface="Times New Roman" panose="02020603050405020304" pitchFamily="18" charset="0"/>
                <a:cs typeface="Times New Roman" panose="02020603050405020304" pitchFamily="18" charset="0"/>
                <a:sym typeface="Symbol" pitchFamily="18" charset="2"/>
              </a:rPr>
              <a:t></a:t>
            </a:r>
            <a:endParaRPr lang="en-US" altLang="en-US" sz="3600" b="1" dirty="0">
              <a:latin typeface="Times New Roman" panose="02020603050405020304" pitchFamily="18" charset="0"/>
              <a:cs typeface="Times New Roman" panose="02020603050405020304" pitchFamily="18" charset="0"/>
            </a:endParaRPr>
          </a:p>
          <a:p>
            <a:pPr lvl="0" algn="ctr">
              <a:buClrTx/>
              <a:buNone/>
            </a:pPr>
            <a:r>
              <a:rPr lang="en-US" altLang="en-US" sz="3600" b="1" dirty="0">
                <a:latin typeface="Times New Roman" panose="02020603050405020304" pitchFamily="18" charset="0"/>
                <a:cs typeface="Times New Roman" panose="02020603050405020304" pitchFamily="18" charset="0"/>
              </a:rPr>
              <a:t>38 CFR</a:t>
            </a:r>
          </a:p>
          <a:p>
            <a:pPr lvl="0" algn="ctr">
              <a:buClrTx/>
              <a:buNone/>
            </a:pPr>
            <a:r>
              <a:rPr lang="en-US" altLang="en-US" sz="3600" b="1" dirty="0">
                <a:latin typeface="Times New Roman" panose="02020603050405020304" pitchFamily="18" charset="0"/>
                <a:cs typeface="Times New Roman" panose="02020603050405020304" pitchFamily="18" charset="0"/>
                <a:sym typeface="Symbol" pitchFamily="18" charset="2"/>
              </a:rPr>
              <a:t></a:t>
            </a:r>
            <a:endParaRPr lang="en-US" altLang="en-US" sz="3600" b="1" dirty="0">
              <a:latin typeface="Times New Roman" panose="02020603050405020304" pitchFamily="18" charset="0"/>
              <a:cs typeface="Times New Roman" panose="02020603050405020304" pitchFamily="18" charset="0"/>
            </a:endParaRPr>
          </a:p>
          <a:p>
            <a:pPr lvl="0" algn="ctr">
              <a:buClrTx/>
              <a:buNone/>
            </a:pPr>
            <a:r>
              <a:rPr lang="en-US" altLang="en-US" sz="3600" b="1" dirty="0">
                <a:latin typeface="Times New Roman" panose="02020603050405020304" pitchFamily="18" charset="0"/>
                <a:cs typeface="Times New Roman" panose="02020603050405020304" pitchFamily="18" charset="0"/>
              </a:rPr>
              <a:t>Directives</a:t>
            </a:r>
          </a:p>
          <a:p>
            <a:pPr lvl="0" algn="ctr">
              <a:buClrTx/>
              <a:buNone/>
            </a:pPr>
            <a:r>
              <a:rPr lang="en-US" altLang="en-US" sz="3600" b="1" dirty="0">
                <a:latin typeface="Times New Roman" panose="02020603050405020304" pitchFamily="18" charset="0"/>
                <a:cs typeface="Times New Roman" panose="02020603050405020304" pitchFamily="18" charset="0"/>
              </a:rPr>
              <a:t>(M-21)</a:t>
            </a:r>
          </a:p>
          <a:p>
            <a:endParaRPr lang="en-US" dirty="0"/>
          </a:p>
        </p:txBody>
      </p:sp>
      <p:sp>
        <p:nvSpPr>
          <p:cNvPr id="4" name="Slide Number Placeholder 3"/>
          <p:cNvSpPr>
            <a:spLocks noGrp="1"/>
          </p:cNvSpPr>
          <p:nvPr>
            <p:ph type="sldNum" sz="quarter" idx="12"/>
            <p:custDataLst>
              <p:tags r:id="rId2"/>
            </p:custDataLst>
          </p:nvPr>
        </p:nvSpPr>
        <p:spPr>
          <a:xfrm>
            <a:off x="9240343" y="6244173"/>
            <a:ext cx="2133600" cy="365125"/>
          </a:xfrm>
        </p:spPr>
        <p:txBody>
          <a:bodyPr/>
          <a:lstStyle/>
          <a:p>
            <a:fld id="{7C414AED-89CE-4A48-8B2B-1B3A5C68EA2A}" type="slidenum">
              <a:rPr lang="en-US" sz="1400"/>
              <a:t>4</a:t>
            </a:fld>
            <a:endParaRPr lang="en-US" sz="1400" dirty="0"/>
          </a:p>
        </p:txBody>
      </p:sp>
      <p:sp>
        <p:nvSpPr>
          <p:cNvPr id="2" name="Title 1"/>
          <p:cNvSpPr>
            <a:spLocks noGrp="1"/>
          </p:cNvSpPr>
          <p:nvPr>
            <p:ph type="title"/>
            <p:custDataLst>
              <p:tags r:id="rId3"/>
            </p:custDataLst>
          </p:nvPr>
        </p:nvSpPr>
        <p:spPr>
          <a:xfrm>
            <a:off x="0" y="8626"/>
            <a:ext cx="8897112" cy="1280160"/>
          </a:xfrm>
        </p:spPr>
        <p:txBody>
          <a:bodyPr>
            <a:normAutofit fontScale="90000"/>
          </a:bodyPr>
          <a:lstStyle/>
          <a:p>
            <a:r>
              <a:rPr lang="en-US" dirty="0">
                <a:latin typeface="Times New Roman" panose="02020603050405020304" pitchFamily="18" charset="0"/>
                <a:cs typeface="Times New Roman" panose="02020603050405020304" pitchFamily="18" charset="0"/>
              </a:rPr>
              <a:t>Precedence of VBA Laws, Regulations, and Procedures</a:t>
            </a:r>
          </a:p>
        </p:txBody>
      </p:sp>
    </p:spTree>
    <p:extLst>
      <p:ext uri="{BB962C8B-B14F-4D97-AF65-F5344CB8AC3E}">
        <p14:creationId xmlns:p14="http://schemas.microsoft.com/office/powerpoint/2010/main" val="3022131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9EACDC-2053-4271-AA0F-D9CBB6B50E65}"/>
              </a:ext>
            </a:extLst>
          </p:cNvPr>
          <p:cNvSpPr>
            <a:spLocks noGrp="1"/>
          </p:cNvSpPr>
          <p:nvPr>
            <p:ph idx="1"/>
          </p:nvPr>
        </p:nvSpPr>
        <p:spPr>
          <a:xfrm>
            <a:off x="609600" y="1536191"/>
            <a:ext cx="10972800" cy="4820159"/>
          </a:xfrm>
        </p:spPr>
        <p:txBody>
          <a:bodyPr>
            <a:normAutofit/>
          </a:bodyPr>
          <a:lstStyle/>
          <a:p>
            <a:r>
              <a:rPr lang="en-US" dirty="0">
                <a:latin typeface="Times New Roman" panose="02020603050405020304" pitchFamily="18" charset="0"/>
                <a:cs typeface="Times New Roman" panose="02020603050405020304" pitchFamily="18" charset="0"/>
              </a:rPr>
              <a:t>Internet: </a:t>
            </a:r>
            <a:r>
              <a:rPr lang="en-US" dirty="0" err="1">
                <a:latin typeface="Times New Roman" panose="02020603050405020304" pitchFamily="18" charset="0"/>
                <a:cs typeface="Times New Roman" panose="02020603050405020304" pitchFamily="18" charset="0"/>
              </a:rPr>
              <a:t>KnowVA</a:t>
            </a:r>
            <a:r>
              <a:rPr lang="en-US"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hlinkClick r:id="rId3"/>
              </a:rPr>
              <a:t>https://www.knowva.ebenefits.va.gov/</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Compensation and Pension</a:t>
            </a:r>
          </a:p>
          <a:p>
            <a:pPr lvl="1"/>
            <a:r>
              <a:rPr lang="en-US" dirty="0">
                <a:latin typeface="Times New Roman" panose="02020603050405020304" pitchFamily="18" charset="0"/>
                <a:cs typeface="Times New Roman" panose="02020603050405020304" pitchFamily="18" charset="0"/>
              </a:rPr>
              <a:t>M21-1</a:t>
            </a:r>
          </a:p>
          <a:p>
            <a:pPr marL="457200" lvl="1"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VA Internet: KM Portals –</a:t>
            </a:r>
            <a:r>
              <a:rPr lang="en-US" dirty="0">
                <a:latin typeface="Times New Roman" panose="02020603050405020304" pitchFamily="18" charset="0"/>
                <a:cs typeface="Times New Roman" panose="02020603050405020304" pitchFamily="18" charset="0"/>
                <a:hlinkClick r:id="rId4"/>
              </a:rPr>
              <a:t>https://vaww.vrm.km.va.gov</a:t>
            </a:r>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Know VA Portal</a:t>
            </a:r>
          </a:p>
          <a:p>
            <a:pPr lvl="2"/>
            <a:r>
              <a:rPr lang="en-US" dirty="0">
                <a:latin typeface="Times New Roman" panose="02020603050405020304" pitchFamily="18" charset="0"/>
                <a:cs typeface="Times New Roman" panose="02020603050405020304" pitchFamily="18" charset="0"/>
              </a:rPr>
              <a:t>Compensation and Pension</a:t>
            </a:r>
          </a:p>
          <a:p>
            <a:pPr lvl="2"/>
            <a:r>
              <a:rPr lang="en-US" dirty="0">
                <a:latin typeface="Times New Roman" panose="02020603050405020304" pitchFamily="18" charset="0"/>
                <a:cs typeface="Times New Roman" panose="02020603050405020304" pitchFamily="18" charset="0"/>
              </a:rPr>
              <a:t>M21-1</a:t>
            </a:r>
          </a:p>
          <a:p>
            <a:pPr lvl="1"/>
            <a:r>
              <a:rPr lang="en-US" dirty="0">
                <a:latin typeface="Times New Roman" panose="02020603050405020304" pitchFamily="18" charset="0"/>
                <a:cs typeface="Times New Roman" panose="02020603050405020304" pitchFamily="18" charset="0"/>
              </a:rPr>
              <a:t>Also includes portals for VBA, VHA, and VEO</a:t>
            </a:r>
          </a:p>
          <a:p>
            <a:endParaRPr lang="en-US" dirty="0"/>
          </a:p>
        </p:txBody>
      </p:sp>
      <p:sp>
        <p:nvSpPr>
          <p:cNvPr id="4" name="Slide Number Placeholder 3">
            <a:extLst>
              <a:ext uri="{FF2B5EF4-FFF2-40B4-BE49-F238E27FC236}">
                <a16:creationId xmlns:a16="http://schemas.microsoft.com/office/drawing/2014/main" id="{16613905-70B1-4BBF-B13F-7330442A92C4}"/>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2" name="Title 1">
            <a:extLst>
              <a:ext uri="{FF2B5EF4-FFF2-40B4-BE49-F238E27FC236}">
                <a16:creationId xmlns:a16="http://schemas.microsoft.com/office/drawing/2014/main" id="{9BA0DD7B-4E24-4A77-9144-C34827C9C93C}"/>
              </a:ext>
            </a:extLst>
          </p:cNvPr>
          <p:cNvSpPr>
            <a:spLocks noGrp="1"/>
          </p:cNvSpPr>
          <p:nvPr>
            <p:ph type="title"/>
          </p:nvPr>
        </p:nvSpPr>
        <p:spPr>
          <a:xfrm>
            <a:off x="0" y="672862"/>
            <a:ext cx="5299494" cy="569342"/>
          </a:xfrm>
        </p:spPr>
        <p:txBody>
          <a:bodyPr>
            <a:normAutofit fontScale="90000"/>
          </a:bodyPr>
          <a:lstStyle/>
          <a:p>
            <a:r>
              <a:rPr lang="en-US" dirty="0">
                <a:latin typeface="Times New Roman" panose="02020603050405020304" pitchFamily="18" charset="0"/>
                <a:cs typeface="Times New Roman" panose="02020603050405020304" pitchFamily="18" charset="0"/>
              </a:rPr>
              <a:t>Accessing the M21-1</a:t>
            </a:r>
          </a:p>
        </p:txBody>
      </p:sp>
    </p:spTree>
    <p:extLst>
      <p:ext uri="{BB962C8B-B14F-4D97-AF65-F5344CB8AC3E}">
        <p14:creationId xmlns:p14="http://schemas.microsoft.com/office/powerpoint/2010/main" val="289828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5164690"/>
          </a:xfrm>
        </p:spPr>
        <p:txBody>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M21 is divided into multiple manuals: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M21-1 Adjudication Procedures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M21-4 Manual</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M21-5 Appeals and Reviews</a:t>
            </a:r>
          </a:p>
          <a:p>
            <a:endParaRPr lang="en-US" dirty="0"/>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638356"/>
            <a:ext cx="4885426" cy="577970"/>
          </a:xfrm>
        </p:spPr>
        <p:txBody>
          <a:bodyPr>
            <a:normAutofit fontScale="90000"/>
          </a:bodyPr>
          <a:lstStyle/>
          <a:p>
            <a:r>
              <a:rPr lang="en-US" dirty="0">
                <a:latin typeface="Times New Roman" panose="02020603050405020304" pitchFamily="18" charset="0"/>
                <a:cs typeface="Times New Roman" panose="02020603050405020304" pitchFamily="18" charset="0"/>
              </a:rPr>
              <a:t>Structure of the M21</a:t>
            </a:r>
          </a:p>
        </p:txBody>
      </p:sp>
    </p:spTree>
    <p:extLst>
      <p:ext uri="{BB962C8B-B14F-4D97-AF65-F5344CB8AC3E}">
        <p14:creationId xmlns:p14="http://schemas.microsoft.com/office/powerpoint/2010/main" val="2120123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9307830" y="6385054"/>
            <a:ext cx="20574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E2FB73DA-5FDE-45B5-BAA4-C61223CC44F6}"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Title 3">
            <a:extLst>
              <a:ext uri="{FF2B5EF4-FFF2-40B4-BE49-F238E27FC236}">
                <a16:creationId xmlns:a16="http://schemas.microsoft.com/office/drawing/2014/main" id="{D38F7A76-3E97-CF65-BBA3-DEF4A69AA400}"/>
              </a:ext>
            </a:extLst>
          </p:cNvPr>
          <p:cNvSpPr txBox="1">
            <a:spLocks/>
          </p:cNvSpPr>
          <p:nvPr/>
        </p:nvSpPr>
        <p:spPr>
          <a:xfrm>
            <a:off x="0" y="501649"/>
            <a:ext cx="5486400" cy="7073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latin typeface="Times New Roman" panose="02020603050405020304" pitchFamily="18" charset="0"/>
                <a:cs typeface="Times New Roman" panose="02020603050405020304" pitchFamily="18" charset="0"/>
              </a:rPr>
              <a:t>Structure of the M21-1</a:t>
            </a:r>
          </a:p>
        </p:txBody>
      </p:sp>
      <p:pic>
        <p:nvPicPr>
          <p:cNvPr id="12" name="Content Placeholder 11" descr="A screenshot of a computer&#10;&#10;Description automatically generated">
            <a:extLst>
              <a:ext uri="{FF2B5EF4-FFF2-40B4-BE49-F238E27FC236}">
                <a16:creationId xmlns:a16="http://schemas.microsoft.com/office/drawing/2014/main" id="{6133189F-B4F8-D2EB-F42E-76455DCDAC2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06219" y="1485900"/>
            <a:ext cx="7725243" cy="4870451"/>
          </a:xfrm>
        </p:spPr>
      </p:pic>
    </p:spTree>
    <p:extLst>
      <p:ext uri="{BB962C8B-B14F-4D97-AF65-F5344CB8AC3E}">
        <p14:creationId xmlns:p14="http://schemas.microsoft.com/office/powerpoint/2010/main" val="207994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5030788"/>
          </a:xfrm>
        </p:spPr>
        <p:txBody>
          <a:bodyPr>
            <a:normAutofit lnSpcReduction="10000"/>
          </a:bodyPr>
          <a:lstStyle/>
          <a:p>
            <a:pPr marL="0" indent="0">
              <a:buNone/>
            </a:pPr>
            <a:r>
              <a:rPr lang="en-US" dirty="0">
                <a:latin typeface="Times New Roman" panose="02020603050405020304" pitchFamily="18" charset="0"/>
                <a:cs typeface="Times New Roman" panose="02020603050405020304" pitchFamily="18" charset="0"/>
              </a:rPr>
              <a:t>Understanding the layout: </a:t>
            </a:r>
          </a:p>
          <a:p>
            <a:pPr marL="0" indent="0" algn="ctr">
              <a:buNone/>
            </a:pPr>
            <a:endParaRPr lang="en-US" sz="100" dirty="0">
              <a:solidFill>
                <a:srgbClr val="991A1E"/>
              </a:solidFill>
              <a:latin typeface="Times New Roman" panose="02020603050405020304" pitchFamily="18" charset="0"/>
              <a:cs typeface="Times New Roman" panose="02020603050405020304" pitchFamily="18" charset="0"/>
            </a:endParaRPr>
          </a:p>
          <a:p>
            <a:pPr marL="0" indent="0" algn="ctr">
              <a:buNone/>
            </a:pPr>
            <a:r>
              <a:rPr lang="en-US" sz="4400" dirty="0">
                <a:solidFill>
                  <a:srgbClr val="991A1E"/>
                </a:solidFill>
                <a:latin typeface="Times New Roman" panose="02020603050405020304" pitchFamily="18" charset="0"/>
                <a:cs typeface="Times New Roman" panose="02020603050405020304" pitchFamily="18" charset="0"/>
              </a:rPr>
              <a:t>M21-1</a:t>
            </a:r>
            <a:r>
              <a:rPr lang="en-US" sz="4400" dirty="0">
                <a:solidFill>
                  <a:srgbClr val="00B050"/>
                </a:solidFill>
                <a:latin typeface="Times New Roman" panose="02020603050405020304" pitchFamily="18" charset="0"/>
                <a:cs typeface="Times New Roman" panose="02020603050405020304" pitchFamily="18" charset="0"/>
              </a:rPr>
              <a:t>V</a:t>
            </a:r>
            <a:r>
              <a:rPr lang="en-US" sz="4400" dirty="0">
                <a:latin typeface="Times New Roman" panose="02020603050405020304" pitchFamily="18" charset="0"/>
                <a:cs typeface="Times New Roman" panose="02020603050405020304" pitchFamily="18" charset="0"/>
              </a:rPr>
              <a:t>.</a:t>
            </a:r>
            <a:r>
              <a:rPr lang="en-US" sz="4400" dirty="0">
                <a:solidFill>
                  <a:srgbClr val="00B0F0"/>
                </a:solidFill>
                <a:latin typeface="Times New Roman" panose="02020603050405020304" pitchFamily="18" charset="0"/>
                <a:cs typeface="Times New Roman" panose="02020603050405020304" pitchFamily="18" charset="0"/>
              </a:rPr>
              <a:t>ii</a:t>
            </a:r>
            <a:r>
              <a:rPr lang="en-US" sz="4400" dirty="0">
                <a:latin typeface="Times New Roman" panose="02020603050405020304" pitchFamily="18" charset="0"/>
                <a:cs typeface="Times New Roman" panose="02020603050405020304" pitchFamily="18" charset="0"/>
              </a:rPr>
              <a:t>.</a:t>
            </a:r>
            <a:r>
              <a:rPr lang="en-US" sz="4400" dirty="0">
                <a:solidFill>
                  <a:srgbClr val="7030A0"/>
                </a:solidFill>
                <a:latin typeface="Times New Roman" panose="02020603050405020304" pitchFamily="18" charset="0"/>
                <a:cs typeface="Times New Roman" panose="02020603050405020304" pitchFamily="18" charset="0"/>
              </a:rPr>
              <a:t>3</a:t>
            </a:r>
            <a:r>
              <a:rPr lang="en-US" sz="4400" dirty="0">
                <a:latin typeface="Times New Roman" panose="02020603050405020304" pitchFamily="18" charset="0"/>
                <a:cs typeface="Times New Roman" panose="02020603050405020304" pitchFamily="18" charset="0"/>
              </a:rPr>
              <a:t>.</a:t>
            </a:r>
            <a:r>
              <a:rPr lang="en-US" sz="4400" dirty="0">
                <a:solidFill>
                  <a:schemeClr val="accent2">
                    <a:lumMod val="75000"/>
                  </a:schemeClr>
                </a:solidFill>
                <a:latin typeface="Times New Roman" panose="02020603050405020304" pitchFamily="18" charset="0"/>
                <a:cs typeface="Times New Roman" panose="02020603050405020304" pitchFamily="18" charset="0"/>
              </a:rPr>
              <a:t>D.</a:t>
            </a:r>
            <a:r>
              <a:rPr lang="en-US" sz="4400" dirty="0">
                <a:solidFill>
                  <a:schemeClr val="accent1">
                    <a:lumMod val="75000"/>
                  </a:schemeClr>
                </a:solidFill>
                <a:latin typeface="Times New Roman" panose="02020603050405020304" pitchFamily="18" charset="0"/>
                <a:cs typeface="Times New Roman" panose="02020603050405020304" pitchFamily="18" charset="0"/>
              </a:rPr>
              <a:t>2</a:t>
            </a:r>
            <a:r>
              <a:rPr lang="en-US" sz="4400" dirty="0">
                <a:solidFill>
                  <a:schemeClr val="accent2">
                    <a:lumMod val="75000"/>
                  </a:schemeClr>
                </a:solidFill>
                <a:latin typeface="Times New Roman" panose="02020603050405020304" pitchFamily="18" charset="0"/>
                <a:cs typeface="Times New Roman" panose="02020603050405020304" pitchFamily="18" charset="0"/>
              </a:rPr>
              <a:t>.</a:t>
            </a:r>
            <a:r>
              <a:rPr lang="en-US" sz="4400" dirty="0">
                <a:solidFill>
                  <a:schemeClr val="accent4">
                    <a:lumMod val="75000"/>
                  </a:schemeClr>
                </a:solidFill>
                <a:latin typeface="Times New Roman" panose="02020603050405020304" pitchFamily="18" charset="0"/>
                <a:cs typeface="Times New Roman" panose="02020603050405020304" pitchFamily="18" charset="0"/>
              </a:rPr>
              <a:t>k</a:t>
            </a:r>
            <a:r>
              <a:rPr lang="en-US" sz="4400" dirty="0">
                <a:solidFill>
                  <a:schemeClr val="accent2">
                    <a:lumMod val="75000"/>
                  </a:schemeClr>
                </a:solidFill>
                <a:latin typeface="Times New Roman" panose="02020603050405020304" pitchFamily="18" charset="0"/>
                <a:cs typeface="Times New Roman" panose="02020603050405020304" pitchFamily="18" charset="0"/>
              </a:rPr>
              <a:t> </a:t>
            </a:r>
          </a:p>
          <a:p>
            <a:endParaRPr lang="en-US" sz="900" dirty="0">
              <a:latin typeface="Times New Roman" panose="02020603050405020304" pitchFamily="18" charset="0"/>
              <a:cs typeface="Times New Roman" panose="02020603050405020304" pitchFamily="18" charset="0"/>
            </a:endParaRPr>
          </a:p>
          <a:p>
            <a:pPr marL="974725" indent="-349250"/>
            <a:r>
              <a:rPr lang="en-US" b="1" dirty="0">
                <a:solidFill>
                  <a:srgbClr val="991A1E"/>
                </a:solidFill>
                <a:latin typeface="Times New Roman" panose="02020603050405020304" pitchFamily="18" charset="0"/>
                <a:cs typeface="Times New Roman" panose="02020603050405020304" pitchFamily="18" charset="0"/>
              </a:rPr>
              <a:t>M21-1</a:t>
            </a:r>
            <a:r>
              <a:rPr lang="en-US" dirty="0">
                <a:latin typeface="Times New Roman" panose="02020603050405020304" pitchFamily="18" charset="0"/>
                <a:cs typeface="Times New Roman" panose="02020603050405020304" pitchFamily="18" charset="0"/>
              </a:rPr>
              <a:t> is the manual  </a:t>
            </a:r>
          </a:p>
          <a:p>
            <a:pPr marL="974725" indent="-349250"/>
            <a:r>
              <a:rPr lang="en-US" dirty="0">
                <a:solidFill>
                  <a:srgbClr val="00B050"/>
                </a:solidFill>
                <a:latin typeface="Times New Roman" panose="02020603050405020304" pitchFamily="18" charset="0"/>
                <a:cs typeface="Times New Roman" panose="02020603050405020304" pitchFamily="18" charset="0"/>
              </a:rPr>
              <a:t>V</a:t>
            </a:r>
            <a:r>
              <a:rPr lang="en-US" dirty="0">
                <a:latin typeface="Times New Roman" panose="02020603050405020304" pitchFamily="18" charset="0"/>
                <a:cs typeface="Times New Roman" panose="02020603050405020304" pitchFamily="18" charset="0"/>
              </a:rPr>
              <a:t> is the Part</a:t>
            </a:r>
          </a:p>
          <a:p>
            <a:pPr marL="974725" indent="-349250"/>
            <a:r>
              <a:rPr lang="en-US" dirty="0">
                <a:solidFill>
                  <a:srgbClr val="00B0F0"/>
                </a:solidFill>
                <a:latin typeface="Times New Roman" panose="02020603050405020304" pitchFamily="18" charset="0"/>
                <a:cs typeface="Times New Roman" panose="02020603050405020304" pitchFamily="18" charset="0"/>
              </a:rPr>
              <a:t>ii </a:t>
            </a:r>
            <a:r>
              <a:rPr lang="en-US" dirty="0">
                <a:latin typeface="Times New Roman" panose="02020603050405020304" pitchFamily="18" charset="0"/>
                <a:cs typeface="Times New Roman" panose="02020603050405020304" pitchFamily="18" charset="0"/>
              </a:rPr>
              <a:t>is the Subpart</a:t>
            </a:r>
          </a:p>
          <a:p>
            <a:pPr marL="974725" indent="-349250"/>
            <a:r>
              <a:rPr lang="en-US" dirty="0">
                <a:solidFill>
                  <a:srgbClr val="7030A0"/>
                </a:solidFill>
                <a:latin typeface="Times New Roman" panose="02020603050405020304" pitchFamily="18" charset="0"/>
                <a:cs typeface="Times New Roman" panose="02020603050405020304" pitchFamily="18" charset="0"/>
              </a:rPr>
              <a:t>3 </a:t>
            </a:r>
            <a:r>
              <a:rPr lang="en-US" dirty="0">
                <a:latin typeface="Times New Roman" panose="02020603050405020304" pitchFamily="18" charset="0"/>
                <a:cs typeface="Times New Roman" panose="02020603050405020304" pitchFamily="18" charset="0"/>
              </a:rPr>
              <a:t>is the Chapter</a:t>
            </a:r>
          </a:p>
          <a:p>
            <a:pPr marL="974725" indent="-349250"/>
            <a:r>
              <a:rPr lang="en-US" dirty="0">
                <a:solidFill>
                  <a:schemeClr val="accent2">
                    <a:lumMod val="75000"/>
                  </a:schemeClr>
                </a:solidFill>
                <a:latin typeface="Times New Roman" panose="02020603050405020304" pitchFamily="18" charset="0"/>
                <a:cs typeface="Times New Roman" panose="02020603050405020304" pitchFamily="18" charset="0"/>
              </a:rPr>
              <a:t>D </a:t>
            </a:r>
            <a:r>
              <a:rPr lang="en-US" dirty="0">
                <a:latin typeface="Times New Roman" panose="02020603050405020304" pitchFamily="18" charset="0"/>
                <a:cs typeface="Times New Roman" panose="02020603050405020304" pitchFamily="18" charset="0"/>
              </a:rPr>
              <a:t>is the Section</a:t>
            </a:r>
            <a:r>
              <a:rPr lang="en-US" dirty="0">
                <a:solidFill>
                  <a:schemeClr val="accent2">
                    <a:lumMod val="75000"/>
                  </a:schemeClr>
                </a:solidFill>
                <a:latin typeface="Times New Roman" panose="02020603050405020304" pitchFamily="18" charset="0"/>
                <a:cs typeface="Times New Roman" panose="02020603050405020304" pitchFamily="18" charset="0"/>
              </a:rPr>
              <a:t> </a:t>
            </a:r>
          </a:p>
          <a:p>
            <a:pPr marL="974725" indent="-349250"/>
            <a:r>
              <a:rPr lang="en-US" dirty="0">
                <a:solidFill>
                  <a:schemeClr val="accent1">
                    <a:lumMod val="75000"/>
                  </a:schemeClr>
                </a:solidFill>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is the topic</a:t>
            </a:r>
            <a:endParaRPr lang="en-US" dirty="0">
              <a:solidFill>
                <a:schemeClr val="accent1">
                  <a:lumMod val="75000"/>
                </a:schemeClr>
              </a:solidFill>
              <a:latin typeface="Times New Roman" panose="02020603050405020304" pitchFamily="18" charset="0"/>
              <a:cs typeface="Times New Roman" panose="02020603050405020304" pitchFamily="18" charset="0"/>
            </a:endParaRPr>
          </a:p>
          <a:p>
            <a:pPr marL="974725" indent="-349250"/>
            <a:r>
              <a:rPr lang="en-US" dirty="0">
                <a:solidFill>
                  <a:schemeClr val="accent4">
                    <a:lumMod val="75000"/>
                  </a:schemeClr>
                </a:solidFill>
                <a:latin typeface="Times New Roman" panose="02020603050405020304" pitchFamily="18" charset="0"/>
                <a:cs typeface="Times New Roman" panose="02020603050405020304" pitchFamily="18" charset="0"/>
              </a:rPr>
              <a:t>k</a:t>
            </a:r>
            <a:r>
              <a:rPr lang="en-US" dirty="0">
                <a:solidFill>
                  <a:schemeClr val="accent2">
                    <a:lumMod val="75000"/>
                  </a:schemeClr>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subtopic</a:t>
            </a:r>
          </a:p>
          <a:p>
            <a:endParaRPr lang="en-US" dirty="0">
              <a:solidFill>
                <a:srgbClr val="7030A0"/>
              </a:solidFill>
            </a:endParaRPr>
          </a:p>
          <a:p>
            <a:endParaRPr lang="en-US" dirty="0"/>
          </a:p>
          <a:p>
            <a:endParaRPr lang="en-US" dirty="0"/>
          </a:p>
          <a:p>
            <a:endParaRPr lang="en-US" dirty="0"/>
          </a:p>
          <a:p>
            <a:endParaRPr lang="en-US" dirty="0"/>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501650"/>
            <a:ext cx="6834996" cy="724619"/>
          </a:xfrm>
        </p:spPr>
        <p:txBody>
          <a:bodyPr/>
          <a:lstStyle/>
          <a:p>
            <a:r>
              <a:rPr lang="en-US" dirty="0">
                <a:latin typeface="Times New Roman" panose="02020603050405020304" pitchFamily="18" charset="0"/>
                <a:cs typeface="Times New Roman" panose="02020603050405020304" pitchFamily="18" charset="0"/>
              </a:rPr>
              <a:t>Structure of the M21-1(cont.)</a:t>
            </a:r>
          </a:p>
        </p:txBody>
      </p:sp>
    </p:spTree>
    <p:extLst>
      <p:ext uri="{BB962C8B-B14F-4D97-AF65-F5344CB8AC3E}">
        <p14:creationId xmlns:p14="http://schemas.microsoft.com/office/powerpoint/2010/main" val="1929601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AA1DD-3B42-4FE3-B666-C209ABE98E4B}"/>
              </a:ext>
            </a:extLst>
          </p:cNvPr>
          <p:cNvSpPr>
            <a:spLocks noGrp="1"/>
          </p:cNvSpPr>
          <p:nvPr>
            <p:ph idx="1"/>
          </p:nvPr>
        </p:nvSpPr>
        <p:spPr>
          <a:xfrm>
            <a:off x="609600" y="1325562"/>
            <a:ext cx="10972800" cy="5164690"/>
          </a:xfrm>
        </p:spPr>
        <p:txBody>
          <a:bodyPr>
            <a:normAutofit/>
          </a:bodyPr>
          <a:lstStyle/>
          <a:p>
            <a:endParaRPr lang="en-US" sz="9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Sections cover general topics</a:t>
            </a:r>
          </a:p>
          <a:p>
            <a:pPr lvl="1"/>
            <a:r>
              <a:rPr lang="en-US" dirty="0">
                <a:latin typeface="Times New Roman" panose="02020603050405020304" pitchFamily="18" charset="0"/>
                <a:cs typeface="Times New Roman" panose="02020603050405020304" pitchFamily="18" charset="0"/>
              </a:rPr>
              <a:t>Each section begins with a table of contents with links to the associated topics</a:t>
            </a:r>
          </a:p>
          <a:p>
            <a:pPr lvl="1"/>
            <a:endParaRPr lang="en-US" sz="12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Topics begin with an introduction with links to subtopics </a:t>
            </a:r>
          </a:p>
          <a:p>
            <a:endParaRPr lang="en-US" sz="1200" dirty="0">
              <a:highlight>
                <a:srgbClr val="FFFF00"/>
              </a:highlight>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Subtopics can include important notes and references</a:t>
            </a:r>
          </a:p>
          <a:p>
            <a:endParaRPr lang="en-US" sz="500" dirty="0">
              <a:highlight>
                <a:srgbClr val="FFFF00"/>
              </a:highlight>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Subtopics can include examples and tables to assist the reader with complex situations:</a:t>
            </a:r>
          </a:p>
          <a:p>
            <a:endParaRPr lang="en-US" dirty="0">
              <a:latin typeface="Times New Roman" panose="02020603050405020304" pitchFamily="18" charset="0"/>
              <a:cs typeface="Times New Roman" panose="02020603050405020304" pitchFamily="18" charset="0"/>
            </a:endParaRPr>
          </a:p>
          <a:p>
            <a:endParaRPr lang="en-US" dirty="0"/>
          </a:p>
        </p:txBody>
      </p:sp>
      <p:sp>
        <p:nvSpPr>
          <p:cNvPr id="3" name="Slide Number Placeholder 2">
            <a:extLst>
              <a:ext uri="{FF2B5EF4-FFF2-40B4-BE49-F238E27FC236}">
                <a16:creationId xmlns:a16="http://schemas.microsoft.com/office/drawing/2014/main" id="{C9ADAEEB-EEC0-40AB-9753-F07CE9827E55}"/>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a:extLst>
              <a:ext uri="{FF2B5EF4-FFF2-40B4-BE49-F238E27FC236}">
                <a16:creationId xmlns:a16="http://schemas.microsoft.com/office/drawing/2014/main" id="{70005FF0-A897-4D2F-A052-82DAA636E07D}"/>
              </a:ext>
            </a:extLst>
          </p:cNvPr>
          <p:cNvSpPr>
            <a:spLocks noGrp="1"/>
          </p:cNvSpPr>
          <p:nvPr>
            <p:ph type="title"/>
          </p:nvPr>
        </p:nvSpPr>
        <p:spPr>
          <a:xfrm>
            <a:off x="0" y="448575"/>
            <a:ext cx="7016151" cy="785004"/>
          </a:xfrm>
        </p:spPr>
        <p:txBody>
          <a:bodyPr/>
          <a:lstStyle/>
          <a:p>
            <a:r>
              <a:rPr lang="en-US" dirty="0">
                <a:latin typeface="Times New Roman" panose="02020603050405020304" pitchFamily="18" charset="0"/>
                <a:cs typeface="Times New Roman" panose="02020603050405020304" pitchFamily="18" charset="0"/>
              </a:rPr>
              <a:t>Structure of the M21-1 (cont.)</a:t>
            </a:r>
          </a:p>
        </p:txBody>
      </p:sp>
      <p:pic>
        <p:nvPicPr>
          <p:cNvPr id="6" name="Picture 5">
            <a:extLst>
              <a:ext uri="{FF2B5EF4-FFF2-40B4-BE49-F238E27FC236}">
                <a16:creationId xmlns:a16="http://schemas.microsoft.com/office/drawing/2014/main" id="{DF728FD3-959D-F8D7-7954-BF719BE7EB04}"/>
              </a:ext>
            </a:extLst>
          </p:cNvPr>
          <p:cNvPicPr>
            <a:picLocks noChangeAspect="1"/>
          </p:cNvPicPr>
          <p:nvPr/>
        </p:nvPicPr>
        <p:blipFill>
          <a:blip r:embed="rId3"/>
          <a:stretch>
            <a:fillRect/>
          </a:stretch>
        </p:blipFill>
        <p:spPr>
          <a:xfrm>
            <a:off x="4399696" y="4654262"/>
            <a:ext cx="6115904" cy="2067213"/>
          </a:xfrm>
          <a:prstGeom prst="rect">
            <a:avLst/>
          </a:prstGeom>
        </p:spPr>
      </p:pic>
    </p:spTree>
    <p:extLst>
      <p:ext uri="{BB962C8B-B14F-4D97-AF65-F5344CB8AC3E}">
        <p14:creationId xmlns:p14="http://schemas.microsoft.com/office/powerpoint/2010/main" val="6347734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3&quot;/&gt;&lt;lineCharCount val=&quot;2&quot;/&gt;&lt;lineCharCount val=&quot;10&quot;/&gt;&lt;lineCharCount val=&quot;2&quot;/&gt;&lt;lineCharCount val=&quot;7&quot;/&gt;&lt;lineCharCount val=&quot;2&quot;/&gt;&lt;lineCharCount val=&quot;11&quot;/&gt;&lt;lineCharCount val=&quot;16&quot;/&gt;&lt;/TableIndex&gt;&lt;/ShapeTextInfo&gt;"/>
  <p:tag name="HTML_SHAPEINFO" val="&lt;ThreeDShapeInfo&gt;&lt;uuid val=&quot;{35521118-DC6F-419D-B41C-EB4AC656DF39}&quot;/&gt;&lt;isInvalidForFieldText val=&quot;0&quot;/&gt;&lt;Image&gt;&lt;filename val=&quot;C:\Users\User\AppData\Local\Temp\CP31388246834937Session\CPTrustFolder31388246834937\PPTImport31388248695359\data\asimages\{35521118-DC6F-419D-B41C-EB4AC656DF39}_8.png&quot;/&gt;&lt;left val=&quot;47&quot;/&gt;&lt;top val=&quot;247&quot;/&gt;&lt;width val=&quot;865&quot;/&gt;&lt;height val=&quot;334&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16CA4541-1A26-4449-B065-5EED6F9154DA}&quot;/&gt;&lt;isInvalidForFieldText val=&quot;0&quot;/&gt;&lt;Image&gt;&lt;filename val=&quot;C:\Users\User\AppData\Local\Temp\CP31388246834937Session\CPTrustFolder31388246834937\PPTImport31388248695359\data\asimages\{16CA4541-1A26-4449-B065-5EED6F9154DA}_8.png&quot;/&gt;&lt;left val=&quot;727&quot;/&gt;&lt;top val=&quot;687&quot;/&gt;&lt;width val=&quot;226&quot;/&gt;&lt;height val=&quot;45&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1&quot;/&gt;&lt;lineCharCount val=&quot;10&quot;/&gt;&lt;/TableIndex&gt;&lt;/ShapeTextInfo&gt;"/>
  <p:tag name="HTML_SHAPEINFO" val="&lt;ThreeDShapeInfo&gt;&lt;uuid val=&quot;{27D5BE62-C3BC-4185-822A-1BC9C687259D}&quot;/&gt;&lt;isInvalidForFieldText val=&quot;0&quot;/&gt;&lt;Image&gt;&lt;filename val=&quot;C:\Users\User\AppData\Local\Temp\CP31388246834937Session\CPTrustFolder31388246834937\PPTImport31388248695359\data\asimages\{27D5BE62-C3BC-4185-822A-1BC9C687259D}_8.png&quot;/&gt;&lt;left val=&quot;0&quot;/&gt;&lt;top val=&quot;76&quot;/&gt;&lt;width val=&quot;961&quot;/&gt;&lt;height val=&quot;124&quot;/&gt;&lt;hasText val=&quot;1&quot;/&gt;&lt;/Image&gt;&lt;/ThreeDShapeInfo&gt;"/>
</p:tagLst>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1838</TotalTime>
  <Words>1167</Words>
  <Application>Microsoft Office PowerPoint</Application>
  <PresentationFormat>Widescreen</PresentationFormat>
  <Paragraphs>201</Paragraphs>
  <Slides>18</Slides>
  <Notes>15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18</vt:i4>
      </vt:variant>
    </vt:vector>
  </HeadingPairs>
  <TitlesOfParts>
    <vt:vector size="29" baseType="lpstr">
      <vt:lpstr>Aptos</vt:lpstr>
      <vt:lpstr>arial</vt:lpstr>
      <vt:lpstr>arial</vt:lpstr>
      <vt:lpstr>Calibri</vt:lpstr>
      <vt:lpstr>Calibri Light</vt:lpstr>
      <vt:lpstr>Helvetica Neue</vt:lpstr>
      <vt:lpstr>Times New Roman</vt:lpstr>
      <vt:lpstr>Tw Cen MT</vt:lpstr>
      <vt:lpstr>Office 2013 - 2022 Theme</vt:lpstr>
      <vt:lpstr>1_Office 2013 - 2022 Theme</vt:lpstr>
      <vt:lpstr>1_NEW Logo</vt:lpstr>
      <vt:lpstr>PowerPoint Presentation</vt:lpstr>
      <vt:lpstr>Objectives</vt:lpstr>
      <vt:lpstr>What is the M21-1?</vt:lpstr>
      <vt:lpstr>Precedence of VBA Laws, Regulations, and Procedures</vt:lpstr>
      <vt:lpstr>Accessing the M21-1</vt:lpstr>
      <vt:lpstr>Structure of the M21</vt:lpstr>
      <vt:lpstr>PowerPoint Presentation</vt:lpstr>
      <vt:lpstr>Structure of the M21-1(cont.)</vt:lpstr>
      <vt:lpstr>Structure of the M21-1 (cont.)</vt:lpstr>
      <vt:lpstr>Searching the M21-1</vt:lpstr>
      <vt:lpstr>Tips for searching the M21-1</vt:lpstr>
      <vt:lpstr>Can’t find it?</vt:lpstr>
      <vt:lpstr>Let's Try It</vt:lpstr>
      <vt:lpstr>M21-1 Updates</vt:lpstr>
      <vt:lpstr>M21-1 Updates (cont.)</vt:lpstr>
      <vt:lpstr>M21-1 Updates (cont.)</vt:lpstr>
      <vt:lpstr>Most Important Step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Garrison</dc:creator>
  <cp:lastModifiedBy>Keith Garrison</cp:lastModifiedBy>
  <cp:revision>5</cp:revision>
  <dcterms:created xsi:type="dcterms:W3CDTF">2024-04-09T13:07:41Z</dcterms:created>
  <dcterms:modified xsi:type="dcterms:W3CDTF">2024-09-16T15:41:19Z</dcterms:modified>
</cp:coreProperties>
</file>