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12"/>
  </p:notesMasterIdLst>
  <p:handoutMasterIdLst>
    <p:handoutMasterId r:id="rId13"/>
  </p:handoutMasterIdLst>
  <p:sldIdLst>
    <p:sldId id="309" r:id="rId5"/>
    <p:sldId id="311" r:id="rId6"/>
    <p:sldId id="260" r:id="rId7"/>
    <p:sldId id="259" r:id="rId8"/>
    <p:sldId id="312" r:id="rId9"/>
    <p:sldId id="313" r:id="rId10"/>
    <p:sldId id="314" r:id="rId11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87173" autoAdjust="0"/>
  </p:normalViewPr>
  <p:slideViewPr>
    <p:cSldViewPr>
      <p:cViewPr varScale="1">
        <p:scale>
          <a:sx n="69" d="100"/>
          <a:sy n="69" d="100"/>
        </p:scale>
        <p:origin x="120" y="1080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Noel" userId="a69c5529-2cff-475d-8882-9fc4b5b903c5" providerId="ADAL" clId="{8DFC2495-3BF5-4BC5-85F1-A5B3AD91B75F}"/>
    <pc:docChg chg="modSld">
      <pc:chgData name="Cindy Noel" userId="a69c5529-2cff-475d-8882-9fc4b5b903c5" providerId="ADAL" clId="{8DFC2495-3BF5-4BC5-85F1-A5B3AD91B75F}" dt="2024-10-15T11:21:18.443" v="96" actId="2711"/>
      <pc:docMkLst>
        <pc:docMk/>
      </pc:docMkLst>
      <pc:sldChg chg="modSp mod">
        <pc:chgData name="Cindy Noel" userId="a69c5529-2cff-475d-8882-9fc4b5b903c5" providerId="ADAL" clId="{8DFC2495-3BF5-4BC5-85F1-A5B3AD91B75F}" dt="2024-10-15T11:20:16.787" v="89" actId="20577"/>
        <pc:sldMkLst>
          <pc:docMk/>
          <pc:sldMk cId="0" sldId="259"/>
        </pc:sldMkLst>
        <pc:spChg chg="mod">
          <ac:chgData name="Cindy Noel" userId="a69c5529-2cff-475d-8882-9fc4b5b903c5" providerId="ADAL" clId="{8DFC2495-3BF5-4BC5-85F1-A5B3AD91B75F}" dt="2024-10-15T11:20:16.787" v="89" actId="20577"/>
          <ac:spMkLst>
            <pc:docMk/>
            <pc:sldMk cId="0" sldId="259"/>
            <ac:spMk id="23555" creationId="{00000000-0000-0000-0000-000000000000}"/>
          </ac:spMkLst>
        </pc:spChg>
      </pc:sldChg>
      <pc:sldChg chg="modSp mod">
        <pc:chgData name="Cindy Noel" userId="a69c5529-2cff-475d-8882-9fc4b5b903c5" providerId="ADAL" clId="{8DFC2495-3BF5-4BC5-85F1-A5B3AD91B75F}" dt="2024-10-15T11:19:27.773" v="0" actId="20577"/>
        <pc:sldMkLst>
          <pc:docMk/>
          <pc:sldMk cId="41494208" sldId="311"/>
        </pc:sldMkLst>
        <pc:spChg chg="mod">
          <ac:chgData name="Cindy Noel" userId="a69c5529-2cff-475d-8882-9fc4b5b903c5" providerId="ADAL" clId="{8DFC2495-3BF5-4BC5-85F1-A5B3AD91B75F}" dt="2024-10-15T11:19:27.773" v="0" actId="20577"/>
          <ac:spMkLst>
            <pc:docMk/>
            <pc:sldMk cId="41494208" sldId="311"/>
            <ac:spMk id="2" creationId="{91746721-B69A-C8C7-4E9A-EC0ECAAC5C02}"/>
          </ac:spMkLst>
        </pc:spChg>
      </pc:sldChg>
      <pc:sldChg chg="modSp mod">
        <pc:chgData name="Cindy Noel" userId="a69c5529-2cff-475d-8882-9fc4b5b903c5" providerId="ADAL" clId="{8DFC2495-3BF5-4BC5-85F1-A5B3AD91B75F}" dt="2024-10-15T11:21:18.443" v="96" actId="2711"/>
        <pc:sldMkLst>
          <pc:docMk/>
          <pc:sldMk cId="2590328951" sldId="312"/>
        </pc:sldMkLst>
        <pc:spChg chg="mod">
          <ac:chgData name="Cindy Noel" userId="a69c5529-2cff-475d-8882-9fc4b5b903c5" providerId="ADAL" clId="{8DFC2495-3BF5-4BC5-85F1-A5B3AD91B75F}" dt="2024-10-15T11:21:18.443" v="96" actId="2711"/>
          <ac:spMkLst>
            <pc:docMk/>
            <pc:sldMk cId="2590328951" sldId="312"/>
            <ac:spMk id="3" creationId="{95B30E35-56F2-42A2-5E4A-DED415241384}"/>
          </ac:spMkLst>
        </pc:spChg>
        <pc:spChg chg="mod">
          <ac:chgData name="Cindy Noel" userId="a69c5529-2cff-475d-8882-9fc4b5b903c5" providerId="ADAL" clId="{8DFC2495-3BF5-4BC5-85F1-A5B3AD91B75F}" dt="2024-10-15T11:21:11.745" v="95" actId="2711"/>
          <ac:spMkLst>
            <pc:docMk/>
            <pc:sldMk cId="2590328951" sldId="312"/>
            <ac:spMk id="4" creationId="{D64E39D9-2D81-82B8-8992-337549A5A7E2}"/>
          </ac:spMkLst>
        </pc:spChg>
      </pc:sldChg>
      <pc:sldChg chg="modSp mod">
        <pc:chgData name="Cindy Noel" userId="a69c5529-2cff-475d-8882-9fc4b5b903c5" providerId="ADAL" clId="{8DFC2495-3BF5-4BC5-85F1-A5B3AD91B75F}" dt="2024-10-15T11:21:00.625" v="94" actId="2711"/>
        <pc:sldMkLst>
          <pc:docMk/>
          <pc:sldMk cId="671167365" sldId="313"/>
        </pc:sldMkLst>
        <pc:spChg chg="mod">
          <ac:chgData name="Cindy Noel" userId="a69c5529-2cff-475d-8882-9fc4b5b903c5" providerId="ADAL" clId="{8DFC2495-3BF5-4BC5-85F1-A5B3AD91B75F}" dt="2024-10-15T11:20:53.951" v="93" actId="2711"/>
          <ac:spMkLst>
            <pc:docMk/>
            <pc:sldMk cId="671167365" sldId="313"/>
            <ac:spMk id="3" creationId="{7693B51E-F0A1-8630-AD56-98E77EBF2AFD}"/>
          </ac:spMkLst>
        </pc:spChg>
        <pc:spChg chg="mod">
          <ac:chgData name="Cindy Noel" userId="a69c5529-2cff-475d-8882-9fc4b5b903c5" providerId="ADAL" clId="{8DFC2495-3BF5-4BC5-85F1-A5B3AD91B75F}" dt="2024-10-15T11:21:00.625" v="94" actId="2711"/>
          <ac:spMkLst>
            <pc:docMk/>
            <pc:sldMk cId="671167365" sldId="313"/>
            <ac:spMk id="4" creationId="{60FC06D5-C2FF-C47B-FDCE-BEAB2AFE84A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751F27-4F4D-4334-82C6-8BD36D966D9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73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961F27-C978-433A-814B-A1746C50F0A5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352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1142999"/>
          </a:xfrm>
        </p:spPr>
        <p:txBody>
          <a:bodyPr tIns="35280" rtlCol="0">
            <a:normAutofit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Acuity Scheduling</a:t>
            </a: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746721-B69A-C8C7-4E9A-EC0ECAAC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Acuity?</a:t>
            </a:r>
          </a:p>
          <a:p>
            <a:endParaRPr lang="en-US" dirty="0"/>
          </a:p>
          <a:p>
            <a:r>
              <a:rPr lang="en-US" dirty="0"/>
              <a:t>Goals</a:t>
            </a:r>
          </a:p>
          <a:p>
            <a:endParaRPr lang="en-US" dirty="0"/>
          </a:p>
          <a:p>
            <a:r>
              <a:rPr lang="en-US" dirty="0"/>
              <a:t>BDD Team</a:t>
            </a:r>
          </a:p>
          <a:p>
            <a:endParaRPr lang="en-US" dirty="0"/>
          </a:p>
          <a:p>
            <a:r>
              <a:rPr lang="en-US" dirty="0"/>
              <a:t>Deadline and Feedback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EF77B-33C9-7C77-57EC-8B538BC7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149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670050"/>
            <a:ext cx="10744200" cy="4465638"/>
          </a:xfrm>
        </p:spPr>
        <p:txBody>
          <a:bodyPr rtlCol="0">
            <a:normAutofit/>
          </a:bodyPr>
          <a:lstStyle/>
          <a:p>
            <a:pPr marL="450834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NVS Director</a:t>
            </a:r>
          </a:p>
          <a:p>
            <a:pPr marL="450834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Minimize lengthy calls and multiple emails when scheduling appointments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time focused on claim processing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members able to choose dates and times</a:t>
            </a:r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B32CC88-8A80-49C9-87A2-BAB04917113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15891"/>
            <a:ext cx="9952108" cy="877887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ACUITY?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391450" y="1258887"/>
            <a:ext cx="10337006" cy="5092292"/>
          </a:xfrm>
        </p:spPr>
        <p:txBody>
          <a:bodyPr/>
          <a:lstStyle/>
          <a:p>
            <a:pPr marL="107934" indent="0" defTabSz="728553">
              <a:spcBef>
                <a:spcPts val="800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5134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 team and DSOs will use same scheduling programs</a:t>
            </a:r>
          </a:p>
          <a:p>
            <a:pPr marL="565134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5134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members will: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ability to select dates and time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text reminders; cutting down on no-shows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to claim requirements prior to scheduling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 to a different BDD Rep if wait time is too long (virtual claim)</a:t>
            </a:r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485DA14-4A2B-457E-B1B7-E86FF2F96509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44490"/>
            <a:ext cx="10337006" cy="457199"/>
          </a:xfrm>
        </p:spPr>
        <p:txBody>
          <a:bodyPr tIns="38808" anchor="ctr"/>
          <a:lstStyle/>
          <a:p>
            <a:pPr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 FOR ACUITY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9CD511-94D0-D425-10C4-E8DC6076A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95B30E35-56F2-42A2-5E4A-DED415241384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Acuity scheduling set up: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/>
              <a:t>Accept invite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Sync Acuity with VFW outlook calendar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Add new calendar – block off times and dates when unavailable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Service members use BDD Rep direct link when scheduling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64E39D9-2D81-82B8-8992-337549A5A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 Team</a:t>
            </a:r>
          </a:p>
        </p:txBody>
      </p:sp>
    </p:spTree>
    <p:extLst>
      <p:ext uri="{BB962C8B-B14F-4D97-AF65-F5344CB8AC3E}">
        <p14:creationId xmlns:p14="http://schemas.microsoft.com/office/powerpoint/2010/main" val="2590328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EE09A0-DBF5-4C0A-CAF7-05FDD1E4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693B51E-F0A1-8630-AD56-98E77EBF2AF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91113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Deadline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/>
              <a:t>Full BDD team participation by 31 October 2024</a:t>
            </a:r>
          </a:p>
          <a:p>
            <a:pPr lvl="1"/>
            <a:endParaRPr lang="en-US" dirty="0"/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/>
              <a:t>Any information received from service members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Scheduling instructions, scheduling page options, intake form questions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0FC06D5-C2FF-C47B-FDCE-BEAB2AFE8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Deadline and Feedback</a:t>
            </a:r>
          </a:p>
        </p:txBody>
      </p:sp>
    </p:spTree>
    <p:extLst>
      <p:ext uri="{BB962C8B-B14F-4D97-AF65-F5344CB8AC3E}">
        <p14:creationId xmlns:p14="http://schemas.microsoft.com/office/powerpoint/2010/main" val="671167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AD0BD-6AD3-9FFD-F53D-AC94EA7B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B46E833-B3CF-DC45-36C2-ABE067B01111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Questions?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DC0726-D99B-C039-35DD-525D84C3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Practicals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563560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1310</TotalTime>
  <Words>169</Words>
  <Application>Microsoft Office PowerPoint</Application>
  <PresentationFormat>Custom</PresentationFormat>
  <Paragraphs>59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Times New Roman</vt:lpstr>
      <vt:lpstr>NEW LOGO</vt:lpstr>
      <vt:lpstr>Custom Design</vt:lpstr>
      <vt:lpstr>1_NEW LOGO</vt:lpstr>
      <vt:lpstr>1_Custom Design</vt:lpstr>
      <vt:lpstr>Acuity Scheduling</vt:lpstr>
      <vt:lpstr>Objectives</vt:lpstr>
      <vt:lpstr>WHY ACUITY?</vt:lpstr>
      <vt:lpstr>GOAL FOR ACUITY</vt:lpstr>
      <vt:lpstr>BDD Team</vt:lpstr>
      <vt:lpstr>Deadline and Feedback</vt:lpstr>
      <vt:lpstr>Practicals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Cindy Noel</cp:lastModifiedBy>
  <cp:revision>156</cp:revision>
  <cp:lastPrinted>2023-08-10T15:08:45Z</cp:lastPrinted>
  <dcterms:created xsi:type="dcterms:W3CDTF">2016-08-14T23:34:48Z</dcterms:created>
  <dcterms:modified xsi:type="dcterms:W3CDTF">2024-10-15T11:21:25Z</dcterms:modified>
</cp:coreProperties>
</file>