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86" r:id="rId1"/>
    <p:sldMasterId id="2147483892" r:id="rId2"/>
    <p:sldMasterId id="2147483899" r:id="rId3"/>
    <p:sldMasterId id="2147483904" r:id="rId4"/>
  </p:sldMasterIdLst>
  <p:notesMasterIdLst>
    <p:notesMasterId r:id="rId16"/>
  </p:notesMasterIdLst>
  <p:handoutMasterIdLst>
    <p:handoutMasterId r:id="rId17"/>
  </p:handoutMasterIdLst>
  <p:sldIdLst>
    <p:sldId id="309" r:id="rId5"/>
    <p:sldId id="311" r:id="rId6"/>
    <p:sldId id="316" r:id="rId7"/>
    <p:sldId id="321" r:id="rId8"/>
    <p:sldId id="317" r:id="rId9"/>
    <p:sldId id="318" r:id="rId10"/>
    <p:sldId id="323" r:id="rId11"/>
    <p:sldId id="319" r:id="rId12"/>
    <p:sldId id="320" r:id="rId13"/>
    <p:sldId id="322" r:id="rId14"/>
    <p:sldId id="314" r:id="rId15"/>
  </p:sldIdLst>
  <p:sldSz cx="11520488" cy="6480175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4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503" userDrawn="1">
          <p15:clr>
            <a:srgbClr val="A4A3A4"/>
          </p15:clr>
        </p15:guide>
        <p15:guide id="2" pos="200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 Barefoot" initials="LB" lastIdx="4" clrIdx="0">
    <p:extLst>
      <p:ext uri="{19B8F6BF-5375-455C-9EA6-DF929625EA0E}">
        <p15:presenceInfo xmlns:p15="http://schemas.microsoft.com/office/powerpoint/2012/main" userId="Lauren Barefoot" providerId="None"/>
      </p:ext>
    </p:extLst>
  </p:cmAuthor>
  <p:cmAuthor id="2" name="Lauren Barefoot" initials="LB [2]" lastIdx="7" clrIdx="1">
    <p:extLst>
      <p:ext uri="{19B8F6BF-5375-455C-9EA6-DF929625EA0E}">
        <p15:presenceInfo xmlns:p15="http://schemas.microsoft.com/office/powerpoint/2012/main" userId="S-1-5-21-1147415601-746390328-441284377-36146" providerId="AD"/>
      </p:ext>
    </p:extLst>
  </p:cmAuthor>
  <p:cmAuthor id="3" name="Christopher Macinkowicz" initials="CM" lastIdx="1" clrIdx="2">
    <p:extLst>
      <p:ext uri="{19B8F6BF-5375-455C-9EA6-DF929625EA0E}">
        <p15:presenceInfo xmlns:p15="http://schemas.microsoft.com/office/powerpoint/2012/main" userId="S::CMacinkowicz@vfw.org::0d70cd78-d19b-4f87-8c72-6e08ee5e17e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C0AFCE-8B49-4A8E-8E8D-225ECD1FB5D7}" v="8" dt="2024-10-15T11:24:18.5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0" autoAdjust="0"/>
    <p:restoredTop sz="87173" autoAdjust="0"/>
  </p:normalViewPr>
  <p:slideViewPr>
    <p:cSldViewPr>
      <p:cViewPr varScale="1">
        <p:scale>
          <a:sx n="69" d="100"/>
          <a:sy n="69" d="100"/>
        </p:scale>
        <p:origin x="90" y="1080"/>
      </p:cViewPr>
      <p:guideLst>
        <p:guide orient="horz" pos="2160"/>
        <p:guide pos="3413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418" y="84"/>
      </p:cViewPr>
      <p:guideLst>
        <p:guide orient="horz" pos="2503"/>
        <p:guide pos="20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indy Noel" userId="a69c5529-2cff-475d-8882-9fc4b5b903c5" providerId="ADAL" clId="{2782FA5E-9A57-46B8-8A60-B39FC36C4172}"/>
    <pc:docChg chg="undo custSel addSld modSld sldOrd">
      <pc:chgData name="Cindy Noel" userId="a69c5529-2cff-475d-8882-9fc4b5b903c5" providerId="ADAL" clId="{2782FA5E-9A57-46B8-8A60-B39FC36C4172}" dt="2024-10-15T00:02:51.867" v="1360" actId="12"/>
      <pc:docMkLst>
        <pc:docMk/>
      </pc:docMkLst>
      <pc:sldChg chg="modSp mod">
        <pc:chgData name="Cindy Noel" userId="a69c5529-2cff-475d-8882-9fc4b5b903c5" providerId="ADAL" clId="{2782FA5E-9A57-46B8-8A60-B39FC36C4172}" dt="2024-10-14T23:56:01.274" v="1057" actId="113"/>
        <pc:sldMkLst>
          <pc:docMk/>
          <pc:sldMk cId="0" sldId="259"/>
        </pc:sldMkLst>
        <pc:spChg chg="mod">
          <ac:chgData name="Cindy Noel" userId="a69c5529-2cff-475d-8882-9fc4b5b903c5" providerId="ADAL" clId="{2782FA5E-9A57-46B8-8A60-B39FC36C4172}" dt="2024-10-14T23:03:13.153" v="352" actId="20577"/>
          <ac:spMkLst>
            <pc:docMk/>
            <pc:sldMk cId="0" sldId="259"/>
            <ac:spMk id="23554" creationId="{00000000-0000-0000-0000-000000000000}"/>
          </ac:spMkLst>
        </pc:spChg>
        <pc:spChg chg="mod">
          <ac:chgData name="Cindy Noel" userId="a69c5529-2cff-475d-8882-9fc4b5b903c5" providerId="ADAL" clId="{2782FA5E-9A57-46B8-8A60-B39FC36C4172}" dt="2024-10-14T23:56:01.274" v="1057" actId="113"/>
          <ac:spMkLst>
            <pc:docMk/>
            <pc:sldMk cId="0" sldId="259"/>
            <ac:spMk id="23555" creationId="{00000000-0000-0000-0000-000000000000}"/>
          </ac:spMkLst>
        </pc:spChg>
      </pc:sldChg>
      <pc:sldChg chg="modSp mod">
        <pc:chgData name="Cindy Noel" userId="a69c5529-2cff-475d-8882-9fc4b5b903c5" providerId="ADAL" clId="{2782FA5E-9A57-46B8-8A60-B39FC36C4172}" dt="2024-10-14T23:02:43.898" v="312" actId="20577"/>
        <pc:sldMkLst>
          <pc:docMk/>
          <pc:sldMk cId="0" sldId="260"/>
        </pc:sldMkLst>
        <pc:spChg chg="mod">
          <ac:chgData name="Cindy Noel" userId="a69c5529-2cff-475d-8882-9fc4b5b903c5" providerId="ADAL" clId="{2782FA5E-9A57-46B8-8A60-B39FC36C4172}" dt="2024-10-14T23:02:43.898" v="312" actId="20577"/>
          <ac:spMkLst>
            <pc:docMk/>
            <pc:sldMk cId="0" sldId="260"/>
            <ac:spMk id="11267" creationId="{00000000-0000-0000-0000-000000000000}"/>
          </ac:spMkLst>
        </pc:spChg>
        <pc:spChg chg="mod">
          <ac:chgData name="Cindy Noel" userId="a69c5529-2cff-475d-8882-9fc4b5b903c5" providerId="ADAL" clId="{2782FA5E-9A57-46B8-8A60-B39FC36C4172}" dt="2024-10-14T22:56:13.697" v="122" actId="20577"/>
          <ac:spMkLst>
            <pc:docMk/>
            <pc:sldMk cId="0" sldId="260"/>
            <ac:spMk id="21506" creationId="{00000000-0000-0000-0000-000000000000}"/>
          </ac:spMkLst>
        </pc:spChg>
      </pc:sldChg>
      <pc:sldChg chg="modSp mod">
        <pc:chgData name="Cindy Noel" userId="a69c5529-2cff-475d-8882-9fc4b5b903c5" providerId="ADAL" clId="{2782FA5E-9A57-46B8-8A60-B39FC36C4172}" dt="2024-10-14T23:03:36.728" v="378" actId="20577"/>
        <pc:sldMkLst>
          <pc:docMk/>
          <pc:sldMk cId="1968354495" sldId="309"/>
        </pc:sldMkLst>
        <pc:spChg chg="mod">
          <ac:chgData name="Cindy Noel" userId="a69c5529-2cff-475d-8882-9fc4b5b903c5" providerId="ADAL" clId="{2782FA5E-9A57-46B8-8A60-B39FC36C4172}" dt="2024-10-14T23:03:36.728" v="378" actId="20577"/>
          <ac:spMkLst>
            <pc:docMk/>
            <pc:sldMk cId="1968354495" sldId="309"/>
            <ac:spMk id="5122" creationId="{00000000-0000-0000-0000-000000000000}"/>
          </ac:spMkLst>
        </pc:spChg>
      </pc:sldChg>
      <pc:sldChg chg="modSp mod">
        <pc:chgData name="Cindy Noel" userId="a69c5529-2cff-475d-8882-9fc4b5b903c5" providerId="ADAL" clId="{2782FA5E-9A57-46B8-8A60-B39FC36C4172}" dt="2024-10-15T00:02:51.867" v="1360" actId="12"/>
        <pc:sldMkLst>
          <pc:docMk/>
          <pc:sldMk cId="41494208" sldId="311"/>
        </pc:sldMkLst>
        <pc:spChg chg="mod">
          <ac:chgData name="Cindy Noel" userId="a69c5529-2cff-475d-8882-9fc4b5b903c5" providerId="ADAL" clId="{2782FA5E-9A57-46B8-8A60-B39FC36C4172}" dt="2024-10-15T00:02:51.867" v="1360" actId="12"/>
          <ac:spMkLst>
            <pc:docMk/>
            <pc:sldMk cId="41494208" sldId="311"/>
            <ac:spMk id="2" creationId="{91746721-B69A-C8C7-4E9A-EC0ECAAC5C02}"/>
          </ac:spMkLst>
        </pc:spChg>
        <pc:spChg chg="mod">
          <ac:chgData name="Cindy Noel" userId="a69c5529-2cff-475d-8882-9fc4b5b903c5" providerId="ADAL" clId="{2782FA5E-9A57-46B8-8A60-B39FC36C4172}" dt="2024-10-14T23:03:27.619" v="362" actId="20577"/>
          <ac:spMkLst>
            <pc:docMk/>
            <pc:sldMk cId="41494208" sldId="311"/>
            <ac:spMk id="3" creationId="{E5BEF77B-33C9-7C77-57EC-8B538BC78BD7}"/>
          </ac:spMkLst>
        </pc:spChg>
      </pc:sldChg>
      <pc:sldChg chg="modSp mod ord">
        <pc:chgData name="Cindy Noel" userId="a69c5529-2cff-475d-8882-9fc4b5b903c5" providerId="ADAL" clId="{2782FA5E-9A57-46B8-8A60-B39FC36C4172}" dt="2024-10-14T23:49:48.980" v="952"/>
        <pc:sldMkLst>
          <pc:docMk/>
          <pc:sldMk cId="2590328951" sldId="312"/>
        </pc:sldMkLst>
        <pc:spChg chg="mod">
          <ac:chgData name="Cindy Noel" userId="a69c5529-2cff-475d-8882-9fc4b5b903c5" providerId="ADAL" clId="{2782FA5E-9A57-46B8-8A60-B39FC36C4172}" dt="2024-10-14T23:08:29.148" v="692" actId="2710"/>
          <ac:spMkLst>
            <pc:docMk/>
            <pc:sldMk cId="2590328951" sldId="312"/>
            <ac:spMk id="3" creationId="{95B30E35-56F2-42A2-5E4A-DED415241384}"/>
          </ac:spMkLst>
        </pc:spChg>
        <pc:spChg chg="mod">
          <ac:chgData name="Cindy Noel" userId="a69c5529-2cff-475d-8882-9fc4b5b903c5" providerId="ADAL" clId="{2782FA5E-9A57-46B8-8A60-B39FC36C4172}" dt="2024-10-14T23:05:43.359" v="442" actId="20577"/>
          <ac:spMkLst>
            <pc:docMk/>
            <pc:sldMk cId="2590328951" sldId="312"/>
            <ac:spMk id="4" creationId="{D64E39D9-2D81-82B8-8992-337549A5A7E2}"/>
          </ac:spMkLst>
        </pc:spChg>
      </pc:sldChg>
      <pc:sldChg chg="modSp mod">
        <pc:chgData name="Cindy Noel" userId="a69c5529-2cff-475d-8882-9fc4b5b903c5" providerId="ADAL" clId="{2782FA5E-9A57-46B8-8A60-B39FC36C4172}" dt="2024-10-14T23:55:48.989" v="1056" actId="20577"/>
        <pc:sldMkLst>
          <pc:docMk/>
          <pc:sldMk cId="671167365" sldId="313"/>
        </pc:sldMkLst>
        <pc:spChg chg="mod">
          <ac:chgData name="Cindy Noel" userId="a69c5529-2cff-475d-8882-9fc4b5b903c5" providerId="ADAL" clId="{2782FA5E-9A57-46B8-8A60-B39FC36C4172}" dt="2024-10-14T23:55:48.989" v="1056" actId="20577"/>
          <ac:spMkLst>
            <pc:docMk/>
            <pc:sldMk cId="671167365" sldId="313"/>
            <ac:spMk id="3" creationId="{7693B51E-F0A1-8630-AD56-98E77EBF2AFD}"/>
          </ac:spMkLst>
        </pc:spChg>
        <pc:spChg chg="mod">
          <ac:chgData name="Cindy Noel" userId="a69c5529-2cff-475d-8882-9fc4b5b903c5" providerId="ADAL" clId="{2782FA5E-9A57-46B8-8A60-B39FC36C4172}" dt="2024-10-14T23:06:17.352" v="480" actId="20577"/>
          <ac:spMkLst>
            <pc:docMk/>
            <pc:sldMk cId="671167365" sldId="313"/>
            <ac:spMk id="4" creationId="{60FC06D5-C2FF-C47B-FDCE-BEAB2AFE84AF}"/>
          </ac:spMkLst>
        </pc:spChg>
      </pc:sldChg>
      <pc:sldChg chg="modSp mod">
        <pc:chgData name="Cindy Noel" userId="a69c5529-2cff-475d-8882-9fc4b5b903c5" providerId="ADAL" clId="{2782FA5E-9A57-46B8-8A60-B39FC36C4172}" dt="2024-10-14T23:06:31.153" v="493" actId="5793"/>
        <pc:sldMkLst>
          <pc:docMk/>
          <pc:sldMk cId="717563560" sldId="314"/>
        </pc:sldMkLst>
        <pc:spChg chg="mod">
          <ac:chgData name="Cindy Noel" userId="a69c5529-2cff-475d-8882-9fc4b5b903c5" providerId="ADAL" clId="{2782FA5E-9A57-46B8-8A60-B39FC36C4172}" dt="2024-10-14T23:06:31.153" v="493" actId="5793"/>
          <ac:spMkLst>
            <pc:docMk/>
            <pc:sldMk cId="717563560" sldId="314"/>
            <ac:spMk id="3" creationId="{8B46E833-B3CF-DC45-36C2-ABE067B01111}"/>
          </ac:spMkLst>
        </pc:spChg>
        <pc:spChg chg="mod">
          <ac:chgData name="Cindy Noel" userId="a69c5529-2cff-475d-8882-9fc4b5b903c5" providerId="ADAL" clId="{2782FA5E-9A57-46B8-8A60-B39FC36C4172}" dt="2024-10-14T23:06:27.761" v="490" actId="20577"/>
          <ac:spMkLst>
            <pc:docMk/>
            <pc:sldMk cId="717563560" sldId="314"/>
            <ac:spMk id="4" creationId="{F1DC0726-D99B-C039-35DD-525D84C3199D}"/>
          </ac:spMkLst>
        </pc:spChg>
      </pc:sldChg>
      <pc:sldChg chg="modSp new mod">
        <pc:chgData name="Cindy Noel" userId="a69c5529-2cff-475d-8882-9fc4b5b903c5" providerId="ADAL" clId="{2782FA5E-9A57-46B8-8A60-B39FC36C4172}" dt="2024-10-14T23:48:53.918" v="942" actId="2710"/>
        <pc:sldMkLst>
          <pc:docMk/>
          <pc:sldMk cId="1984800223" sldId="315"/>
        </pc:sldMkLst>
        <pc:spChg chg="mod">
          <ac:chgData name="Cindy Noel" userId="a69c5529-2cff-475d-8882-9fc4b5b903c5" providerId="ADAL" clId="{2782FA5E-9A57-46B8-8A60-B39FC36C4172}" dt="2024-10-14T23:48:53.918" v="942" actId="2710"/>
          <ac:spMkLst>
            <pc:docMk/>
            <pc:sldMk cId="1984800223" sldId="315"/>
            <ac:spMk id="3" creationId="{A53135EF-63C7-2ADD-3F80-C38A35D39A2C}"/>
          </ac:spMkLst>
        </pc:spChg>
        <pc:spChg chg="mod">
          <ac:chgData name="Cindy Noel" userId="a69c5529-2cff-475d-8882-9fc4b5b903c5" providerId="ADAL" clId="{2782FA5E-9A57-46B8-8A60-B39FC36C4172}" dt="2024-10-14T23:22:32.470" v="892" actId="20577"/>
          <ac:spMkLst>
            <pc:docMk/>
            <pc:sldMk cId="1984800223" sldId="315"/>
            <ac:spMk id="4" creationId="{D88F010E-B470-4CC7-1E98-502C4C24CF87}"/>
          </ac:spMkLst>
        </pc:spChg>
      </pc:sldChg>
      <pc:sldChg chg="modSp new mod">
        <pc:chgData name="Cindy Noel" userId="a69c5529-2cff-475d-8882-9fc4b5b903c5" providerId="ADAL" clId="{2782FA5E-9A57-46B8-8A60-B39FC36C4172}" dt="2024-10-14T23:48:43.434" v="941" actId="14100"/>
        <pc:sldMkLst>
          <pc:docMk/>
          <pc:sldMk cId="2676828603" sldId="316"/>
        </pc:sldMkLst>
        <pc:spChg chg="mod">
          <ac:chgData name="Cindy Noel" userId="a69c5529-2cff-475d-8882-9fc4b5b903c5" providerId="ADAL" clId="{2782FA5E-9A57-46B8-8A60-B39FC36C4172}" dt="2024-10-14T23:48:43.434" v="941" actId="14100"/>
          <ac:spMkLst>
            <pc:docMk/>
            <pc:sldMk cId="2676828603" sldId="316"/>
            <ac:spMk id="3" creationId="{F6E13F26-5528-DBDA-430D-9701E6354FA3}"/>
          </ac:spMkLst>
        </pc:spChg>
        <pc:spChg chg="mod">
          <ac:chgData name="Cindy Noel" userId="a69c5529-2cff-475d-8882-9fc4b5b903c5" providerId="ADAL" clId="{2782FA5E-9A57-46B8-8A60-B39FC36C4172}" dt="2024-10-14T23:43:09.301" v="920"/>
          <ac:spMkLst>
            <pc:docMk/>
            <pc:sldMk cId="2676828603" sldId="316"/>
            <ac:spMk id="4" creationId="{1A430526-9815-D116-45B3-9C41486065DF}"/>
          </ac:spMkLst>
        </pc:spChg>
      </pc:sldChg>
      <pc:sldChg chg="modSp new mod">
        <pc:chgData name="Cindy Noel" userId="a69c5529-2cff-475d-8882-9fc4b5b903c5" providerId="ADAL" clId="{2782FA5E-9A57-46B8-8A60-B39FC36C4172}" dt="2024-10-14T23:58:23.268" v="1077"/>
        <pc:sldMkLst>
          <pc:docMk/>
          <pc:sldMk cId="443859709" sldId="317"/>
        </pc:sldMkLst>
        <pc:spChg chg="mod">
          <ac:chgData name="Cindy Noel" userId="a69c5529-2cff-475d-8882-9fc4b5b903c5" providerId="ADAL" clId="{2782FA5E-9A57-46B8-8A60-B39FC36C4172}" dt="2024-10-14T23:57:59.810" v="1076"/>
          <ac:spMkLst>
            <pc:docMk/>
            <pc:sldMk cId="443859709" sldId="317"/>
            <ac:spMk id="3" creationId="{DBF45807-7700-FAC3-C727-F536C86731E9}"/>
          </ac:spMkLst>
        </pc:spChg>
        <pc:spChg chg="mod">
          <ac:chgData name="Cindy Noel" userId="a69c5529-2cff-475d-8882-9fc4b5b903c5" providerId="ADAL" clId="{2782FA5E-9A57-46B8-8A60-B39FC36C4172}" dt="2024-10-14T23:58:23.268" v="1077"/>
          <ac:spMkLst>
            <pc:docMk/>
            <pc:sldMk cId="443859709" sldId="317"/>
            <ac:spMk id="4" creationId="{67256274-1AF2-E6AA-48FC-BFCF35090F3D}"/>
          </ac:spMkLst>
        </pc:spChg>
      </pc:sldChg>
      <pc:sldChg chg="modSp new mod">
        <pc:chgData name="Cindy Noel" userId="a69c5529-2cff-475d-8882-9fc4b5b903c5" providerId="ADAL" clId="{2782FA5E-9A57-46B8-8A60-B39FC36C4172}" dt="2024-10-15T00:02:09.525" v="1339" actId="2711"/>
        <pc:sldMkLst>
          <pc:docMk/>
          <pc:sldMk cId="571759641" sldId="318"/>
        </pc:sldMkLst>
        <pc:spChg chg="mod">
          <ac:chgData name="Cindy Noel" userId="a69c5529-2cff-475d-8882-9fc4b5b903c5" providerId="ADAL" clId="{2782FA5E-9A57-46B8-8A60-B39FC36C4172}" dt="2024-10-15T00:02:09.525" v="1339" actId="2711"/>
          <ac:spMkLst>
            <pc:docMk/>
            <pc:sldMk cId="571759641" sldId="318"/>
            <ac:spMk id="3" creationId="{C671C64A-8790-BA8A-3F6B-0713365FDF4E}"/>
          </ac:spMkLst>
        </pc:spChg>
        <pc:spChg chg="mod">
          <ac:chgData name="Cindy Noel" userId="a69c5529-2cff-475d-8882-9fc4b5b903c5" providerId="ADAL" clId="{2782FA5E-9A57-46B8-8A60-B39FC36C4172}" dt="2024-10-14T23:58:39.086" v="1095" actId="20577"/>
          <ac:spMkLst>
            <pc:docMk/>
            <pc:sldMk cId="571759641" sldId="318"/>
            <ac:spMk id="4" creationId="{6F051D71-6BF4-0F97-3179-F217BE0DBED4}"/>
          </ac:spMkLst>
        </pc:spChg>
      </pc:sldChg>
    </pc:docChg>
  </pc:docChgLst>
  <pc:docChgLst>
    <pc:chgData name="Cindy Noel" userId="a69c5529-2cff-475d-8882-9fc4b5b903c5" providerId="ADAL" clId="{A8C0AFCE-8B49-4A8E-8E8D-225ECD1FB5D7}"/>
    <pc:docChg chg="undo custSel addSld delSld modSld">
      <pc:chgData name="Cindy Noel" userId="a69c5529-2cff-475d-8882-9fc4b5b903c5" providerId="ADAL" clId="{A8C0AFCE-8B49-4A8E-8E8D-225ECD1FB5D7}" dt="2024-10-15T11:25:43.509" v="2165" actId="20577"/>
      <pc:docMkLst>
        <pc:docMk/>
      </pc:docMkLst>
      <pc:sldChg chg="del">
        <pc:chgData name="Cindy Noel" userId="a69c5529-2cff-475d-8882-9fc4b5b903c5" providerId="ADAL" clId="{A8C0AFCE-8B49-4A8E-8E8D-225ECD1FB5D7}" dt="2024-10-15T01:26:06.593" v="164" actId="2696"/>
        <pc:sldMkLst>
          <pc:docMk/>
          <pc:sldMk cId="0" sldId="259"/>
        </pc:sldMkLst>
      </pc:sldChg>
      <pc:sldChg chg="del">
        <pc:chgData name="Cindy Noel" userId="a69c5529-2cff-475d-8882-9fc4b5b903c5" providerId="ADAL" clId="{A8C0AFCE-8B49-4A8E-8E8D-225ECD1FB5D7}" dt="2024-10-15T01:26:06.593" v="164" actId="2696"/>
        <pc:sldMkLst>
          <pc:docMk/>
          <pc:sldMk cId="0" sldId="260"/>
        </pc:sldMkLst>
      </pc:sldChg>
      <pc:sldChg chg="modSp mod">
        <pc:chgData name="Cindy Noel" userId="a69c5529-2cff-475d-8882-9fc4b5b903c5" providerId="ADAL" clId="{A8C0AFCE-8B49-4A8E-8E8D-225ECD1FB5D7}" dt="2024-10-15T01:20:16.772" v="23" actId="20577"/>
        <pc:sldMkLst>
          <pc:docMk/>
          <pc:sldMk cId="1968354495" sldId="309"/>
        </pc:sldMkLst>
        <pc:spChg chg="mod">
          <ac:chgData name="Cindy Noel" userId="a69c5529-2cff-475d-8882-9fc4b5b903c5" providerId="ADAL" clId="{A8C0AFCE-8B49-4A8E-8E8D-225ECD1FB5D7}" dt="2024-10-15T01:20:16.772" v="23" actId="20577"/>
          <ac:spMkLst>
            <pc:docMk/>
            <pc:sldMk cId="1968354495" sldId="309"/>
            <ac:spMk id="5122" creationId="{00000000-0000-0000-0000-000000000000}"/>
          </ac:spMkLst>
        </pc:spChg>
      </pc:sldChg>
      <pc:sldChg chg="modSp mod">
        <pc:chgData name="Cindy Noel" userId="a69c5529-2cff-475d-8882-9fc4b5b903c5" providerId="ADAL" clId="{A8C0AFCE-8B49-4A8E-8E8D-225ECD1FB5D7}" dt="2024-10-15T02:25:41.741" v="1641" actId="20577"/>
        <pc:sldMkLst>
          <pc:docMk/>
          <pc:sldMk cId="41494208" sldId="311"/>
        </pc:sldMkLst>
        <pc:spChg chg="mod">
          <ac:chgData name="Cindy Noel" userId="a69c5529-2cff-475d-8882-9fc4b5b903c5" providerId="ADAL" clId="{A8C0AFCE-8B49-4A8E-8E8D-225ECD1FB5D7}" dt="2024-10-15T02:25:41.741" v="1641" actId="20577"/>
          <ac:spMkLst>
            <pc:docMk/>
            <pc:sldMk cId="41494208" sldId="311"/>
            <ac:spMk id="2" creationId="{91746721-B69A-C8C7-4E9A-EC0ECAAC5C02}"/>
          </ac:spMkLst>
        </pc:spChg>
        <pc:spChg chg="mod">
          <ac:chgData name="Cindy Noel" userId="a69c5529-2cff-475d-8882-9fc4b5b903c5" providerId="ADAL" clId="{A8C0AFCE-8B49-4A8E-8E8D-225ECD1FB5D7}" dt="2024-10-15T01:42:25.870" v="939" actId="2711"/>
          <ac:spMkLst>
            <pc:docMk/>
            <pc:sldMk cId="41494208" sldId="311"/>
            <ac:spMk id="3" creationId="{E5BEF77B-33C9-7C77-57EC-8B538BC78BD7}"/>
          </ac:spMkLst>
        </pc:spChg>
      </pc:sldChg>
      <pc:sldChg chg="del">
        <pc:chgData name="Cindy Noel" userId="a69c5529-2cff-475d-8882-9fc4b5b903c5" providerId="ADAL" clId="{A8C0AFCE-8B49-4A8E-8E8D-225ECD1FB5D7}" dt="2024-10-15T01:26:06.593" v="164" actId="2696"/>
        <pc:sldMkLst>
          <pc:docMk/>
          <pc:sldMk cId="2590328951" sldId="312"/>
        </pc:sldMkLst>
      </pc:sldChg>
      <pc:sldChg chg="del">
        <pc:chgData name="Cindy Noel" userId="a69c5529-2cff-475d-8882-9fc4b5b903c5" providerId="ADAL" clId="{A8C0AFCE-8B49-4A8E-8E8D-225ECD1FB5D7}" dt="2024-10-15T01:26:06.593" v="164" actId="2696"/>
        <pc:sldMkLst>
          <pc:docMk/>
          <pc:sldMk cId="671167365" sldId="313"/>
        </pc:sldMkLst>
      </pc:sldChg>
      <pc:sldChg chg="modSp mod">
        <pc:chgData name="Cindy Noel" userId="a69c5529-2cff-475d-8882-9fc4b5b903c5" providerId="ADAL" clId="{A8C0AFCE-8B49-4A8E-8E8D-225ECD1FB5D7}" dt="2024-10-15T02:48:26.970" v="2004" actId="2711"/>
        <pc:sldMkLst>
          <pc:docMk/>
          <pc:sldMk cId="717563560" sldId="314"/>
        </pc:sldMkLst>
        <pc:spChg chg="mod">
          <ac:chgData name="Cindy Noel" userId="a69c5529-2cff-475d-8882-9fc4b5b903c5" providerId="ADAL" clId="{A8C0AFCE-8B49-4A8E-8E8D-225ECD1FB5D7}" dt="2024-10-15T02:48:26.970" v="2004" actId="2711"/>
          <ac:spMkLst>
            <pc:docMk/>
            <pc:sldMk cId="717563560" sldId="314"/>
            <ac:spMk id="4" creationId="{F1DC0726-D99B-C039-35DD-525D84C3199D}"/>
          </ac:spMkLst>
        </pc:spChg>
      </pc:sldChg>
      <pc:sldChg chg="del">
        <pc:chgData name="Cindy Noel" userId="a69c5529-2cff-475d-8882-9fc4b5b903c5" providerId="ADAL" clId="{A8C0AFCE-8B49-4A8E-8E8D-225ECD1FB5D7}" dt="2024-10-15T01:26:06.593" v="164" actId="2696"/>
        <pc:sldMkLst>
          <pc:docMk/>
          <pc:sldMk cId="1984800223" sldId="315"/>
        </pc:sldMkLst>
      </pc:sldChg>
      <pc:sldChg chg="new del">
        <pc:chgData name="Cindy Noel" userId="a69c5529-2cff-475d-8882-9fc4b5b903c5" providerId="ADAL" clId="{A8C0AFCE-8B49-4A8E-8E8D-225ECD1FB5D7}" dt="2024-10-15T01:26:26.652" v="167" actId="2696"/>
        <pc:sldMkLst>
          <pc:docMk/>
          <pc:sldMk cId="2939836961" sldId="315"/>
        </pc:sldMkLst>
      </pc:sldChg>
      <pc:sldChg chg="modSp new mod">
        <pc:chgData name="Cindy Noel" userId="a69c5529-2cff-475d-8882-9fc4b5b903c5" providerId="ADAL" clId="{A8C0AFCE-8B49-4A8E-8E8D-225ECD1FB5D7}" dt="2024-10-15T01:42:15.672" v="938" actId="20577"/>
        <pc:sldMkLst>
          <pc:docMk/>
          <pc:sldMk cId="2341858565" sldId="316"/>
        </pc:sldMkLst>
        <pc:spChg chg="mod">
          <ac:chgData name="Cindy Noel" userId="a69c5529-2cff-475d-8882-9fc4b5b903c5" providerId="ADAL" clId="{A8C0AFCE-8B49-4A8E-8E8D-225ECD1FB5D7}" dt="2024-10-15T01:42:15.672" v="938" actId="20577"/>
          <ac:spMkLst>
            <pc:docMk/>
            <pc:sldMk cId="2341858565" sldId="316"/>
            <ac:spMk id="3" creationId="{9D0E467B-91AE-F2E7-7B3C-C3BE68180230}"/>
          </ac:spMkLst>
        </pc:spChg>
        <pc:spChg chg="mod">
          <ac:chgData name="Cindy Noel" userId="a69c5529-2cff-475d-8882-9fc4b5b903c5" providerId="ADAL" clId="{A8C0AFCE-8B49-4A8E-8E8D-225ECD1FB5D7}" dt="2024-10-15T01:32:15.357" v="690" actId="2711"/>
          <ac:spMkLst>
            <pc:docMk/>
            <pc:sldMk cId="2341858565" sldId="316"/>
            <ac:spMk id="4" creationId="{6BA3C364-0138-9721-2EC4-BDC735F0458A}"/>
          </ac:spMkLst>
        </pc:spChg>
      </pc:sldChg>
      <pc:sldChg chg="del">
        <pc:chgData name="Cindy Noel" userId="a69c5529-2cff-475d-8882-9fc4b5b903c5" providerId="ADAL" clId="{A8C0AFCE-8B49-4A8E-8E8D-225ECD1FB5D7}" dt="2024-10-15T01:26:06.593" v="164" actId="2696"/>
        <pc:sldMkLst>
          <pc:docMk/>
          <pc:sldMk cId="2676828603" sldId="316"/>
        </pc:sldMkLst>
      </pc:sldChg>
      <pc:sldChg chg="del">
        <pc:chgData name="Cindy Noel" userId="a69c5529-2cff-475d-8882-9fc4b5b903c5" providerId="ADAL" clId="{A8C0AFCE-8B49-4A8E-8E8D-225ECD1FB5D7}" dt="2024-10-15T01:26:06.593" v="164" actId="2696"/>
        <pc:sldMkLst>
          <pc:docMk/>
          <pc:sldMk cId="443859709" sldId="317"/>
        </pc:sldMkLst>
      </pc:sldChg>
      <pc:sldChg chg="modSp new mod modNotesTx">
        <pc:chgData name="Cindy Noel" userId="a69c5529-2cff-475d-8882-9fc4b5b903c5" providerId="ADAL" clId="{A8C0AFCE-8B49-4A8E-8E8D-225ECD1FB5D7}" dt="2024-10-15T11:24:41.214" v="2137" actId="20577"/>
        <pc:sldMkLst>
          <pc:docMk/>
          <pc:sldMk cId="1416203538" sldId="317"/>
        </pc:sldMkLst>
        <pc:spChg chg="mod">
          <ac:chgData name="Cindy Noel" userId="a69c5529-2cff-475d-8882-9fc4b5b903c5" providerId="ADAL" clId="{A8C0AFCE-8B49-4A8E-8E8D-225ECD1FB5D7}" dt="2024-10-15T11:24:30.103" v="2135" actId="5793"/>
          <ac:spMkLst>
            <pc:docMk/>
            <pc:sldMk cId="1416203538" sldId="317"/>
            <ac:spMk id="3" creationId="{4480B56B-F7E9-1569-3421-D07B5B24147D}"/>
          </ac:spMkLst>
        </pc:spChg>
        <pc:spChg chg="mod">
          <ac:chgData name="Cindy Noel" userId="a69c5529-2cff-475d-8882-9fc4b5b903c5" providerId="ADAL" clId="{A8C0AFCE-8B49-4A8E-8E8D-225ECD1FB5D7}" dt="2024-10-15T01:41:53.351" v="934" actId="2711"/>
          <ac:spMkLst>
            <pc:docMk/>
            <pc:sldMk cId="1416203538" sldId="317"/>
            <ac:spMk id="4" creationId="{03766D2C-CD6A-6395-185B-6DCE69C2040F}"/>
          </ac:spMkLst>
        </pc:spChg>
      </pc:sldChg>
      <pc:sldChg chg="modSp new mod">
        <pc:chgData name="Cindy Noel" userId="a69c5529-2cff-475d-8882-9fc4b5b903c5" providerId="ADAL" clId="{A8C0AFCE-8B49-4A8E-8E8D-225ECD1FB5D7}" dt="2024-10-15T02:37:39.148" v="1974" actId="2711"/>
        <pc:sldMkLst>
          <pc:docMk/>
          <pc:sldMk cId="31655473" sldId="318"/>
        </pc:sldMkLst>
        <pc:spChg chg="mod">
          <ac:chgData name="Cindy Noel" userId="a69c5529-2cff-475d-8882-9fc4b5b903c5" providerId="ADAL" clId="{A8C0AFCE-8B49-4A8E-8E8D-225ECD1FB5D7}" dt="2024-10-15T02:10:21.075" v="1278" actId="20577"/>
          <ac:spMkLst>
            <pc:docMk/>
            <pc:sldMk cId="31655473" sldId="318"/>
            <ac:spMk id="3" creationId="{3EDF4082-01AA-C719-FD3E-37FDB156E5BD}"/>
          </ac:spMkLst>
        </pc:spChg>
        <pc:spChg chg="mod">
          <ac:chgData name="Cindy Noel" userId="a69c5529-2cff-475d-8882-9fc4b5b903c5" providerId="ADAL" clId="{A8C0AFCE-8B49-4A8E-8E8D-225ECD1FB5D7}" dt="2024-10-15T02:37:39.148" v="1974" actId="2711"/>
          <ac:spMkLst>
            <pc:docMk/>
            <pc:sldMk cId="31655473" sldId="318"/>
            <ac:spMk id="4" creationId="{FD2A96FF-D461-BA2C-527F-720A813AAE80}"/>
          </ac:spMkLst>
        </pc:spChg>
      </pc:sldChg>
      <pc:sldChg chg="del">
        <pc:chgData name="Cindy Noel" userId="a69c5529-2cff-475d-8882-9fc4b5b903c5" providerId="ADAL" clId="{A8C0AFCE-8B49-4A8E-8E8D-225ECD1FB5D7}" dt="2024-10-15T01:26:06.593" v="164" actId="2696"/>
        <pc:sldMkLst>
          <pc:docMk/>
          <pc:sldMk cId="571759641" sldId="318"/>
        </pc:sldMkLst>
      </pc:sldChg>
      <pc:sldChg chg="modSp new mod">
        <pc:chgData name="Cindy Noel" userId="a69c5529-2cff-475d-8882-9fc4b5b903c5" providerId="ADAL" clId="{A8C0AFCE-8B49-4A8E-8E8D-225ECD1FB5D7}" dt="2024-10-15T02:47:53.691" v="2002" actId="2711"/>
        <pc:sldMkLst>
          <pc:docMk/>
          <pc:sldMk cId="1625805842" sldId="319"/>
        </pc:sldMkLst>
        <pc:spChg chg="mod">
          <ac:chgData name="Cindy Noel" userId="a69c5529-2cff-475d-8882-9fc4b5b903c5" providerId="ADAL" clId="{A8C0AFCE-8B49-4A8E-8E8D-225ECD1FB5D7}" dt="2024-10-15T02:14:14.804" v="1388" actId="15"/>
          <ac:spMkLst>
            <pc:docMk/>
            <pc:sldMk cId="1625805842" sldId="319"/>
            <ac:spMk id="3" creationId="{C39EBDE7-4A3B-554C-9AFD-5206F4B35D99}"/>
          </ac:spMkLst>
        </pc:spChg>
        <pc:spChg chg="mod">
          <ac:chgData name="Cindy Noel" userId="a69c5529-2cff-475d-8882-9fc4b5b903c5" providerId="ADAL" clId="{A8C0AFCE-8B49-4A8E-8E8D-225ECD1FB5D7}" dt="2024-10-15T02:47:53.691" v="2002" actId="2711"/>
          <ac:spMkLst>
            <pc:docMk/>
            <pc:sldMk cId="1625805842" sldId="319"/>
            <ac:spMk id="4" creationId="{4457E8DE-9F2B-4D98-D018-7D3FFDE38A55}"/>
          </ac:spMkLst>
        </pc:spChg>
      </pc:sldChg>
      <pc:sldChg chg="modSp new mod">
        <pc:chgData name="Cindy Noel" userId="a69c5529-2cff-475d-8882-9fc4b5b903c5" providerId="ADAL" clId="{A8C0AFCE-8B49-4A8E-8E8D-225ECD1FB5D7}" dt="2024-10-15T11:25:20.639" v="2155" actId="20577"/>
        <pc:sldMkLst>
          <pc:docMk/>
          <pc:sldMk cId="2180331556" sldId="320"/>
        </pc:sldMkLst>
        <pc:spChg chg="mod">
          <ac:chgData name="Cindy Noel" userId="a69c5529-2cff-475d-8882-9fc4b5b903c5" providerId="ADAL" clId="{A8C0AFCE-8B49-4A8E-8E8D-225ECD1FB5D7}" dt="2024-10-15T11:25:20.639" v="2155" actId="20577"/>
          <ac:spMkLst>
            <pc:docMk/>
            <pc:sldMk cId="2180331556" sldId="320"/>
            <ac:spMk id="3" creationId="{2C9A1DEF-F239-4490-7DBA-0A769D03F84D}"/>
          </ac:spMkLst>
        </pc:spChg>
        <pc:spChg chg="mod">
          <ac:chgData name="Cindy Noel" userId="a69c5529-2cff-475d-8882-9fc4b5b903c5" providerId="ADAL" clId="{A8C0AFCE-8B49-4A8E-8E8D-225ECD1FB5D7}" dt="2024-10-15T02:48:03.735" v="2003" actId="2711"/>
          <ac:spMkLst>
            <pc:docMk/>
            <pc:sldMk cId="2180331556" sldId="320"/>
            <ac:spMk id="4" creationId="{B96ABBD6-725E-5004-75A2-5B3A45A54A2C}"/>
          </ac:spMkLst>
        </pc:spChg>
      </pc:sldChg>
      <pc:sldChg chg="modSp new mod">
        <pc:chgData name="Cindy Noel" userId="a69c5529-2cff-475d-8882-9fc4b5b903c5" providerId="ADAL" clId="{A8C0AFCE-8B49-4A8E-8E8D-225ECD1FB5D7}" dt="2024-10-15T11:23:16.583" v="2129" actId="113"/>
        <pc:sldMkLst>
          <pc:docMk/>
          <pc:sldMk cId="637584918" sldId="321"/>
        </pc:sldMkLst>
        <pc:spChg chg="mod">
          <ac:chgData name="Cindy Noel" userId="a69c5529-2cff-475d-8882-9fc4b5b903c5" providerId="ADAL" clId="{A8C0AFCE-8B49-4A8E-8E8D-225ECD1FB5D7}" dt="2024-10-15T11:23:16.583" v="2129" actId="113"/>
          <ac:spMkLst>
            <pc:docMk/>
            <pc:sldMk cId="637584918" sldId="321"/>
            <ac:spMk id="3" creationId="{FFED5A31-E37A-9260-C742-414A51C60F98}"/>
          </ac:spMkLst>
        </pc:spChg>
        <pc:spChg chg="mod">
          <ac:chgData name="Cindy Noel" userId="a69c5529-2cff-475d-8882-9fc4b5b903c5" providerId="ADAL" clId="{A8C0AFCE-8B49-4A8E-8E8D-225ECD1FB5D7}" dt="2024-10-15T01:32:05.678" v="689" actId="2711"/>
          <ac:spMkLst>
            <pc:docMk/>
            <pc:sldMk cId="637584918" sldId="321"/>
            <ac:spMk id="4" creationId="{11365009-65B0-D3A3-3019-8D58B512E28D}"/>
          </ac:spMkLst>
        </pc:spChg>
      </pc:sldChg>
      <pc:sldChg chg="modSp new mod">
        <pc:chgData name="Cindy Noel" userId="a69c5529-2cff-475d-8882-9fc4b5b903c5" providerId="ADAL" clId="{A8C0AFCE-8B49-4A8E-8E8D-225ECD1FB5D7}" dt="2024-10-15T11:25:43.509" v="2165" actId="20577"/>
        <pc:sldMkLst>
          <pc:docMk/>
          <pc:sldMk cId="2222675119" sldId="322"/>
        </pc:sldMkLst>
        <pc:spChg chg="mod">
          <ac:chgData name="Cindy Noel" userId="a69c5529-2cff-475d-8882-9fc4b5b903c5" providerId="ADAL" clId="{A8C0AFCE-8B49-4A8E-8E8D-225ECD1FB5D7}" dt="2024-10-15T11:25:43.509" v="2165" actId="20577"/>
          <ac:spMkLst>
            <pc:docMk/>
            <pc:sldMk cId="2222675119" sldId="322"/>
            <ac:spMk id="3" creationId="{9D0CC07D-A339-A1FE-55A2-022D8EF80B78}"/>
          </ac:spMkLst>
        </pc:spChg>
        <pc:spChg chg="mod">
          <ac:chgData name="Cindy Noel" userId="a69c5529-2cff-475d-8882-9fc4b5b903c5" providerId="ADAL" clId="{A8C0AFCE-8B49-4A8E-8E8D-225ECD1FB5D7}" dt="2024-10-15T02:32:39.110" v="1942" actId="2711"/>
          <ac:spMkLst>
            <pc:docMk/>
            <pc:sldMk cId="2222675119" sldId="322"/>
            <ac:spMk id="4" creationId="{7A67B2E1-4F0E-C618-4B25-24DABCA060BD}"/>
          </ac:spMkLst>
        </pc:spChg>
      </pc:sldChg>
      <pc:sldChg chg="addSp modSp new mod">
        <pc:chgData name="Cindy Noel" userId="a69c5529-2cff-475d-8882-9fc4b5b903c5" providerId="ADAL" clId="{A8C0AFCE-8B49-4A8E-8E8D-225ECD1FB5D7}" dt="2024-10-15T02:45:16.757" v="2001" actId="14100"/>
        <pc:sldMkLst>
          <pc:docMk/>
          <pc:sldMk cId="2690300048" sldId="323"/>
        </pc:sldMkLst>
        <pc:spChg chg="mod">
          <ac:chgData name="Cindy Noel" userId="a69c5529-2cff-475d-8882-9fc4b5b903c5" providerId="ADAL" clId="{A8C0AFCE-8B49-4A8E-8E8D-225ECD1FB5D7}" dt="2024-10-15T02:40:31.880" v="1988" actId="20577"/>
          <ac:spMkLst>
            <pc:docMk/>
            <pc:sldMk cId="2690300048" sldId="323"/>
            <ac:spMk id="3" creationId="{71FBD936-1285-1BA4-F335-D11F01D6979B}"/>
          </ac:spMkLst>
        </pc:spChg>
        <pc:spChg chg="mod">
          <ac:chgData name="Cindy Noel" userId="a69c5529-2cff-475d-8882-9fc4b5b903c5" providerId="ADAL" clId="{A8C0AFCE-8B49-4A8E-8E8D-225ECD1FB5D7}" dt="2024-10-15T02:37:27.402" v="1973" actId="2711"/>
          <ac:spMkLst>
            <pc:docMk/>
            <pc:sldMk cId="2690300048" sldId="323"/>
            <ac:spMk id="4" creationId="{A9D65851-0A68-9E76-CBBF-4609B75E8EAD}"/>
          </ac:spMkLst>
        </pc:spChg>
        <pc:graphicFrameChg chg="add mod">
          <ac:chgData name="Cindy Noel" userId="a69c5529-2cff-475d-8882-9fc4b5b903c5" providerId="ADAL" clId="{A8C0AFCE-8B49-4A8E-8E8D-225ECD1FB5D7}" dt="2024-10-15T02:41:08.127" v="1991" actId="14100"/>
          <ac:graphicFrameMkLst>
            <pc:docMk/>
            <pc:sldMk cId="2690300048" sldId="323"/>
            <ac:graphicFrameMk id="5" creationId="{F2A0ADEA-F886-718E-9719-DFD25120F90F}"/>
          </ac:graphicFrameMkLst>
        </pc:graphicFrameChg>
        <pc:picChg chg="add mod">
          <ac:chgData name="Cindy Noel" userId="a69c5529-2cff-475d-8882-9fc4b5b903c5" providerId="ADAL" clId="{A8C0AFCE-8B49-4A8E-8E8D-225ECD1FB5D7}" dt="2024-10-15T02:44:36.960" v="1998" actId="14100"/>
          <ac:picMkLst>
            <pc:docMk/>
            <pc:sldMk cId="2690300048" sldId="323"/>
            <ac:picMk id="6" creationId="{8D342A77-6093-48D7-DFD8-2FEF229A091A}"/>
          </ac:picMkLst>
        </pc:picChg>
        <pc:picChg chg="add mod">
          <ac:chgData name="Cindy Noel" userId="a69c5529-2cff-475d-8882-9fc4b5b903c5" providerId="ADAL" clId="{A8C0AFCE-8B49-4A8E-8E8D-225ECD1FB5D7}" dt="2024-10-15T02:45:16.757" v="2001" actId="14100"/>
          <ac:picMkLst>
            <pc:docMk/>
            <pc:sldMk cId="2690300048" sldId="323"/>
            <ac:picMk id="7" creationId="{BE55C94C-B98F-E513-909B-863838D8DCD8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581262" cy="466435"/>
          </a:xfrm>
          <a:prstGeom prst="rect">
            <a:avLst/>
          </a:prstGeom>
        </p:spPr>
        <p:txBody>
          <a:bodyPr vert="horz" lIns="81685" tIns="40844" rIns="81685" bIns="40844" rtlCol="0"/>
          <a:lstStyle>
            <a:lvl1pPr algn="l">
              <a:defRPr sz="1100"/>
            </a:lvl1pPr>
          </a:lstStyle>
          <a:p>
            <a:pPr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 -</a:t>
            </a:r>
          </a:p>
        </p:txBody>
      </p:sp>
      <p:sp>
        <p:nvSpPr>
          <p:cNvPr id="4" name="Header Placeholder 1"/>
          <p:cNvSpPr txBox="1">
            <a:spLocks/>
          </p:cNvSpPr>
          <p:nvPr/>
        </p:nvSpPr>
        <p:spPr>
          <a:xfrm>
            <a:off x="0" y="8844318"/>
            <a:ext cx="3581262" cy="466435"/>
          </a:xfrm>
          <a:prstGeom prst="rect">
            <a:avLst/>
          </a:prstGeom>
        </p:spPr>
        <p:txBody>
          <a:bodyPr vert="horz" lIns="81685" tIns="40844" rIns="81685" bIns="40844" rtlCol="0"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9pPr>
          </a:lstStyle>
          <a:p>
            <a:pPr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 </a:t>
            </a:r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3"/>
          </p:nvPr>
        </p:nvSpPr>
        <p:spPr>
          <a:xfrm>
            <a:off x="3971081" y="8830314"/>
            <a:ext cx="3037735" cy="466088"/>
          </a:xfrm>
          <a:prstGeom prst="rect">
            <a:avLst/>
          </a:prstGeom>
        </p:spPr>
        <p:txBody>
          <a:bodyPr vert="horz" lIns="91293" tIns="45647" rIns="91293" bIns="45647" rtlCol="0" anchor="b"/>
          <a:lstStyle>
            <a:lvl1pPr algn="r">
              <a:defRPr sz="1200"/>
            </a:lvl1pPr>
          </a:lstStyle>
          <a:p>
            <a:fld id="{C459224E-CFE9-4BF7-A412-810DCE619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977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07988" y="706438"/>
            <a:ext cx="6191250" cy="348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1042" y="4415791"/>
            <a:ext cx="5606698" cy="4181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67693" y="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883158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67693" y="883158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295E678-5043-4919-BA81-617E951644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7086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E47D42F-150F-4F5D-A32A-0C61CC80F1FC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163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517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Merriam-Webster. (n.d.). Piecemeal. In Merriam-Webster.com dictionary. Retrieved October 13, 2024, from https://www.merriam-webster.com/dictionary/piecemeal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5295E678-5043-4919-BA81-617E9516447F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6751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61663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95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14018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13056"/>
            <a:ext cx="9792415" cy="1389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074" y="3672106"/>
            <a:ext cx="8064341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9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1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4583-2061-4EDF-A1EE-426EB98E72C0}" type="datetime1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17127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945542"/>
            <a:ext cx="10368440" cy="7499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28" y="1809558"/>
            <a:ext cx="10368440" cy="3979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7677-7A5C-4B9F-860A-DAC9008171BA}" type="datetime1">
              <a:rPr lang="en-US" smtClean="0"/>
              <a:t>10/15/2024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9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261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815124"/>
            <a:ext cx="10368440" cy="696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8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49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AF56-F317-4AC5-A30E-F8DDA40BC267}" type="datetime1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607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8" y="1316484"/>
            <a:ext cx="9936421" cy="461309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403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5" y="1377743"/>
            <a:ext cx="4872205" cy="45433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50" y="1377744"/>
            <a:ext cx="4872205" cy="452641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5665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46412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866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13216" y="1431568"/>
            <a:ext cx="9915244" cy="44050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212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44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13056"/>
            <a:ext cx="9792415" cy="1389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074" y="3672106"/>
            <a:ext cx="8064341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9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1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32ACF4-CF95-43DF-9143-D5B4CA4C892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168875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945542"/>
            <a:ext cx="10368440" cy="7499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28" y="1809558"/>
            <a:ext cx="10368440" cy="3979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9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1030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815124"/>
            <a:ext cx="10368440" cy="696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8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49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B12EC9-8ED8-4AB8-BAC2-29695D9CAB2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5410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5DFA-048D-4019-8CFD-4B48098E97C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8734556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8" y="1316484"/>
            <a:ext cx="9936421" cy="461309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90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5" y="1377743"/>
            <a:ext cx="4872205" cy="45433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50" y="1377744"/>
            <a:ext cx="4872205" cy="452641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67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46412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56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13216" y="1431568"/>
            <a:ext cx="9915244" cy="44050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57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"/>
            <a:ext cx="11520488" cy="6480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2" y="4"/>
            <a:ext cx="4862077" cy="64801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44" y="589195"/>
            <a:ext cx="4402706" cy="115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6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1183712"/>
            <a:ext cx="11520488" cy="529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70"/>
            <a:ext cx="25921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" y="1175072"/>
            <a:ext cx="115204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578" y="258785"/>
            <a:ext cx="2491425" cy="6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335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378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"/>
            <a:ext cx="11520488" cy="6480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2" y="4"/>
            <a:ext cx="4862077" cy="64801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44" y="589195"/>
            <a:ext cx="4402706" cy="115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62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1183712"/>
            <a:ext cx="11520488" cy="529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70"/>
            <a:ext cx="25921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4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" y="1175072"/>
            <a:ext cx="115204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578" y="258785"/>
            <a:ext cx="2491425" cy="6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928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378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4144566" y="2554287"/>
            <a:ext cx="5791200" cy="1142999"/>
          </a:xfrm>
        </p:spPr>
        <p:txBody>
          <a:bodyPr tIns="35280" rtlCol="0">
            <a:normAutofit/>
          </a:bodyPr>
          <a:lstStyle/>
          <a:p>
            <a:pPr algn="ctr" defTabSz="728940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 SUBMISSION</a:t>
            </a:r>
            <a:endParaRPr lang="en-US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968354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D105900-4EAB-272F-DC64-5FE5EB075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10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9D0CC07D-A339-A1FE-55A2-022D8EF80B78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of claim protection</a:t>
            </a:r>
          </a:p>
          <a:p>
            <a:pPr lvl="1">
              <a:lnSpc>
                <a:spcPct val="200000"/>
              </a:lnSpc>
            </a:pPr>
            <a:r>
              <a:rPr lang="en-US" sz="2800" dirty="0"/>
              <a:t>Copying QS confirmation assists with:</a:t>
            </a:r>
          </a:p>
          <a:p>
            <a:pPr lvl="2">
              <a:lnSpc>
                <a:spcPct val="200000"/>
              </a:lnSpc>
            </a:pPr>
            <a:r>
              <a:rPr lang="en-US" sz="2800" dirty="0"/>
              <a:t>Preserving submission date</a:t>
            </a:r>
          </a:p>
          <a:p>
            <a:pPr lvl="2">
              <a:lnSpc>
                <a:spcPct val="200000"/>
              </a:lnSpc>
            </a:pPr>
            <a:r>
              <a:rPr lang="en-US" sz="2800" dirty="0"/>
              <a:t>Assists Ratings Reps with requesting new date of claim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A67B2E1-4F0E-C618-4B25-24DABCA06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SUBMISSION FAILED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22675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3AD0BD-6AD3-9FFD-F53D-AC94EA7B6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11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8B46E833-B3CF-DC45-36C2-ABE067B01111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1DC0726-D99B-C039-35DD-525D84C31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717563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746721-B69A-C8C7-4E9A-EC0ECAAC5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 claims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Piecemealing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Daily monitoring (QS/VBMS)- spreadsheets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Communications entries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Submission failed</a:t>
            </a:r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5BEF77B-33C9-7C77-57EC-8B538BC7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4149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FBEDA7D-72B6-6CF5-9A71-7C0310180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3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9D0E467B-91AE-F2E7-7B3C-C3BE68180230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5040131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constitutes a complete claim?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Complete STRs (BH, AHLTA, HAIMS, Genesis, Dental)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SHA part A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Completed and signed VA applications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21-22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21-526ez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21-686c, 21-674	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BA3C364-0138-9721-2EC4-BDC735F04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 CLAIMS</a:t>
            </a:r>
          </a:p>
        </p:txBody>
      </p:sp>
    </p:spTree>
    <p:extLst>
      <p:ext uri="{BB962C8B-B14F-4D97-AF65-F5344CB8AC3E}">
        <p14:creationId xmlns:p14="http://schemas.microsoft.com/office/powerpoint/2010/main" val="2341858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88B1113-E656-1DB3-B416-8146DD7DE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4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FFED5A31-E37A-9260-C742-414A51C60F98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Missing some or all dependents information</a:t>
            </a:r>
            <a:endParaRPr lang="en-US" dirty="0"/>
          </a:p>
          <a:p>
            <a:pPr lvl="1">
              <a:lnSpc>
                <a:spcPct val="150000"/>
              </a:lnSpc>
            </a:pPr>
            <a:r>
              <a:rPr lang="en-US" sz="2800" dirty="0"/>
              <a:t>Close to 90-day cut-off:</a:t>
            </a:r>
          </a:p>
          <a:p>
            <a:pPr lvl="2">
              <a:lnSpc>
                <a:spcPct val="150000"/>
              </a:lnSpc>
            </a:pPr>
            <a:r>
              <a:rPr lang="en-US" sz="2800" dirty="0"/>
              <a:t>Submit 21-22 &amp; 21-526ez (starts claim preserves date)</a:t>
            </a:r>
          </a:p>
          <a:p>
            <a:pPr lvl="3">
              <a:lnSpc>
                <a:spcPct val="150000"/>
              </a:lnSpc>
            </a:pPr>
            <a:r>
              <a:rPr lang="en-US" sz="2422" dirty="0"/>
              <a:t>C&amp;P exams completed on active duty</a:t>
            </a:r>
          </a:p>
          <a:p>
            <a:pPr lvl="2">
              <a:lnSpc>
                <a:spcPct val="150000"/>
              </a:lnSpc>
            </a:pPr>
            <a:r>
              <a:rPr lang="en-US" sz="2800" dirty="0"/>
              <a:t>Submit 21-686c once all information received</a:t>
            </a:r>
          </a:p>
          <a:p>
            <a:pPr lvl="3">
              <a:lnSpc>
                <a:spcPct val="150000"/>
              </a:lnSpc>
            </a:pPr>
            <a:r>
              <a:rPr lang="en-US" sz="2422" b="1" dirty="0"/>
              <a:t>Do not send service members to va.gov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1365009-65B0-D3A3-3019-8D58B512E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 CLAIMS</a:t>
            </a:r>
          </a:p>
        </p:txBody>
      </p:sp>
    </p:spTree>
    <p:extLst>
      <p:ext uri="{BB962C8B-B14F-4D97-AF65-F5344CB8AC3E}">
        <p14:creationId xmlns:p14="http://schemas.microsoft.com/office/powerpoint/2010/main" val="637584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24956F-A770-962E-A3CF-EEE53B4EB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5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4480B56B-F7E9-1569-3421-D07B5B24147D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Piecemeal (adj):</a:t>
            </a:r>
          </a:p>
          <a:p>
            <a:pPr lvl="1"/>
            <a:r>
              <a:rPr lang="en-US" dirty="0"/>
              <a:t>done, made, or accomplished piece by piece or in a fragmentary way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cause delays in claim processing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 submission errors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Timeline skewed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Service member confused</a:t>
            </a:r>
          </a:p>
          <a:p>
            <a:pPr marL="431941" lvl="1" indent="0">
              <a:lnSpc>
                <a:spcPct val="150000"/>
              </a:lnSpc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3766D2C-CD6A-6395-185B-6DCE69C20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PIECEMEALING</a:t>
            </a:r>
          </a:p>
        </p:txBody>
      </p:sp>
    </p:spTree>
    <p:extLst>
      <p:ext uri="{BB962C8B-B14F-4D97-AF65-F5344CB8AC3E}">
        <p14:creationId xmlns:p14="http://schemas.microsoft.com/office/powerpoint/2010/main" val="1416203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F2FD65-0511-711C-6647-51489C918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6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3EDF4082-01AA-C719-FD3E-37FDB156E5BD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claim submissions monitored daily</a:t>
            </a:r>
          </a:p>
          <a:p>
            <a:endParaRPr lang="en-US" dirty="0"/>
          </a:p>
          <a:p>
            <a:pPr lvl="1"/>
            <a:r>
              <a:rPr lang="en-US" dirty="0" err="1"/>
              <a:t>QuickSubmit</a:t>
            </a:r>
            <a:r>
              <a:rPr lang="en-US" dirty="0"/>
              <a:t> (QS) uploads placed on spreadsheet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Check Status in QS and VBMS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QS confirmation placed in TVB including:</a:t>
            </a:r>
          </a:p>
          <a:p>
            <a:pPr lvl="2"/>
            <a:r>
              <a:rPr lang="en-US" dirty="0"/>
              <a:t>Submission date</a:t>
            </a:r>
          </a:p>
          <a:p>
            <a:pPr lvl="2"/>
            <a:r>
              <a:rPr lang="en-US" dirty="0"/>
              <a:t>Upload conf. #</a:t>
            </a:r>
          </a:p>
          <a:p>
            <a:pPr lvl="2"/>
            <a:r>
              <a:rPr lang="en-US" dirty="0"/>
              <a:t>CM Packet number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D2A96FF-D461-BA2C-527F-720A813AA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DAILY MONITORING</a:t>
            </a:r>
          </a:p>
        </p:txBody>
      </p:sp>
    </p:spTree>
    <p:extLst>
      <p:ext uri="{BB962C8B-B14F-4D97-AF65-F5344CB8AC3E}">
        <p14:creationId xmlns:p14="http://schemas.microsoft.com/office/powerpoint/2010/main" val="31655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99C5F9-ACC8-87DB-EA38-0B075F577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7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71FBD936-1285-1BA4-F335-D11F01D6979B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pPr lvl="1"/>
            <a:r>
              <a:rPr lang="en-US" dirty="0"/>
              <a:t>Spreadsheet example: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9D65851-0A68-9E76-CBBF-4609B75E8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DAILY MONITORING</a:t>
            </a:r>
            <a:r>
              <a:rPr lang="en-US" dirty="0"/>
              <a:t>	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E55C94C-B98F-E513-909B-863838D8DC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4445" y="2278061"/>
            <a:ext cx="7548562" cy="294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300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34E1D7B-4670-EA44-16F7-C0D433A3C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8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C39EBDE7-4A3B-554C-9AFD-5206F4B35D99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5040131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Communications tab must be detailed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b="1" dirty="0"/>
              <a:t>Uploaded STRs, SHA, and forms</a:t>
            </a:r>
          </a:p>
          <a:p>
            <a:pPr lvl="1"/>
            <a:r>
              <a:rPr lang="en-US" sz="2000" i="1" dirty="0"/>
              <a:t>Upload Success</a:t>
            </a:r>
          </a:p>
          <a:p>
            <a:pPr lvl="1"/>
            <a:r>
              <a:rPr lang="en-US" sz="2000" i="1" dirty="0"/>
              <a:t>TUE 01 OCT 2024 - 10:34 PM EDT</a:t>
            </a:r>
          </a:p>
          <a:p>
            <a:pPr lvl="1"/>
            <a:r>
              <a:rPr lang="en-US" sz="2000" i="1" dirty="0"/>
              <a:t>Veteran Full Name</a:t>
            </a:r>
          </a:p>
          <a:p>
            <a:pPr lvl="1"/>
            <a:r>
              <a:rPr lang="en-US" sz="2000" i="1" dirty="0"/>
              <a:t>Sweeney, Kenton M</a:t>
            </a:r>
          </a:p>
          <a:p>
            <a:pPr lvl="1"/>
            <a:r>
              <a:rPr lang="en-US" sz="2000" i="1" dirty="0"/>
              <a:t>Confirmation</a:t>
            </a:r>
          </a:p>
          <a:p>
            <a:pPr lvl="1"/>
            <a:r>
              <a:rPr lang="en-US" sz="2000" i="1" dirty="0"/>
              <a:t>3940652</a:t>
            </a:r>
          </a:p>
          <a:p>
            <a:pPr lvl="1"/>
            <a:r>
              <a:rPr lang="en-US" sz="2000" i="1" dirty="0"/>
              <a:t>Files</a:t>
            </a:r>
          </a:p>
          <a:p>
            <a:pPr lvl="1"/>
            <a:r>
              <a:rPr lang="en-US" sz="2000" i="1" dirty="0"/>
              <a:t>5</a:t>
            </a:r>
          </a:p>
          <a:p>
            <a:pPr marL="431941" lvl="1" indent="0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457E8DE-9F2B-4D98-D018-7D3FFDE38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COMMUNICATIONS</a:t>
            </a:r>
          </a:p>
        </p:txBody>
      </p:sp>
    </p:spTree>
    <p:extLst>
      <p:ext uri="{BB962C8B-B14F-4D97-AF65-F5344CB8AC3E}">
        <p14:creationId xmlns:p14="http://schemas.microsoft.com/office/powerpoint/2010/main" val="1625805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C2D6D6F-D94B-D2C3-7274-3887F4E8F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9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C9A1DEF-F239-4490-7DBA-0A769D03F84D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5305243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Submitted claims in QS/TVB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Submission Failed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Daily checks mitigates delayed claims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Resubmit and monitor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Claim not moving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Check all forms for completion</a:t>
            </a:r>
          </a:p>
          <a:p>
            <a:pPr lvl="3">
              <a:lnSpc>
                <a:spcPct val="150000"/>
              </a:lnSpc>
            </a:pPr>
            <a:r>
              <a:rPr lang="en-US" dirty="0"/>
              <a:t>Signatures</a:t>
            </a:r>
          </a:p>
          <a:p>
            <a:pPr lvl="3">
              <a:lnSpc>
                <a:spcPct val="150000"/>
              </a:lnSpc>
            </a:pPr>
            <a:r>
              <a:rPr lang="en-US" dirty="0"/>
              <a:t>SSNs</a:t>
            </a:r>
          </a:p>
          <a:p>
            <a:pPr lvl="3">
              <a:lnSpc>
                <a:spcPct val="150000"/>
              </a:lnSpc>
            </a:pPr>
            <a:r>
              <a:rPr lang="en-US" dirty="0"/>
              <a:t>Dated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96ABBD6-725E-5004-75A2-5B3A45A54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SUBMISSION FAILED</a:t>
            </a:r>
          </a:p>
        </p:txBody>
      </p:sp>
    </p:spTree>
    <p:extLst>
      <p:ext uri="{BB962C8B-B14F-4D97-AF65-F5344CB8AC3E}">
        <p14:creationId xmlns:p14="http://schemas.microsoft.com/office/powerpoint/2010/main" val="2180331556"/>
      </p:ext>
    </p:extLst>
  </p:cSld>
  <p:clrMapOvr>
    <a:masterClrMapping/>
  </p:clrMapOvr>
</p:sld>
</file>

<file path=ppt/theme/theme1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LOGO</Template>
  <TotalTime>1464</TotalTime>
  <Words>310</Words>
  <Application>Microsoft Office PowerPoint</Application>
  <PresentationFormat>Custom</PresentationFormat>
  <Paragraphs>92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Times New Roman</vt:lpstr>
      <vt:lpstr>NEW LOGO</vt:lpstr>
      <vt:lpstr>Custom Design</vt:lpstr>
      <vt:lpstr>1_NEW LOGO</vt:lpstr>
      <vt:lpstr>1_Custom Design</vt:lpstr>
      <vt:lpstr>CLAIM SUBMISSION</vt:lpstr>
      <vt:lpstr>OBJECTIVES</vt:lpstr>
      <vt:lpstr>COMPLETE CLAIMS</vt:lpstr>
      <vt:lpstr>COMPLETE CLAIMS</vt:lpstr>
      <vt:lpstr>PIECEMEALING</vt:lpstr>
      <vt:lpstr>DAILY MONITORING</vt:lpstr>
      <vt:lpstr>DAILY MONITORING </vt:lpstr>
      <vt:lpstr>COMMUNICATIONS</vt:lpstr>
      <vt:lpstr>SUBMISSION FAILED</vt:lpstr>
      <vt:lpstr>SUBMISSION FAILED 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 and White</dc:title>
  <dc:creator>Lauren Barefoot</dc:creator>
  <dc:description>Presentation Layout Template</dc:description>
  <cp:lastModifiedBy>Cindy Noel</cp:lastModifiedBy>
  <cp:revision>156</cp:revision>
  <cp:lastPrinted>2023-08-10T15:08:45Z</cp:lastPrinted>
  <dcterms:created xsi:type="dcterms:W3CDTF">2016-08-14T23:34:48Z</dcterms:created>
  <dcterms:modified xsi:type="dcterms:W3CDTF">2024-10-15T11:25:49Z</dcterms:modified>
</cp:coreProperties>
</file>