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13"/>
  </p:notesMasterIdLst>
  <p:handoutMasterIdLst>
    <p:handoutMasterId r:id="rId14"/>
  </p:handoutMasterIdLst>
  <p:sldIdLst>
    <p:sldId id="309" r:id="rId5"/>
    <p:sldId id="311" r:id="rId6"/>
    <p:sldId id="315" r:id="rId7"/>
    <p:sldId id="319" r:id="rId8"/>
    <p:sldId id="316" r:id="rId9"/>
    <p:sldId id="317" r:id="rId10"/>
    <p:sldId id="318" r:id="rId11"/>
    <p:sldId id="314" r:id="rId12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7173" autoAdjust="0"/>
  </p:normalViewPr>
  <p:slideViewPr>
    <p:cSldViewPr>
      <p:cViewPr varScale="1">
        <p:scale>
          <a:sx n="69" d="100"/>
          <a:sy n="69" d="100"/>
        </p:scale>
        <p:origin x="90" y="1080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Noel" userId="a69c5529-2cff-475d-8882-9fc4b5b903c5" providerId="ADAL" clId="{918B6B63-5D08-4933-8F41-33AEE064CAEB}"/>
    <pc:docChg chg="undo custSel addSld modSld">
      <pc:chgData name="Cindy Noel" userId="a69c5529-2cff-475d-8882-9fc4b5b903c5" providerId="ADAL" clId="{918B6B63-5D08-4933-8F41-33AEE064CAEB}" dt="2024-10-15T12:35:05.854" v="1198" actId="113"/>
      <pc:docMkLst>
        <pc:docMk/>
      </pc:docMkLst>
      <pc:sldChg chg="modSp mod">
        <pc:chgData name="Cindy Noel" userId="a69c5529-2cff-475d-8882-9fc4b5b903c5" providerId="ADAL" clId="{918B6B63-5D08-4933-8F41-33AEE064CAEB}" dt="2024-10-15T12:19:58.907" v="108" actId="20577"/>
        <pc:sldMkLst>
          <pc:docMk/>
          <pc:sldMk cId="41494208" sldId="311"/>
        </pc:sldMkLst>
        <pc:spChg chg="mod">
          <ac:chgData name="Cindy Noel" userId="a69c5529-2cff-475d-8882-9fc4b5b903c5" providerId="ADAL" clId="{918B6B63-5D08-4933-8F41-33AEE064CAEB}" dt="2024-10-15T12:19:58.907" v="108" actId="20577"/>
          <ac:spMkLst>
            <pc:docMk/>
            <pc:sldMk cId="41494208" sldId="311"/>
            <ac:spMk id="2" creationId="{91746721-B69A-C8C7-4E9A-EC0ECAAC5C02}"/>
          </ac:spMkLst>
        </pc:spChg>
        <pc:spChg chg="mod">
          <ac:chgData name="Cindy Noel" userId="a69c5529-2cff-475d-8882-9fc4b5b903c5" providerId="ADAL" clId="{918B6B63-5D08-4933-8F41-33AEE064CAEB}" dt="2024-10-15T12:18:13.762" v="0" actId="255"/>
          <ac:spMkLst>
            <pc:docMk/>
            <pc:sldMk cId="41494208" sldId="311"/>
            <ac:spMk id="3" creationId="{E5BEF77B-33C9-7C77-57EC-8B538BC78BD7}"/>
          </ac:spMkLst>
        </pc:spChg>
      </pc:sldChg>
      <pc:sldChg chg="modSp mod">
        <pc:chgData name="Cindy Noel" userId="a69c5529-2cff-475d-8882-9fc4b5b903c5" providerId="ADAL" clId="{918B6B63-5D08-4933-8F41-33AEE064CAEB}" dt="2024-10-15T12:19:17.899" v="82" actId="255"/>
        <pc:sldMkLst>
          <pc:docMk/>
          <pc:sldMk cId="717563560" sldId="314"/>
        </pc:sldMkLst>
        <pc:spChg chg="mod">
          <ac:chgData name="Cindy Noel" userId="a69c5529-2cff-475d-8882-9fc4b5b903c5" providerId="ADAL" clId="{918B6B63-5D08-4933-8F41-33AEE064CAEB}" dt="2024-10-15T12:19:17.899" v="82" actId="255"/>
          <ac:spMkLst>
            <pc:docMk/>
            <pc:sldMk cId="717563560" sldId="314"/>
            <ac:spMk id="4" creationId="{F1DC0726-D99B-C039-35DD-525D84C3199D}"/>
          </ac:spMkLst>
        </pc:spChg>
      </pc:sldChg>
      <pc:sldChg chg="modSp new mod">
        <pc:chgData name="Cindy Noel" userId="a69c5529-2cff-475d-8882-9fc4b5b903c5" providerId="ADAL" clId="{918B6B63-5D08-4933-8F41-33AEE064CAEB}" dt="2024-10-15T12:28:21.928" v="726" actId="20577"/>
        <pc:sldMkLst>
          <pc:docMk/>
          <pc:sldMk cId="3450922336" sldId="315"/>
        </pc:sldMkLst>
        <pc:spChg chg="mod">
          <ac:chgData name="Cindy Noel" userId="a69c5529-2cff-475d-8882-9fc4b5b903c5" providerId="ADAL" clId="{918B6B63-5D08-4933-8F41-33AEE064CAEB}" dt="2024-10-15T12:28:21.928" v="726" actId="20577"/>
          <ac:spMkLst>
            <pc:docMk/>
            <pc:sldMk cId="3450922336" sldId="315"/>
            <ac:spMk id="3" creationId="{D52D722F-C991-C0A3-23F9-91D37246C3A0}"/>
          </ac:spMkLst>
        </pc:spChg>
        <pc:spChg chg="mod">
          <ac:chgData name="Cindy Noel" userId="a69c5529-2cff-475d-8882-9fc4b5b903c5" providerId="ADAL" clId="{918B6B63-5D08-4933-8F41-33AEE064CAEB}" dt="2024-10-15T12:19:51.476" v="107" actId="20577"/>
          <ac:spMkLst>
            <pc:docMk/>
            <pc:sldMk cId="3450922336" sldId="315"/>
            <ac:spMk id="4" creationId="{AD726916-A939-7718-FF99-C6B7411E2594}"/>
          </ac:spMkLst>
        </pc:spChg>
      </pc:sldChg>
      <pc:sldChg chg="modSp new mod">
        <pc:chgData name="Cindy Noel" userId="a69c5529-2cff-475d-8882-9fc4b5b903c5" providerId="ADAL" clId="{918B6B63-5D08-4933-8F41-33AEE064CAEB}" dt="2024-10-15T12:34:51.920" v="1195" actId="113"/>
        <pc:sldMkLst>
          <pc:docMk/>
          <pc:sldMk cId="2253109177" sldId="316"/>
        </pc:sldMkLst>
        <pc:spChg chg="mod">
          <ac:chgData name="Cindy Noel" userId="a69c5529-2cff-475d-8882-9fc4b5b903c5" providerId="ADAL" clId="{918B6B63-5D08-4933-8F41-33AEE064CAEB}" dt="2024-10-15T12:34:51.920" v="1195" actId="113"/>
          <ac:spMkLst>
            <pc:docMk/>
            <pc:sldMk cId="2253109177" sldId="316"/>
            <ac:spMk id="3" creationId="{8CC4F29F-DB68-FF47-9301-BE402B157D65}"/>
          </ac:spMkLst>
        </pc:spChg>
        <pc:spChg chg="mod">
          <ac:chgData name="Cindy Noel" userId="a69c5529-2cff-475d-8882-9fc4b5b903c5" providerId="ADAL" clId="{918B6B63-5D08-4933-8F41-33AEE064CAEB}" dt="2024-10-15T12:20:16.822" v="124" actId="255"/>
          <ac:spMkLst>
            <pc:docMk/>
            <pc:sldMk cId="2253109177" sldId="316"/>
            <ac:spMk id="4" creationId="{0D1A4217-9153-BA51-B63C-1DEE18B9A8C1}"/>
          </ac:spMkLst>
        </pc:spChg>
      </pc:sldChg>
      <pc:sldChg chg="modSp new mod">
        <pc:chgData name="Cindy Noel" userId="a69c5529-2cff-475d-8882-9fc4b5b903c5" providerId="ADAL" clId="{918B6B63-5D08-4933-8F41-33AEE064CAEB}" dt="2024-10-15T12:34:59.726" v="1197" actId="113"/>
        <pc:sldMkLst>
          <pc:docMk/>
          <pc:sldMk cId="2449781233" sldId="317"/>
        </pc:sldMkLst>
        <pc:spChg chg="mod">
          <ac:chgData name="Cindy Noel" userId="a69c5529-2cff-475d-8882-9fc4b5b903c5" providerId="ADAL" clId="{918B6B63-5D08-4933-8F41-33AEE064CAEB}" dt="2024-10-15T12:34:59.726" v="1197" actId="113"/>
          <ac:spMkLst>
            <pc:docMk/>
            <pc:sldMk cId="2449781233" sldId="317"/>
            <ac:spMk id="3" creationId="{5BED2340-D530-8AC8-BFE1-F306D5ABE6CE}"/>
          </ac:spMkLst>
        </pc:spChg>
        <pc:spChg chg="mod">
          <ac:chgData name="Cindy Noel" userId="a69c5529-2cff-475d-8882-9fc4b5b903c5" providerId="ADAL" clId="{918B6B63-5D08-4933-8F41-33AEE064CAEB}" dt="2024-10-15T12:21:15.259" v="179" actId="255"/>
          <ac:spMkLst>
            <pc:docMk/>
            <pc:sldMk cId="2449781233" sldId="317"/>
            <ac:spMk id="4" creationId="{E29D53AC-43A9-BC93-28A4-1145A2940311}"/>
          </ac:spMkLst>
        </pc:spChg>
      </pc:sldChg>
      <pc:sldChg chg="modSp new mod">
        <pc:chgData name="Cindy Noel" userId="a69c5529-2cff-475d-8882-9fc4b5b903c5" providerId="ADAL" clId="{918B6B63-5D08-4933-8F41-33AEE064CAEB}" dt="2024-10-15T12:35:05.854" v="1198" actId="113"/>
        <pc:sldMkLst>
          <pc:docMk/>
          <pc:sldMk cId="220297817" sldId="318"/>
        </pc:sldMkLst>
        <pc:spChg chg="mod">
          <ac:chgData name="Cindy Noel" userId="a69c5529-2cff-475d-8882-9fc4b5b903c5" providerId="ADAL" clId="{918B6B63-5D08-4933-8F41-33AEE064CAEB}" dt="2024-10-15T12:35:05.854" v="1198" actId="113"/>
          <ac:spMkLst>
            <pc:docMk/>
            <pc:sldMk cId="220297817" sldId="318"/>
            <ac:spMk id="3" creationId="{9B1369F9-D473-3F92-85B0-E82C9A149199}"/>
          </ac:spMkLst>
        </pc:spChg>
        <pc:spChg chg="mod">
          <ac:chgData name="Cindy Noel" userId="a69c5529-2cff-475d-8882-9fc4b5b903c5" providerId="ADAL" clId="{918B6B63-5D08-4933-8F41-33AEE064CAEB}" dt="2024-10-15T12:21:05.609" v="177" actId="255"/>
          <ac:spMkLst>
            <pc:docMk/>
            <pc:sldMk cId="220297817" sldId="318"/>
            <ac:spMk id="4" creationId="{7B9F7E47-5063-87A4-B32D-8526D1238B3A}"/>
          </ac:spMkLst>
        </pc:spChg>
      </pc:sldChg>
      <pc:sldChg chg="modSp new mod">
        <pc:chgData name="Cindy Noel" userId="a69c5529-2cff-475d-8882-9fc4b5b903c5" providerId="ADAL" clId="{918B6B63-5D08-4933-8F41-33AEE064CAEB}" dt="2024-10-15T12:31:16.547" v="961" actId="113"/>
        <pc:sldMkLst>
          <pc:docMk/>
          <pc:sldMk cId="3803988473" sldId="319"/>
        </pc:sldMkLst>
        <pc:spChg chg="mod">
          <ac:chgData name="Cindy Noel" userId="a69c5529-2cff-475d-8882-9fc4b5b903c5" providerId="ADAL" clId="{918B6B63-5D08-4933-8F41-33AEE064CAEB}" dt="2024-10-15T12:31:16.547" v="961" actId="113"/>
          <ac:spMkLst>
            <pc:docMk/>
            <pc:sldMk cId="3803988473" sldId="319"/>
            <ac:spMk id="3" creationId="{5F19AEB9-9211-0DC5-9F5D-0DC1830B6BC9}"/>
          </ac:spMkLst>
        </pc:spChg>
        <pc:spChg chg="mod">
          <ac:chgData name="Cindy Noel" userId="a69c5529-2cff-475d-8882-9fc4b5b903c5" providerId="ADAL" clId="{918B6B63-5D08-4933-8F41-33AEE064CAEB}" dt="2024-10-15T12:29:58.265" v="866" actId="255"/>
          <ac:spMkLst>
            <pc:docMk/>
            <pc:sldMk cId="3803988473" sldId="319"/>
            <ac:spMk id="4" creationId="{ED25337A-D0B5-47F7-D59C-D833207CF3E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 fontScale="90000"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MANAGEMENT</a:t>
            </a: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746721-B69A-C8C7-4E9A-EC0ECAAC5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Management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Paperless Environment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BEF77B-33C9-7C77-57EC-8B538BC7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149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9D2EF0-CEB3-432B-1C29-0434A013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52D722F-C991-C0A3-23F9-91D37246C3A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of current space</a:t>
            </a:r>
          </a:p>
          <a:p>
            <a:pPr lvl="1"/>
            <a:endParaRPr lang="en-US" sz="2422" dirty="0"/>
          </a:p>
          <a:p>
            <a:pPr lvl="1"/>
            <a:r>
              <a:rPr lang="en-US" sz="24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clients safely enter and stay for one hour?</a:t>
            </a:r>
          </a:p>
          <a:p>
            <a:pPr lvl="1"/>
            <a:endParaRPr lang="en-US" sz="2422" dirty="0"/>
          </a:p>
          <a:p>
            <a:pPr lvl="1"/>
            <a:r>
              <a:rPr lang="en-US" sz="2422" dirty="0"/>
              <a:t>Minimize distractions</a:t>
            </a:r>
          </a:p>
          <a:p>
            <a:pPr lvl="2"/>
            <a:endParaRPr lang="en-US" sz="2044" dirty="0"/>
          </a:p>
          <a:p>
            <a:pPr lvl="2"/>
            <a:r>
              <a:rPr lang="en-US" sz="2044" dirty="0"/>
              <a:t>Personal phone calls during appointments</a:t>
            </a:r>
          </a:p>
          <a:p>
            <a:pPr lvl="2"/>
            <a:r>
              <a:rPr lang="en-US" sz="2044" dirty="0"/>
              <a:t>Individuals stopping by</a:t>
            </a:r>
          </a:p>
          <a:p>
            <a:pPr lvl="2"/>
            <a:r>
              <a:rPr lang="en-US" sz="2044" dirty="0"/>
              <a:t>Alexa playing smooth jazz</a:t>
            </a:r>
          </a:p>
          <a:p>
            <a:pPr lvl="2"/>
            <a:r>
              <a:rPr lang="en-US" sz="2044" dirty="0"/>
              <a:t>TV blaring sports center</a:t>
            </a:r>
          </a:p>
          <a:p>
            <a:pPr marL="863885" lvl="2" indent="0">
              <a:buNone/>
            </a:pPr>
            <a:endParaRPr lang="en-US" sz="2044" dirty="0"/>
          </a:p>
          <a:p>
            <a:pPr lvl="1"/>
            <a:endParaRPr lang="en-US" sz="24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3885" lvl="2" indent="0">
              <a:buNone/>
            </a:pPr>
            <a:endParaRPr lang="en-US" sz="204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726916-A939-7718-FF99-C6B7411E2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MANAGEMENT</a:t>
            </a:r>
          </a:p>
        </p:txBody>
      </p:sp>
    </p:spTree>
    <p:extLst>
      <p:ext uri="{BB962C8B-B14F-4D97-AF65-F5344CB8AC3E}">
        <p14:creationId xmlns:p14="http://schemas.microsoft.com/office/powerpoint/2010/main" val="345092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405400-BBC7-60A3-E247-235F9BDB9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F19AEB9-9211-0DC5-9F5D-0DC1830B6BC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Signage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Must be legible and clean</a:t>
            </a:r>
          </a:p>
          <a:p>
            <a:pPr lvl="1"/>
            <a:r>
              <a:rPr lang="en-US" sz="3200" dirty="0"/>
              <a:t>Accurate times</a:t>
            </a:r>
          </a:p>
          <a:p>
            <a:pPr lvl="1"/>
            <a:endParaRPr lang="en-US" sz="3200" dirty="0"/>
          </a:p>
          <a:p>
            <a:r>
              <a:rPr lang="en-US" sz="357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Host rules</a:t>
            </a:r>
          </a:p>
          <a:p>
            <a:pPr marL="0" indent="0">
              <a:buNone/>
            </a:pPr>
            <a:endParaRPr lang="en-US" sz="357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 and protocols</a:t>
            </a:r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D25337A-D0B5-47F7-D59C-D833207CF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MANAGEMENT</a:t>
            </a:r>
          </a:p>
        </p:txBody>
      </p:sp>
    </p:spTree>
    <p:extLst>
      <p:ext uri="{BB962C8B-B14F-4D97-AF65-F5344CB8AC3E}">
        <p14:creationId xmlns:p14="http://schemas.microsoft.com/office/powerpoint/2010/main" val="380398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A10ABE-64C1-281C-2B2E-A10E358E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5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CC4F29F-DB68-FF47-9301-BE402B157D6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Managers/TAP Managers</a:t>
            </a:r>
          </a:p>
          <a:p>
            <a:pPr marL="431941" lvl="1" indent="0">
              <a:buNone/>
            </a:pPr>
            <a:endParaRPr lang="en-US" sz="282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3200" dirty="0"/>
              <a:t>VFW BDD Reps are guests</a:t>
            </a:r>
          </a:p>
          <a:p>
            <a:pPr lvl="1">
              <a:lnSpc>
                <a:spcPct val="150000"/>
              </a:lnSpc>
            </a:pPr>
            <a:r>
              <a:rPr lang="en-US" sz="3200" dirty="0"/>
              <a:t>Respectful communication</a:t>
            </a:r>
          </a:p>
          <a:p>
            <a:pPr lvl="1">
              <a:lnSpc>
                <a:spcPct val="150000"/>
              </a:lnSpc>
            </a:pPr>
            <a:r>
              <a:rPr lang="en-US" sz="3200" dirty="0"/>
              <a:t>Information sharing</a:t>
            </a:r>
          </a:p>
          <a:p>
            <a:pPr lvl="1"/>
            <a:endParaRPr lang="en-US" sz="2822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1A4217-9153-BA51-B63C-1DEE18B9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</a:p>
        </p:txBody>
      </p:sp>
    </p:spTree>
    <p:extLst>
      <p:ext uri="{BB962C8B-B14F-4D97-AF65-F5344CB8AC3E}">
        <p14:creationId xmlns:p14="http://schemas.microsoft.com/office/powerpoint/2010/main" val="225310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19AEEEF-E820-3B90-3EBF-1FAE86DE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6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5BED2340-D530-8AC8-BFE1-F306D5ABE6CE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your office?</a:t>
            </a:r>
          </a:p>
          <a:p>
            <a:pPr lvl="1"/>
            <a:r>
              <a:rPr lang="en-US" dirty="0"/>
              <a:t>Scanner</a:t>
            </a:r>
          </a:p>
          <a:p>
            <a:pPr lvl="1"/>
            <a:r>
              <a:rPr lang="en-US" dirty="0"/>
              <a:t>Printer</a:t>
            </a:r>
          </a:p>
          <a:p>
            <a:pPr lvl="1"/>
            <a:r>
              <a:rPr lang="en-US" dirty="0"/>
              <a:t>Signature Pad</a:t>
            </a:r>
          </a:p>
          <a:p>
            <a:pPr marL="431941" lvl="1" indent="0">
              <a:buNone/>
            </a:pPr>
            <a:endParaRPr lang="en-US" dirty="0"/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missing?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Mandatory equipment check end of FY.</a:t>
            </a:r>
          </a:p>
          <a:p>
            <a:pPr marL="431941" lvl="1" indent="0">
              <a:buNone/>
            </a:pPr>
            <a:endParaRPr lang="en-US" dirty="0"/>
          </a:p>
          <a:p>
            <a:pPr marL="431941" lvl="1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29D53AC-43A9-BC93-28A4-1145A2940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</a:t>
            </a:r>
          </a:p>
        </p:txBody>
      </p:sp>
    </p:spTree>
    <p:extLst>
      <p:ext uri="{BB962C8B-B14F-4D97-AF65-F5344CB8AC3E}">
        <p14:creationId xmlns:p14="http://schemas.microsoft.com/office/powerpoint/2010/main" val="244978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101112-AC94-9D10-0A57-A97C695F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9B1369F9-D473-3F92-85B0-E82C9A149199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printing?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Disposal?</a:t>
            </a:r>
          </a:p>
          <a:p>
            <a:pPr lvl="1">
              <a:lnSpc>
                <a:spcPct val="150000"/>
              </a:lnSpc>
            </a:pPr>
            <a:r>
              <a:rPr lang="en-US" sz="3222" dirty="0"/>
              <a:t>CDs</a:t>
            </a:r>
          </a:p>
          <a:p>
            <a:pPr lvl="1">
              <a:lnSpc>
                <a:spcPct val="150000"/>
              </a:lnSpc>
            </a:pPr>
            <a:r>
              <a:rPr lang="en-US" sz="3222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 part 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B9F7E47-5063-87A4-B32D-8526D1238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PAPERLESS ENVIRONMENT</a:t>
            </a:r>
          </a:p>
        </p:txBody>
      </p:sp>
    </p:spTree>
    <p:extLst>
      <p:ext uri="{BB962C8B-B14F-4D97-AF65-F5344CB8AC3E}">
        <p14:creationId xmlns:p14="http://schemas.microsoft.com/office/powerpoint/2010/main" val="220297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AD0BD-6AD3-9FFD-F53D-AC94EA7B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8B46E833-B3CF-DC45-36C2-ABE067B01111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DC0726-D99B-C039-35DD-525D84C3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17563560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1398</TotalTime>
  <Words>117</Words>
  <Application>Microsoft Office PowerPoint</Application>
  <PresentationFormat>Custom</PresentationFormat>
  <Paragraphs>62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NEW LOGO</vt:lpstr>
      <vt:lpstr>Custom Design</vt:lpstr>
      <vt:lpstr>1_NEW LOGO</vt:lpstr>
      <vt:lpstr>1_Custom Design</vt:lpstr>
      <vt:lpstr>OFFICE MANAGEMENT</vt:lpstr>
      <vt:lpstr>OBJECTIVES</vt:lpstr>
      <vt:lpstr>OFFICE MANAGEMENT</vt:lpstr>
      <vt:lpstr>OFFICE MANAGEMENT</vt:lpstr>
      <vt:lpstr>RELATIONSHIPS</vt:lpstr>
      <vt:lpstr>EQUIPMENT</vt:lpstr>
      <vt:lpstr>PAPERLESS ENVIRONMENT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Cindy Noel</cp:lastModifiedBy>
  <cp:revision>157</cp:revision>
  <cp:lastPrinted>2023-08-10T15:08:45Z</cp:lastPrinted>
  <dcterms:created xsi:type="dcterms:W3CDTF">2016-08-14T23:34:48Z</dcterms:created>
  <dcterms:modified xsi:type="dcterms:W3CDTF">2024-10-15T12:35:11Z</dcterms:modified>
</cp:coreProperties>
</file>