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86" r:id="rId1"/>
    <p:sldMasterId id="2147483892" r:id="rId2"/>
    <p:sldMasterId id="2147483899" r:id="rId3"/>
    <p:sldMasterId id="2147483904" r:id="rId4"/>
  </p:sldMasterIdLst>
  <p:notesMasterIdLst>
    <p:notesMasterId r:id="rId18"/>
  </p:notesMasterIdLst>
  <p:handoutMasterIdLst>
    <p:handoutMasterId r:id="rId19"/>
  </p:handoutMasterIdLst>
  <p:sldIdLst>
    <p:sldId id="309" r:id="rId5"/>
    <p:sldId id="311" r:id="rId6"/>
    <p:sldId id="316" r:id="rId7"/>
    <p:sldId id="317" r:id="rId8"/>
    <p:sldId id="318" r:id="rId9"/>
    <p:sldId id="319" r:id="rId10"/>
    <p:sldId id="320" r:id="rId11"/>
    <p:sldId id="323" r:id="rId12"/>
    <p:sldId id="321" r:id="rId13"/>
    <p:sldId id="325" r:id="rId14"/>
    <p:sldId id="322" r:id="rId15"/>
    <p:sldId id="324" r:id="rId16"/>
    <p:sldId id="314" r:id="rId17"/>
  </p:sldIdLst>
  <p:sldSz cx="11520488" cy="6480175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4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503" userDrawn="1">
          <p15:clr>
            <a:srgbClr val="A4A3A4"/>
          </p15:clr>
        </p15:guide>
        <p15:guide id="2" pos="200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 Barefoot" initials="LB" lastIdx="4" clrIdx="0">
    <p:extLst>
      <p:ext uri="{19B8F6BF-5375-455C-9EA6-DF929625EA0E}">
        <p15:presenceInfo xmlns:p15="http://schemas.microsoft.com/office/powerpoint/2012/main" userId="Lauren Barefoot" providerId="None"/>
      </p:ext>
    </p:extLst>
  </p:cmAuthor>
  <p:cmAuthor id="2" name="Lauren Barefoot" initials="LB [2]" lastIdx="7" clrIdx="1">
    <p:extLst>
      <p:ext uri="{19B8F6BF-5375-455C-9EA6-DF929625EA0E}">
        <p15:presenceInfo xmlns:p15="http://schemas.microsoft.com/office/powerpoint/2012/main" userId="S-1-5-21-1147415601-746390328-441284377-36146" providerId="AD"/>
      </p:ext>
    </p:extLst>
  </p:cmAuthor>
  <p:cmAuthor id="3" name="Christopher Macinkowicz" initials="CM" lastIdx="1" clrIdx="2">
    <p:extLst>
      <p:ext uri="{19B8F6BF-5375-455C-9EA6-DF929625EA0E}">
        <p15:presenceInfo xmlns:p15="http://schemas.microsoft.com/office/powerpoint/2012/main" userId="S::CMacinkowicz@vfw.org::0d70cd78-d19b-4f87-8c72-6e08ee5e17e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87173" autoAdjust="0"/>
  </p:normalViewPr>
  <p:slideViewPr>
    <p:cSldViewPr>
      <p:cViewPr varScale="1">
        <p:scale>
          <a:sx n="69" d="100"/>
          <a:sy n="69" d="100"/>
        </p:scale>
        <p:origin x="90" y="1080"/>
      </p:cViewPr>
      <p:guideLst>
        <p:guide orient="horz" pos="2160"/>
        <p:guide pos="3413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418" y="84"/>
      </p:cViewPr>
      <p:guideLst>
        <p:guide orient="horz" pos="2503"/>
        <p:guide pos="20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ndy Noel" userId="a69c5529-2cff-475d-8882-9fc4b5b903c5" providerId="ADAL" clId="{35DA9559-CE6C-4608-92F2-28FADD10F016}"/>
    <pc:docChg chg="undo custSel addSld delSld modSld">
      <pc:chgData name="Cindy Noel" userId="a69c5529-2cff-475d-8882-9fc4b5b903c5" providerId="ADAL" clId="{35DA9559-CE6C-4608-92F2-28FADD10F016}" dt="2024-10-15T11:43:01.099" v="2315" actId="255"/>
      <pc:docMkLst>
        <pc:docMk/>
      </pc:docMkLst>
      <pc:sldChg chg="del">
        <pc:chgData name="Cindy Noel" userId="a69c5529-2cff-475d-8882-9fc4b5b903c5" providerId="ADAL" clId="{35DA9559-CE6C-4608-92F2-28FADD10F016}" dt="2024-10-15T02:49:00.177" v="39" actId="2696"/>
        <pc:sldMkLst>
          <pc:docMk/>
          <pc:sldMk cId="0" sldId="259"/>
        </pc:sldMkLst>
      </pc:sldChg>
      <pc:sldChg chg="del">
        <pc:chgData name="Cindy Noel" userId="a69c5529-2cff-475d-8882-9fc4b5b903c5" providerId="ADAL" clId="{35DA9559-CE6C-4608-92F2-28FADD10F016}" dt="2024-10-15T02:49:00.177" v="39" actId="2696"/>
        <pc:sldMkLst>
          <pc:docMk/>
          <pc:sldMk cId="0" sldId="260"/>
        </pc:sldMkLst>
      </pc:sldChg>
      <pc:sldChg chg="modSp mod">
        <pc:chgData name="Cindy Noel" userId="a69c5529-2cff-475d-8882-9fc4b5b903c5" providerId="ADAL" clId="{35DA9559-CE6C-4608-92F2-28FADD10F016}" dt="2024-10-15T02:35:02.543" v="38" actId="27636"/>
        <pc:sldMkLst>
          <pc:docMk/>
          <pc:sldMk cId="1968354495" sldId="309"/>
        </pc:sldMkLst>
        <pc:spChg chg="mod">
          <ac:chgData name="Cindy Noel" userId="a69c5529-2cff-475d-8882-9fc4b5b903c5" providerId="ADAL" clId="{35DA9559-CE6C-4608-92F2-28FADD10F016}" dt="2024-10-15T02:35:02.543" v="38" actId="27636"/>
          <ac:spMkLst>
            <pc:docMk/>
            <pc:sldMk cId="1968354495" sldId="309"/>
            <ac:spMk id="5122" creationId="{00000000-0000-0000-0000-000000000000}"/>
          </ac:spMkLst>
        </pc:spChg>
      </pc:sldChg>
      <pc:sldChg chg="modSp mod">
        <pc:chgData name="Cindy Noel" userId="a69c5529-2cff-475d-8882-9fc4b5b903c5" providerId="ADAL" clId="{35DA9559-CE6C-4608-92F2-28FADD10F016}" dt="2024-10-15T11:28:27.901" v="1807" actId="2711"/>
        <pc:sldMkLst>
          <pc:docMk/>
          <pc:sldMk cId="41494208" sldId="311"/>
        </pc:sldMkLst>
        <pc:spChg chg="mod">
          <ac:chgData name="Cindy Noel" userId="a69c5529-2cff-475d-8882-9fc4b5b903c5" providerId="ADAL" clId="{35DA9559-CE6C-4608-92F2-28FADD10F016}" dt="2024-10-15T11:28:18.207" v="1806" actId="255"/>
          <ac:spMkLst>
            <pc:docMk/>
            <pc:sldMk cId="41494208" sldId="311"/>
            <ac:spMk id="2" creationId="{91746721-B69A-C8C7-4E9A-EC0ECAAC5C02}"/>
          </ac:spMkLst>
        </pc:spChg>
        <pc:spChg chg="mod">
          <ac:chgData name="Cindy Noel" userId="a69c5529-2cff-475d-8882-9fc4b5b903c5" providerId="ADAL" clId="{35DA9559-CE6C-4608-92F2-28FADD10F016}" dt="2024-10-15T11:28:27.901" v="1807" actId="2711"/>
          <ac:spMkLst>
            <pc:docMk/>
            <pc:sldMk cId="41494208" sldId="311"/>
            <ac:spMk id="3" creationId="{E5BEF77B-33C9-7C77-57EC-8B538BC78BD7}"/>
          </ac:spMkLst>
        </pc:spChg>
      </pc:sldChg>
      <pc:sldChg chg="del">
        <pc:chgData name="Cindy Noel" userId="a69c5529-2cff-475d-8882-9fc4b5b903c5" providerId="ADAL" clId="{35DA9559-CE6C-4608-92F2-28FADD10F016}" dt="2024-10-15T02:49:00.177" v="39" actId="2696"/>
        <pc:sldMkLst>
          <pc:docMk/>
          <pc:sldMk cId="2590328951" sldId="312"/>
        </pc:sldMkLst>
      </pc:sldChg>
      <pc:sldChg chg="del">
        <pc:chgData name="Cindy Noel" userId="a69c5529-2cff-475d-8882-9fc4b5b903c5" providerId="ADAL" clId="{35DA9559-CE6C-4608-92F2-28FADD10F016}" dt="2024-10-15T02:49:00.177" v="39" actId="2696"/>
        <pc:sldMkLst>
          <pc:docMk/>
          <pc:sldMk cId="671167365" sldId="313"/>
        </pc:sldMkLst>
      </pc:sldChg>
      <pc:sldChg chg="modSp mod">
        <pc:chgData name="Cindy Noel" userId="a69c5529-2cff-475d-8882-9fc4b5b903c5" providerId="ADAL" clId="{35DA9559-CE6C-4608-92F2-28FADD10F016}" dt="2024-10-15T11:41:27.942" v="2309" actId="255"/>
        <pc:sldMkLst>
          <pc:docMk/>
          <pc:sldMk cId="717563560" sldId="314"/>
        </pc:sldMkLst>
        <pc:spChg chg="mod">
          <ac:chgData name="Cindy Noel" userId="a69c5529-2cff-475d-8882-9fc4b5b903c5" providerId="ADAL" clId="{35DA9559-CE6C-4608-92F2-28FADD10F016}" dt="2024-10-15T11:41:27.942" v="2309" actId="255"/>
          <ac:spMkLst>
            <pc:docMk/>
            <pc:sldMk cId="717563560" sldId="314"/>
            <ac:spMk id="4" creationId="{F1DC0726-D99B-C039-35DD-525D84C3199D}"/>
          </ac:spMkLst>
        </pc:spChg>
      </pc:sldChg>
      <pc:sldChg chg="new del">
        <pc:chgData name="Cindy Noel" userId="a69c5529-2cff-475d-8882-9fc4b5b903c5" providerId="ADAL" clId="{35DA9559-CE6C-4608-92F2-28FADD10F016}" dt="2024-10-15T03:25:30.624" v="88" actId="2696"/>
        <pc:sldMkLst>
          <pc:docMk/>
          <pc:sldMk cId="178374254" sldId="315"/>
        </pc:sldMkLst>
      </pc:sldChg>
      <pc:sldChg chg="new del">
        <pc:chgData name="Cindy Noel" userId="a69c5529-2cff-475d-8882-9fc4b5b903c5" providerId="ADAL" clId="{35DA9559-CE6C-4608-92F2-28FADD10F016}" dt="2024-10-15T03:26:03.232" v="91" actId="2696"/>
        <pc:sldMkLst>
          <pc:docMk/>
          <pc:sldMk cId="1280412181" sldId="315"/>
        </pc:sldMkLst>
      </pc:sldChg>
      <pc:sldChg chg="del">
        <pc:chgData name="Cindy Noel" userId="a69c5529-2cff-475d-8882-9fc4b5b903c5" providerId="ADAL" clId="{35DA9559-CE6C-4608-92F2-28FADD10F016}" dt="2024-10-15T02:49:00.177" v="39" actId="2696"/>
        <pc:sldMkLst>
          <pc:docMk/>
          <pc:sldMk cId="1984800223" sldId="315"/>
        </pc:sldMkLst>
      </pc:sldChg>
      <pc:sldChg chg="modSp new mod">
        <pc:chgData name="Cindy Noel" userId="a69c5529-2cff-475d-8882-9fc4b5b903c5" providerId="ADAL" clId="{35DA9559-CE6C-4608-92F2-28FADD10F016}" dt="2024-10-15T11:29:14.104" v="1835" actId="20577"/>
        <pc:sldMkLst>
          <pc:docMk/>
          <pc:sldMk cId="1305176510" sldId="316"/>
        </pc:sldMkLst>
        <pc:spChg chg="mod">
          <ac:chgData name="Cindy Noel" userId="a69c5529-2cff-475d-8882-9fc4b5b903c5" providerId="ADAL" clId="{35DA9559-CE6C-4608-92F2-28FADD10F016}" dt="2024-10-15T11:29:14.104" v="1835" actId="20577"/>
          <ac:spMkLst>
            <pc:docMk/>
            <pc:sldMk cId="1305176510" sldId="316"/>
            <ac:spMk id="3" creationId="{57BCB0D1-7495-8147-4EC2-C9DAC3470E09}"/>
          </ac:spMkLst>
        </pc:spChg>
        <pc:spChg chg="mod">
          <ac:chgData name="Cindy Noel" userId="a69c5529-2cff-475d-8882-9fc4b5b903c5" providerId="ADAL" clId="{35DA9559-CE6C-4608-92F2-28FADD10F016}" dt="2024-10-15T11:28:50.020" v="1829" actId="20577"/>
          <ac:spMkLst>
            <pc:docMk/>
            <pc:sldMk cId="1305176510" sldId="316"/>
            <ac:spMk id="4" creationId="{CCB70DF5-56F4-4A14-51DF-2942C68292A9}"/>
          </ac:spMkLst>
        </pc:spChg>
      </pc:sldChg>
      <pc:sldChg chg="del">
        <pc:chgData name="Cindy Noel" userId="a69c5529-2cff-475d-8882-9fc4b5b903c5" providerId="ADAL" clId="{35DA9559-CE6C-4608-92F2-28FADD10F016}" dt="2024-10-15T02:49:00.177" v="39" actId="2696"/>
        <pc:sldMkLst>
          <pc:docMk/>
          <pc:sldMk cId="2676828603" sldId="316"/>
        </pc:sldMkLst>
      </pc:sldChg>
      <pc:sldChg chg="del">
        <pc:chgData name="Cindy Noel" userId="a69c5529-2cff-475d-8882-9fc4b5b903c5" providerId="ADAL" clId="{35DA9559-CE6C-4608-92F2-28FADD10F016}" dt="2024-10-15T02:49:00.177" v="39" actId="2696"/>
        <pc:sldMkLst>
          <pc:docMk/>
          <pc:sldMk cId="443859709" sldId="317"/>
        </pc:sldMkLst>
      </pc:sldChg>
      <pc:sldChg chg="modSp new mod">
        <pc:chgData name="Cindy Noel" userId="a69c5529-2cff-475d-8882-9fc4b5b903c5" providerId="ADAL" clId="{35DA9559-CE6C-4608-92F2-28FADD10F016}" dt="2024-10-15T11:30:35.476" v="1913" actId="313"/>
        <pc:sldMkLst>
          <pc:docMk/>
          <pc:sldMk cId="2396808374" sldId="317"/>
        </pc:sldMkLst>
        <pc:spChg chg="mod">
          <ac:chgData name="Cindy Noel" userId="a69c5529-2cff-475d-8882-9fc4b5b903c5" providerId="ADAL" clId="{35DA9559-CE6C-4608-92F2-28FADD10F016}" dt="2024-10-15T11:30:35.476" v="1913" actId="313"/>
          <ac:spMkLst>
            <pc:docMk/>
            <pc:sldMk cId="2396808374" sldId="317"/>
            <ac:spMk id="3" creationId="{2112BF03-B867-0DA8-2704-E45DC296DADA}"/>
          </ac:spMkLst>
        </pc:spChg>
        <pc:spChg chg="mod">
          <ac:chgData name="Cindy Noel" userId="a69c5529-2cff-475d-8882-9fc4b5b903c5" providerId="ADAL" clId="{35DA9559-CE6C-4608-92F2-28FADD10F016}" dt="2024-10-15T03:33:48.401" v="720" actId="2711"/>
          <ac:spMkLst>
            <pc:docMk/>
            <pc:sldMk cId="2396808374" sldId="317"/>
            <ac:spMk id="4" creationId="{C894A4F7-8316-E58F-0726-FC26CA68B640}"/>
          </ac:spMkLst>
        </pc:spChg>
      </pc:sldChg>
      <pc:sldChg chg="del">
        <pc:chgData name="Cindy Noel" userId="a69c5529-2cff-475d-8882-9fc4b5b903c5" providerId="ADAL" clId="{35DA9559-CE6C-4608-92F2-28FADD10F016}" dt="2024-10-15T02:49:00.177" v="39" actId="2696"/>
        <pc:sldMkLst>
          <pc:docMk/>
          <pc:sldMk cId="571759641" sldId="318"/>
        </pc:sldMkLst>
      </pc:sldChg>
      <pc:sldChg chg="modSp new mod">
        <pc:chgData name="Cindy Noel" userId="a69c5529-2cff-475d-8882-9fc4b5b903c5" providerId="ADAL" clId="{35DA9559-CE6C-4608-92F2-28FADD10F016}" dt="2024-10-15T11:31:34.757" v="1935" actId="113"/>
        <pc:sldMkLst>
          <pc:docMk/>
          <pc:sldMk cId="807147144" sldId="318"/>
        </pc:sldMkLst>
        <pc:spChg chg="mod">
          <ac:chgData name="Cindy Noel" userId="a69c5529-2cff-475d-8882-9fc4b5b903c5" providerId="ADAL" clId="{35DA9559-CE6C-4608-92F2-28FADD10F016}" dt="2024-10-15T11:31:34.757" v="1935" actId="113"/>
          <ac:spMkLst>
            <pc:docMk/>
            <pc:sldMk cId="807147144" sldId="318"/>
            <ac:spMk id="3" creationId="{522D5A45-264E-78F1-28A6-3352EDACB004}"/>
          </ac:spMkLst>
        </pc:spChg>
        <pc:spChg chg="mod">
          <ac:chgData name="Cindy Noel" userId="a69c5529-2cff-475d-8882-9fc4b5b903c5" providerId="ADAL" clId="{35DA9559-CE6C-4608-92F2-28FADD10F016}" dt="2024-10-15T11:30:57.695" v="1929" actId="255"/>
          <ac:spMkLst>
            <pc:docMk/>
            <pc:sldMk cId="807147144" sldId="318"/>
            <ac:spMk id="4" creationId="{9A5E0A1B-CE10-82C5-32B0-4E94629464E7}"/>
          </ac:spMkLst>
        </pc:spChg>
      </pc:sldChg>
      <pc:sldChg chg="modSp new mod">
        <pc:chgData name="Cindy Noel" userId="a69c5529-2cff-475d-8882-9fc4b5b903c5" providerId="ADAL" clId="{35DA9559-CE6C-4608-92F2-28FADD10F016}" dt="2024-10-15T11:31:52.561" v="1938" actId="255"/>
        <pc:sldMkLst>
          <pc:docMk/>
          <pc:sldMk cId="171062538" sldId="319"/>
        </pc:sldMkLst>
        <pc:spChg chg="mod">
          <ac:chgData name="Cindy Noel" userId="a69c5529-2cff-475d-8882-9fc4b5b903c5" providerId="ADAL" clId="{35DA9559-CE6C-4608-92F2-28FADD10F016}" dt="2024-10-15T11:31:39.321" v="1936" actId="113"/>
          <ac:spMkLst>
            <pc:docMk/>
            <pc:sldMk cId="171062538" sldId="319"/>
            <ac:spMk id="3" creationId="{DC6EEA50-B66D-B70B-4E4D-1A402279D60D}"/>
          </ac:spMkLst>
        </pc:spChg>
        <pc:spChg chg="mod">
          <ac:chgData name="Cindy Noel" userId="a69c5529-2cff-475d-8882-9fc4b5b903c5" providerId="ADAL" clId="{35DA9559-CE6C-4608-92F2-28FADD10F016}" dt="2024-10-15T11:31:52.561" v="1938" actId="255"/>
          <ac:spMkLst>
            <pc:docMk/>
            <pc:sldMk cId="171062538" sldId="319"/>
            <ac:spMk id="4" creationId="{0A127916-AD44-20BF-5DF1-7D4EE1C7B776}"/>
          </ac:spMkLst>
        </pc:spChg>
      </pc:sldChg>
      <pc:sldChg chg="modSp new mod">
        <pc:chgData name="Cindy Noel" userId="a69c5529-2cff-475d-8882-9fc4b5b903c5" providerId="ADAL" clId="{35DA9559-CE6C-4608-92F2-28FADD10F016}" dt="2024-10-15T11:31:46.216" v="1937" actId="255"/>
        <pc:sldMkLst>
          <pc:docMk/>
          <pc:sldMk cId="1664981193" sldId="320"/>
        </pc:sldMkLst>
        <pc:spChg chg="mod">
          <ac:chgData name="Cindy Noel" userId="a69c5529-2cff-475d-8882-9fc4b5b903c5" providerId="ADAL" clId="{35DA9559-CE6C-4608-92F2-28FADD10F016}" dt="2024-10-15T03:51:01.288" v="1345" actId="2711"/>
          <ac:spMkLst>
            <pc:docMk/>
            <pc:sldMk cId="1664981193" sldId="320"/>
            <ac:spMk id="3" creationId="{A36D63B1-0613-3246-30DE-2B9A6651C8E8}"/>
          </ac:spMkLst>
        </pc:spChg>
        <pc:spChg chg="mod">
          <ac:chgData name="Cindy Noel" userId="a69c5529-2cff-475d-8882-9fc4b5b903c5" providerId="ADAL" clId="{35DA9559-CE6C-4608-92F2-28FADD10F016}" dt="2024-10-15T11:31:46.216" v="1937" actId="255"/>
          <ac:spMkLst>
            <pc:docMk/>
            <pc:sldMk cId="1664981193" sldId="320"/>
            <ac:spMk id="4" creationId="{ECF67D59-3E69-48B6-9F62-ACCD7BF4E5E3}"/>
          </ac:spMkLst>
        </pc:spChg>
      </pc:sldChg>
      <pc:sldChg chg="modSp new mod">
        <pc:chgData name="Cindy Noel" userId="a69c5529-2cff-475d-8882-9fc4b5b903c5" providerId="ADAL" clId="{35DA9559-CE6C-4608-92F2-28FADD10F016}" dt="2024-10-15T11:37:28.046" v="2164" actId="255"/>
        <pc:sldMkLst>
          <pc:docMk/>
          <pc:sldMk cId="1081870476" sldId="321"/>
        </pc:sldMkLst>
        <pc:spChg chg="mod">
          <ac:chgData name="Cindy Noel" userId="a69c5529-2cff-475d-8882-9fc4b5b903c5" providerId="ADAL" clId="{35DA9559-CE6C-4608-92F2-28FADD10F016}" dt="2024-10-15T11:32:58.975" v="1986" actId="14100"/>
          <ac:spMkLst>
            <pc:docMk/>
            <pc:sldMk cId="1081870476" sldId="321"/>
            <ac:spMk id="3" creationId="{C19413C1-CD9E-22C6-07DB-54B87417B544}"/>
          </ac:spMkLst>
        </pc:spChg>
        <pc:spChg chg="mod">
          <ac:chgData name="Cindy Noel" userId="a69c5529-2cff-475d-8882-9fc4b5b903c5" providerId="ADAL" clId="{35DA9559-CE6C-4608-92F2-28FADD10F016}" dt="2024-10-15T11:37:28.046" v="2164" actId="255"/>
          <ac:spMkLst>
            <pc:docMk/>
            <pc:sldMk cId="1081870476" sldId="321"/>
            <ac:spMk id="4" creationId="{1537F5AA-7A31-745D-C3CD-DF3294F8FC17}"/>
          </ac:spMkLst>
        </pc:spChg>
      </pc:sldChg>
      <pc:sldChg chg="modSp new mod">
        <pc:chgData name="Cindy Noel" userId="a69c5529-2cff-475d-8882-9fc4b5b903c5" providerId="ADAL" clId="{35DA9559-CE6C-4608-92F2-28FADD10F016}" dt="2024-10-15T11:42:35.305" v="2312" actId="20577"/>
        <pc:sldMkLst>
          <pc:docMk/>
          <pc:sldMk cId="2723404418" sldId="322"/>
        </pc:sldMkLst>
        <pc:spChg chg="mod">
          <ac:chgData name="Cindy Noel" userId="a69c5529-2cff-475d-8882-9fc4b5b903c5" providerId="ADAL" clId="{35DA9559-CE6C-4608-92F2-28FADD10F016}" dt="2024-10-15T11:42:35.305" v="2312" actId="20577"/>
          <ac:spMkLst>
            <pc:docMk/>
            <pc:sldMk cId="2723404418" sldId="322"/>
            <ac:spMk id="3" creationId="{40EBCE31-D3E1-07A2-0955-E73BA8B691D5}"/>
          </ac:spMkLst>
        </pc:spChg>
        <pc:spChg chg="mod">
          <ac:chgData name="Cindy Noel" userId="a69c5529-2cff-475d-8882-9fc4b5b903c5" providerId="ADAL" clId="{35DA9559-CE6C-4608-92F2-28FADD10F016}" dt="2024-10-15T11:37:37.211" v="2165" actId="255"/>
          <ac:spMkLst>
            <pc:docMk/>
            <pc:sldMk cId="2723404418" sldId="322"/>
            <ac:spMk id="4" creationId="{BDBF05FF-1F03-E036-7A7A-E5A2CA7BCA52}"/>
          </ac:spMkLst>
        </pc:spChg>
      </pc:sldChg>
      <pc:sldChg chg="modSp new mod">
        <pc:chgData name="Cindy Noel" userId="a69c5529-2cff-475d-8882-9fc4b5b903c5" providerId="ADAL" clId="{35DA9559-CE6C-4608-92F2-28FADD10F016}" dt="2024-10-15T11:36:38.112" v="2163" actId="255"/>
        <pc:sldMkLst>
          <pc:docMk/>
          <pc:sldMk cId="2133192390" sldId="323"/>
        </pc:sldMkLst>
        <pc:spChg chg="mod">
          <ac:chgData name="Cindy Noel" userId="a69c5529-2cff-475d-8882-9fc4b5b903c5" providerId="ADAL" clId="{35DA9559-CE6C-4608-92F2-28FADD10F016}" dt="2024-10-15T03:55:37.051" v="1652" actId="20577"/>
          <ac:spMkLst>
            <pc:docMk/>
            <pc:sldMk cId="2133192390" sldId="323"/>
            <ac:spMk id="3" creationId="{0ADF693F-4B04-CEA1-CF0D-660C338430D0}"/>
          </ac:spMkLst>
        </pc:spChg>
        <pc:spChg chg="mod">
          <ac:chgData name="Cindy Noel" userId="a69c5529-2cff-475d-8882-9fc4b5b903c5" providerId="ADAL" clId="{35DA9559-CE6C-4608-92F2-28FADD10F016}" dt="2024-10-15T11:36:38.112" v="2163" actId="255"/>
          <ac:spMkLst>
            <pc:docMk/>
            <pc:sldMk cId="2133192390" sldId="323"/>
            <ac:spMk id="4" creationId="{400A9B4A-02D9-874C-4E31-08C2DB8EAD90}"/>
          </ac:spMkLst>
        </pc:spChg>
      </pc:sldChg>
      <pc:sldChg chg="modSp new mod">
        <pc:chgData name="Cindy Noel" userId="a69c5529-2cff-475d-8882-9fc4b5b903c5" providerId="ADAL" clId="{35DA9559-CE6C-4608-92F2-28FADD10F016}" dt="2024-10-15T11:43:01.099" v="2315" actId="255"/>
        <pc:sldMkLst>
          <pc:docMk/>
          <pc:sldMk cId="2293700384" sldId="324"/>
        </pc:sldMkLst>
        <pc:spChg chg="mod">
          <ac:chgData name="Cindy Noel" userId="a69c5529-2cff-475d-8882-9fc4b5b903c5" providerId="ADAL" clId="{35DA9559-CE6C-4608-92F2-28FADD10F016}" dt="2024-10-15T11:43:01.099" v="2315" actId="255"/>
          <ac:spMkLst>
            <pc:docMk/>
            <pc:sldMk cId="2293700384" sldId="324"/>
            <ac:spMk id="3" creationId="{358D4870-B810-A072-3334-8156350E764F}"/>
          </ac:spMkLst>
        </pc:spChg>
        <pc:spChg chg="mod">
          <ac:chgData name="Cindy Noel" userId="a69c5529-2cff-475d-8882-9fc4b5b903c5" providerId="ADAL" clId="{35DA9559-CE6C-4608-92F2-28FADD10F016}" dt="2024-10-15T11:39:16.506" v="2265" actId="255"/>
          <ac:spMkLst>
            <pc:docMk/>
            <pc:sldMk cId="2293700384" sldId="324"/>
            <ac:spMk id="4" creationId="{550AD0AB-AE68-1B60-3A1A-841496A23CF7}"/>
          </ac:spMkLst>
        </pc:spChg>
      </pc:sldChg>
      <pc:sldChg chg="modSp new mod">
        <pc:chgData name="Cindy Noel" userId="a69c5529-2cff-475d-8882-9fc4b5b903c5" providerId="ADAL" clId="{35DA9559-CE6C-4608-92F2-28FADD10F016}" dt="2024-10-15T11:42:13.699" v="2310" actId="2711"/>
        <pc:sldMkLst>
          <pc:docMk/>
          <pc:sldMk cId="3685127148" sldId="325"/>
        </pc:sldMkLst>
        <pc:spChg chg="mod">
          <ac:chgData name="Cindy Noel" userId="a69c5529-2cff-475d-8882-9fc4b5b903c5" providerId="ADAL" clId="{35DA9559-CE6C-4608-92F2-28FADD10F016}" dt="2024-10-15T11:42:13.699" v="2310" actId="2711"/>
          <ac:spMkLst>
            <pc:docMk/>
            <pc:sldMk cId="3685127148" sldId="325"/>
            <ac:spMk id="3" creationId="{FC4F86F2-1B74-0935-4476-CFA76080AC4F}"/>
          </ac:spMkLst>
        </pc:spChg>
        <pc:spChg chg="mod">
          <ac:chgData name="Cindy Noel" userId="a69c5529-2cff-475d-8882-9fc4b5b903c5" providerId="ADAL" clId="{35DA9559-CE6C-4608-92F2-28FADD10F016}" dt="2024-10-15T11:33:39.605" v="2006" actId="255"/>
          <ac:spMkLst>
            <pc:docMk/>
            <pc:sldMk cId="3685127148" sldId="325"/>
            <ac:spMk id="4" creationId="{A045D603-40D1-7EDD-04C1-0BA359DC1399}"/>
          </ac:spMkLst>
        </pc:spChg>
      </pc:sldChg>
    </pc:docChg>
  </pc:docChgLst>
  <pc:docChgLst>
    <pc:chgData name="Cindy Noel" userId="a69c5529-2cff-475d-8882-9fc4b5b903c5" providerId="ADAL" clId="{2782FA5E-9A57-46B8-8A60-B39FC36C4172}"/>
    <pc:docChg chg="undo custSel addSld modSld sldOrd">
      <pc:chgData name="Cindy Noel" userId="a69c5529-2cff-475d-8882-9fc4b5b903c5" providerId="ADAL" clId="{2782FA5E-9A57-46B8-8A60-B39FC36C4172}" dt="2024-10-15T00:02:51.867" v="1360" actId="12"/>
      <pc:docMkLst>
        <pc:docMk/>
      </pc:docMkLst>
      <pc:sldChg chg="modSp mod">
        <pc:chgData name="Cindy Noel" userId="a69c5529-2cff-475d-8882-9fc4b5b903c5" providerId="ADAL" clId="{2782FA5E-9A57-46B8-8A60-B39FC36C4172}" dt="2024-10-14T23:56:01.274" v="1057" actId="113"/>
        <pc:sldMkLst>
          <pc:docMk/>
          <pc:sldMk cId="0" sldId="259"/>
        </pc:sldMkLst>
        <pc:spChg chg="mod">
          <ac:chgData name="Cindy Noel" userId="a69c5529-2cff-475d-8882-9fc4b5b903c5" providerId="ADAL" clId="{2782FA5E-9A57-46B8-8A60-B39FC36C4172}" dt="2024-10-14T23:03:13.153" v="352" actId="20577"/>
          <ac:spMkLst>
            <pc:docMk/>
            <pc:sldMk cId="0" sldId="259"/>
            <ac:spMk id="23554" creationId="{00000000-0000-0000-0000-000000000000}"/>
          </ac:spMkLst>
        </pc:spChg>
        <pc:spChg chg="mod">
          <ac:chgData name="Cindy Noel" userId="a69c5529-2cff-475d-8882-9fc4b5b903c5" providerId="ADAL" clId="{2782FA5E-9A57-46B8-8A60-B39FC36C4172}" dt="2024-10-14T23:56:01.274" v="1057" actId="113"/>
          <ac:spMkLst>
            <pc:docMk/>
            <pc:sldMk cId="0" sldId="259"/>
            <ac:spMk id="23555" creationId="{00000000-0000-0000-0000-000000000000}"/>
          </ac:spMkLst>
        </pc:spChg>
      </pc:sldChg>
      <pc:sldChg chg="modSp mod">
        <pc:chgData name="Cindy Noel" userId="a69c5529-2cff-475d-8882-9fc4b5b903c5" providerId="ADAL" clId="{2782FA5E-9A57-46B8-8A60-B39FC36C4172}" dt="2024-10-14T23:02:43.898" v="312" actId="20577"/>
        <pc:sldMkLst>
          <pc:docMk/>
          <pc:sldMk cId="0" sldId="260"/>
        </pc:sldMkLst>
        <pc:spChg chg="mod">
          <ac:chgData name="Cindy Noel" userId="a69c5529-2cff-475d-8882-9fc4b5b903c5" providerId="ADAL" clId="{2782FA5E-9A57-46B8-8A60-B39FC36C4172}" dt="2024-10-14T23:02:43.898" v="312" actId="20577"/>
          <ac:spMkLst>
            <pc:docMk/>
            <pc:sldMk cId="0" sldId="260"/>
            <ac:spMk id="11267" creationId="{00000000-0000-0000-0000-000000000000}"/>
          </ac:spMkLst>
        </pc:spChg>
        <pc:spChg chg="mod">
          <ac:chgData name="Cindy Noel" userId="a69c5529-2cff-475d-8882-9fc4b5b903c5" providerId="ADAL" clId="{2782FA5E-9A57-46B8-8A60-B39FC36C4172}" dt="2024-10-14T22:56:13.697" v="122" actId="20577"/>
          <ac:spMkLst>
            <pc:docMk/>
            <pc:sldMk cId="0" sldId="260"/>
            <ac:spMk id="21506" creationId="{00000000-0000-0000-0000-000000000000}"/>
          </ac:spMkLst>
        </pc:spChg>
      </pc:sldChg>
      <pc:sldChg chg="modSp mod">
        <pc:chgData name="Cindy Noel" userId="a69c5529-2cff-475d-8882-9fc4b5b903c5" providerId="ADAL" clId="{2782FA5E-9A57-46B8-8A60-B39FC36C4172}" dt="2024-10-14T23:03:36.728" v="378" actId="20577"/>
        <pc:sldMkLst>
          <pc:docMk/>
          <pc:sldMk cId="1968354495" sldId="309"/>
        </pc:sldMkLst>
        <pc:spChg chg="mod">
          <ac:chgData name="Cindy Noel" userId="a69c5529-2cff-475d-8882-9fc4b5b903c5" providerId="ADAL" clId="{2782FA5E-9A57-46B8-8A60-B39FC36C4172}" dt="2024-10-14T23:03:36.728" v="378" actId="20577"/>
          <ac:spMkLst>
            <pc:docMk/>
            <pc:sldMk cId="1968354495" sldId="309"/>
            <ac:spMk id="5122" creationId="{00000000-0000-0000-0000-000000000000}"/>
          </ac:spMkLst>
        </pc:spChg>
      </pc:sldChg>
      <pc:sldChg chg="modSp mod">
        <pc:chgData name="Cindy Noel" userId="a69c5529-2cff-475d-8882-9fc4b5b903c5" providerId="ADAL" clId="{2782FA5E-9A57-46B8-8A60-B39FC36C4172}" dt="2024-10-15T00:02:51.867" v="1360" actId="12"/>
        <pc:sldMkLst>
          <pc:docMk/>
          <pc:sldMk cId="41494208" sldId="311"/>
        </pc:sldMkLst>
        <pc:spChg chg="mod">
          <ac:chgData name="Cindy Noel" userId="a69c5529-2cff-475d-8882-9fc4b5b903c5" providerId="ADAL" clId="{2782FA5E-9A57-46B8-8A60-B39FC36C4172}" dt="2024-10-15T00:02:51.867" v="1360" actId="12"/>
          <ac:spMkLst>
            <pc:docMk/>
            <pc:sldMk cId="41494208" sldId="311"/>
            <ac:spMk id="2" creationId="{91746721-B69A-C8C7-4E9A-EC0ECAAC5C02}"/>
          </ac:spMkLst>
        </pc:spChg>
        <pc:spChg chg="mod">
          <ac:chgData name="Cindy Noel" userId="a69c5529-2cff-475d-8882-9fc4b5b903c5" providerId="ADAL" clId="{2782FA5E-9A57-46B8-8A60-B39FC36C4172}" dt="2024-10-14T23:03:27.619" v="362" actId="20577"/>
          <ac:spMkLst>
            <pc:docMk/>
            <pc:sldMk cId="41494208" sldId="311"/>
            <ac:spMk id="3" creationId="{E5BEF77B-33C9-7C77-57EC-8B538BC78BD7}"/>
          </ac:spMkLst>
        </pc:spChg>
      </pc:sldChg>
      <pc:sldChg chg="modSp mod ord">
        <pc:chgData name="Cindy Noel" userId="a69c5529-2cff-475d-8882-9fc4b5b903c5" providerId="ADAL" clId="{2782FA5E-9A57-46B8-8A60-B39FC36C4172}" dt="2024-10-14T23:49:48.980" v="952"/>
        <pc:sldMkLst>
          <pc:docMk/>
          <pc:sldMk cId="2590328951" sldId="312"/>
        </pc:sldMkLst>
        <pc:spChg chg="mod">
          <ac:chgData name="Cindy Noel" userId="a69c5529-2cff-475d-8882-9fc4b5b903c5" providerId="ADAL" clId="{2782FA5E-9A57-46B8-8A60-B39FC36C4172}" dt="2024-10-14T23:08:29.148" v="692" actId="2710"/>
          <ac:spMkLst>
            <pc:docMk/>
            <pc:sldMk cId="2590328951" sldId="312"/>
            <ac:spMk id="3" creationId="{95B30E35-56F2-42A2-5E4A-DED415241384}"/>
          </ac:spMkLst>
        </pc:spChg>
        <pc:spChg chg="mod">
          <ac:chgData name="Cindy Noel" userId="a69c5529-2cff-475d-8882-9fc4b5b903c5" providerId="ADAL" clId="{2782FA5E-9A57-46B8-8A60-B39FC36C4172}" dt="2024-10-14T23:05:43.359" v="442" actId="20577"/>
          <ac:spMkLst>
            <pc:docMk/>
            <pc:sldMk cId="2590328951" sldId="312"/>
            <ac:spMk id="4" creationId="{D64E39D9-2D81-82B8-8992-337549A5A7E2}"/>
          </ac:spMkLst>
        </pc:spChg>
      </pc:sldChg>
      <pc:sldChg chg="modSp mod">
        <pc:chgData name="Cindy Noel" userId="a69c5529-2cff-475d-8882-9fc4b5b903c5" providerId="ADAL" clId="{2782FA5E-9A57-46B8-8A60-B39FC36C4172}" dt="2024-10-14T23:55:48.989" v="1056" actId="20577"/>
        <pc:sldMkLst>
          <pc:docMk/>
          <pc:sldMk cId="671167365" sldId="313"/>
        </pc:sldMkLst>
        <pc:spChg chg="mod">
          <ac:chgData name="Cindy Noel" userId="a69c5529-2cff-475d-8882-9fc4b5b903c5" providerId="ADAL" clId="{2782FA5E-9A57-46B8-8A60-B39FC36C4172}" dt="2024-10-14T23:55:48.989" v="1056" actId="20577"/>
          <ac:spMkLst>
            <pc:docMk/>
            <pc:sldMk cId="671167365" sldId="313"/>
            <ac:spMk id="3" creationId="{7693B51E-F0A1-8630-AD56-98E77EBF2AFD}"/>
          </ac:spMkLst>
        </pc:spChg>
        <pc:spChg chg="mod">
          <ac:chgData name="Cindy Noel" userId="a69c5529-2cff-475d-8882-9fc4b5b903c5" providerId="ADAL" clId="{2782FA5E-9A57-46B8-8A60-B39FC36C4172}" dt="2024-10-14T23:06:17.352" v="480" actId="20577"/>
          <ac:spMkLst>
            <pc:docMk/>
            <pc:sldMk cId="671167365" sldId="313"/>
            <ac:spMk id="4" creationId="{60FC06D5-C2FF-C47B-FDCE-BEAB2AFE84AF}"/>
          </ac:spMkLst>
        </pc:spChg>
      </pc:sldChg>
      <pc:sldChg chg="modSp mod">
        <pc:chgData name="Cindy Noel" userId="a69c5529-2cff-475d-8882-9fc4b5b903c5" providerId="ADAL" clId="{2782FA5E-9A57-46B8-8A60-B39FC36C4172}" dt="2024-10-14T23:06:31.153" v="493" actId="5793"/>
        <pc:sldMkLst>
          <pc:docMk/>
          <pc:sldMk cId="717563560" sldId="314"/>
        </pc:sldMkLst>
        <pc:spChg chg="mod">
          <ac:chgData name="Cindy Noel" userId="a69c5529-2cff-475d-8882-9fc4b5b903c5" providerId="ADAL" clId="{2782FA5E-9A57-46B8-8A60-B39FC36C4172}" dt="2024-10-14T23:06:31.153" v="493" actId="5793"/>
          <ac:spMkLst>
            <pc:docMk/>
            <pc:sldMk cId="717563560" sldId="314"/>
            <ac:spMk id="3" creationId="{8B46E833-B3CF-DC45-36C2-ABE067B01111}"/>
          </ac:spMkLst>
        </pc:spChg>
        <pc:spChg chg="mod">
          <ac:chgData name="Cindy Noel" userId="a69c5529-2cff-475d-8882-9fc4b5b903c5" providerId="ADAL" clId="{2782FA5E-9A57-46B8-8A60-B39FC36C4172}" dt="2024-10-14T23:06:27.761" v="490" actId="20577"/>
          <ac:spMkLst>
            <pc:docMk/>
            <pc:sldMk cId="717563560" sldId="314"/>
            <ac:spMk id="4" creationId="{F1DC0726-D99B-C039-35DD-525D84C3199D}"/>
          </ac:spMkLst>
        </pc:spChg>
      </pc:sldChg>
      <pc:sldChg chg="modSp new mod">
        <pc:chgData name="Cindy Noel" userId="a69c5529-2cff-475d-8882-9fc4b5b903c5" providerId="ADAL" clId="{2782FA5E-9A57-46B8-8A60-B39FC36C4172}" dt="2024-10-14T23:48:53.918" v="942" actId="2710"/>
        <pc:sldMkLst>
          <pc:docMk/>
          <pc:sldMk cId="1984800223" sldId="315"/>
        </pc:sldMkLst>
        <pc:spChg chg="mod">
          <ac:chgData name="Cindy Noel" userId="a69c5529-2cff-475d-8882-9fc4b5b903c5" providerId="ADAL" clId="{2782FA5E-9A57-46B8-8A60-B39FC36C4172}" dt="2024-10-14T23:48:53.918" v="942" actId="2710"/>
          <ac:spMkLst>
            <pc:docMk/>
            <pc:sldMk cId="1984800223" sldId="315"/>
            <ac:spMk id="3" creationId="{A53135EF-63C7-2ADD-3F80-C38A35D39A2C}"/>
          </ac:spMkLst>
        </pc:spChg>
        <pc:spChg chg="mod">
          <ac:chgData name="Cindy Noel" userId="a69c5529-2cff-475d-8882-9fc4b5b903c5" providerId="ADAL" clId="{2782FA5E-9A57-46B8-8A60-B39FC36C4172}" dt="2024-10-14T23:22:32.470" v="892" actId="20577"/>
          <ac:spMkLst>
            <pc:docMk/>
            <pc:sldMk cId="1984800223" sldId="315"/>
            <ac:spMk id="4" creationId="{D88F010E-B470-4CC7-1E98-502C4C24CF87}"/>
          </ac:spMkLst>
        </pc:spChg>
      </pc:sldChg>
      <pc:sldChg chg="modSp new mod">
        <pc:chgData name="Cindy Noel" userId="a69c5529-2cff-475d-8882-9fc4b5b903c5" providerId="ADAL" clId="{2782FA5E-9A57-46B8-8A60-B39FC36C4172}" dt="2024-10-14T23:48:43.434" v="941" actId="14100"/>
        <pc:sldMkLst>
          <pc:docMk/>
          <pc:sldMk cId="2676828603" sldId="316"/>
        </pc:sldMkLst>
        <pc:spChg chg="mod">
          <ac:chgData name="Cindy Noel" userId="a69c5529-2cff-475d-8882-9fc4b5b903c5" providerId="ADAL" clId="{2782FA5E-9A57-46B8-8A60-B39FC36C4172}" dt="2024-10-14T23:48:43.434" v="941" actId="14100"/>
          <ac:spMkLst>
            <pc:docMk/>
            <pc:sldMk cId="2676828603" sldId="316"/>
            <ac:spMk id="3" creationId="{F6E13F26-5528-DBDA-430D-9701E6354FA3}"/>
          </ac:spMkLst>
        </pc:spChg>
        <pc:spChg chg="mod">
          <ac:chgData name="Cindy Noel" userId="a69c5529-2cff-475d-8882-9fc4b5b903c5" providerId="ADAL" clId="{2782FA5E-9A57-46B8-8A60-B39FC36C4172}" dt="2024-10-14T23:43:09.301" v="920"/>
          <ac:spMkLst>
            <pc:docMk/>
            <pc:sldMk cId="2676828603" sldId="316"/>
            <ac:spMk id="4" creationId="{1A430526-9815-D116-45B3-9C41486065DF}"/>
          </ac:spMkLst>
        </pc:spChg>
      </pc:sldChg>
      <pc:sldChg chg="modSp new mod">
        <pc:chgData name="Cindy Noel" userId="a69c5529-2cff-475d-8882-9fc4b5b903c5" providerId="ADAL" clId="{2782FA5E-9A57-46B8-8A60-B39FC36C4172}" dt="2024-10-14T23:58:23.268" v="1077"/>
        <pc:sldMkLst>
          <pc:docMk/>
          <pc:sldMk cId="443859709" sldId="317"/>
        </pc:sldMkLst>
        <pc:spChg chg="mod">
          <ac:chgData name="Cindy Noel" userId="a69c5529-2cff-475d-8882-9fc4b5b903c5" providerId="ADAL" clId="{2782FA5E-9A57-46B8-8A60-B39FC36C4172}" dt="2024-10-14T23:57:59.810" v="1076"/>
          <ac:spMkLst>
            <pc:docMk/>
            <pc:sldMk cId="443859709" sldId="317"/>
            <ac:spMk id="3" creationId="{DBF45807-7700-FAC3-C727-F536C86731E9}"/>
          </ac:spMkLst>
        </pc:spChg>
        <pc:spChg chg="mod">
          <ac:chgData name="Cindy Noel" userId="a69c5529-2cff-475d-8882-9fc4b5b903c5" providerId="ADAL" clId="{2782FA5E-9A57-46B8-8A60-B39FC36C4172}" dt="2024-10-14T23:58:23.268" v="1077"/>
          <ac:spMkLst>
            <pc:docMk/>
            <pc:sldMk cId="443859709" sldId="317"/>
            <ac:spMk id="4" creationId="{67256274-1AF2-E6AA-48FC-BFCF35090F3D}"/>
          </ac:spMkLst>
        </pc:spChg>
      </pc:sldChg>
      <pc:sldChg chg="modSp new mod">
        <pc:chgData name="Cindy Noel" userId="a69c5529-2cff-475d-8882-9fc4b5b903c5" providerId="ADAL" clId="{2782FA5E-9A57-46B8-8A60-B39FC36C4172}" dt="2024-10-15T00:02:09.525" v="1339" actId="2711"/>
        <pc:sldMkLst>
          <pc:docMk/>
          <pc:sldMk cId="571759641" sldId="318"/>
        </pc:sldMkLst>
        <pc:spChg chg="mod">
          <ac:chgData name="Cindy Noel" userId="a69c5529-2cff-475d-8882-9fc4b5b903c5" providerId="ADAL" clId="{2782FA5E-9A57-46B8-8A60-B39FC36C4172}" dt="2024-10-15T00:02:09.525" v="1339" actId="2711"/>
          <ac:spMkLst>
            <pc:docMk/>
            <pc:sldMk cId="571759641" sldId="318"/>
            <ac:spMk id="3" creationId="{C671C64A-8790-BA8A-3F6B-0713365FDF4E}"/>
          </ac:spMkLst>
        </pc:spChg>
        <pc:spChg chg="mod">
          <ac:chgData name="Cindy Noel" userId="a69c5529-2cff-475d-8882-9fc4b5b903c5" providerId="ADAL" clId="{2782FA5E-9A57-46B8-8A60-B39FC36C4172}" dt="2024-10-14T23:58:39.086" v="1095" actId="20577"/>
          <ac:spMkLst>
            <pc:docMk/>
            <pc:sldMk cId="571759641" sldId="318"/>
            <ac:spMk id="4" creationId="{6F051D71-6BF4-0F97-3179-F217BE0DBED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lvl1pPr algn="l">
              <a:defRPr sz="1100"/>
            </a:lvl1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-</a:t>
            </a:r>
          </a:p>
        </p:txBody>
      </p:sp>
      <p:sp>
        <p:nvSpPr>
          <p:cNvPr id="4" name="Header Placeholder 1"/>
          <p:cNvSpPr txBox="1">
            <a:spLocks/>
          </p:cNvSpPr>
          <p:nvPr/>
        </p:nvSpPr>
        <p:spPr>
          <a:xfrm>
            <a:off x="0" y="8844318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9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</a:t>
            </a:r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3"/>
          </p:nvPr>
        </p:nvSpPr>
        <p:spPr>
          <a:xfrm>
            <a:off x="3971081" y="8830314"/>
            <a:ext cx="3037735" cy="466088"/>
          </a:xfrm>
          <a:prstGeom prst="rect">
            <a:avLst/>
          </a:prstGeom>
        </p:spPr>
        <p:txBody>
          <a:bodyPr vert="horz" lIns="91293" tIns="45647" rIns="91293" bIns="45647" rtlCol="0" anchor="b"/>
          <a:lstStyle>
            <a:lvl1pPr algn="r">
              <a:defRPr sz="1200"/>
            </a:lvl1pPr>
          </a:lstStyle>
          <a:p>
            <a:fld id="{C459224E-CFE9-4BF7-A412-810DCE619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97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07988" y="706438"/>
            <a:ext cx="6191250" cy="348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042" y="4415791"/>
            <a:ext cx="5606698" cy="4181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67693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67693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295E678-5043-4919-BA81-617E95164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7086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E47D42F-150F-4F5D-A32A-0C61CC80F1FC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517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1663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95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14018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4583-2061-4EDF-A1EE-426EB98E72C0}" type="datetime1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7127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7677-7A5C-4B9F-860A-DAC9008171BA}" type="datetime1">
              <a:rPr lang="en-US" smtClean="0"/>
              <a:t>10/15/2024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61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AF56-F317-4AC5-A30E-F8DDA40BC267}" type="datetime1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07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403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665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866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212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44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32ACF4-CF95-43DF-9143-D5B4CA4C892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168875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1030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B12EC9-8ED8-4AB8-BAC2-29695D9CAB2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541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5DFA-048D-4019-8CFD-4B48098E97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734556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90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7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6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7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6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335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62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4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92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144566" y="2554287"/>
            <a:ext cx="5791200" cy="2133600"/>
          </a:xfrm>
        </p:spPr>
        <p:txBody>
          <a:bodyPr tIns="35280" rtlCol="0">
            <a:normAutofit/>
          </a:bodyPr>
          <a:lstStyle/>
          <a:p>
            <a:pPr algn="ctr" defTabSz="728940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RECORDS REVIEW/CLAIM NUMBERS</a:t>
            </a:r>
            <a:endParaRPr lang="en-US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968354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E4ADF7-C393-A446-C76B-06A6CECFD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10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FC4F86F2-1B74-0935-4476-CFA76080AC4F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Rating Reviews: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200,000 Transitioning Service Members (TSMs)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dirty="0"/>
              <a:t>14,256</a:t>
            </a:r>
            <a:r>
              <a:rPr lang="en-US" dirty="0"/>
              <a:t> BDD claims submitted in FY 2023</a:t>
            </a:r>
          </a:p>
          <a:p>
            <a:pPr lvl="1"/>
            <a:endParaRPr lang="en-US" dirty="0"/>
          </a:p>
          <a:p>
            <a:pPr lvl="1"/>
            <a:r>
              <a:rPr lang="en-US" b="1" dirty="0"/>
              <a:t>6,676</a:t>
            </a:r>
            <a:r>
              <a:rPr lang="en-US" dirty="0"/>
              <a:t> BDD claims reviewed</a:t>
            </a:r>
          </a:p>
          <a:p>
            <a:pPr marL="431941" lvl="1" indent="0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045D603-40D1-7EDD-04C1-0BA359DC1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BDD CLAIM NUMBERS</a:t>
            </a:r>
          </a:p>
        </p:txBody>
      </p:sp>
    </p:spTree>
    <p:extLst>
      <p:ext uri="{BB962C8B-B14F-4D97-AF65-F5344CB8AC3E}">
        <p14:creationId xmlns:p14="http://schemas.microsoft.com/office/powerpoint/2010/main" val="3685127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0F11AB9-DFCF-8881-E2CC-14D1869F3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11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0EBCE31-D3E1-07A2-0955-E73BA8B691D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566126"/>
          </a:xfrm>
        </p:spPr>
        <p:txBody>
          <a:bodyPr/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Improving and maintaining claim numbers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 Briefing</a:t>
            </a:r>
          </a:p>
          <a:p>
            <a:pPr lvl="2"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 preparation</a:t>
            </a:r>
          </a:p>
          <a:p>
            <a:pPr lvl="2">
              <a:lnSpc>
                <a:spcPct val="150000"/>
              </a:lnSpc>
            </a:pPr>
            <a:r>
              <a:rPr lang="en-US" sz="3200" dirty="0"/>
              <a:t>Timeliness- 24-48 hours</a:t>
            </a:r>
          </a:p>
          <a:p>
            <a:pPr lvl="2"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Accurac</a:t>
            </a:r>
            <a:r>
              <a:rPr lang="en-US" sz="3200" dirty="0"/>
              <a:t>y- Best claim the first time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DBF05FF-1F03-E036-7A7A-E5A2CA7BC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BDD CLAIM NUMBERS	 </a:t>
            </a:r>
          </a:p>
        </p:txBody>
      </p:sp>
    </p:spTree>
    <p:extLst>
      <p:ext uri="{BB962C8B-B14F-4D97-AF65-F5344CB8AC3E}">
        <p14:creationId xmlns:p14="http://schemas.microsoft.com/office/powerpoint/2010/main" val="2723404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D7278A-BF60-9E5C-28FC-6B309F7EE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12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358D4870-B810-A072-3334-8156350E764F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 and maintain claim numbers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 of mouth</a:t>
            </a:r>
          </a:p>
          <a:p>
            <a:pPr lvl="1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care</a:t>
            </a:r>
          </a:p>
          <a:p>
            <a:pPr lvl="1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Returning phone calls/emails</a:t>
            </a:r>
          </a:p>
          <a:p>
            <a:pPr lvl="1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endParaRPr lang="en-US" sz="2800" dirty="0"/>
          </a:p>
          <a:p>
            <a:pPr lvl="1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Confidence	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50AD0AB-AE68-1B60-3A1A-841496A23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BDD CLAIM NUMBERS	</a:t>
            </a:r>
          </a:p>
        </p:txBody>
      </p:sp>
    </p:spTree>
    <p:extLst>
      <p:ext uri="{BB962C8B-B14F-4D97-AF65-F5344CB8AC3E}">
        <p14:creationId xmlns:p14="http://schemas.microsoft.com/office/powerpoint/2010/main" val="2293700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3AD0BD-6AD3-9FFD-F53D-AC94EA7B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13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8B46E833-B3CF-DC45-36C2-ABE067B01111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1DC0726-D99B-C039-35DD-525D84C31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717563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746721-B69A-C8C7-4E9A-EC0ECAAC5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Records Review</a:t>
            </a:r>
          </a:p>
          <a:p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BDD claim numbers</a:t>
            </a:r>
          </a:p>
          <a:p>
            <a:endParaRPr lang="en-US" sz="2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5BEF77B-33C9-7C77-57EC-8B538BC7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4149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20EF9A5-83B1-5265-4BCD-C70595E72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3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57BCB0D1-7495-8147-4EC2-C9DAC3470E09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to start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Make certain STRs are correctly named</a:t>
            </a:r>
          </a:p>
          <a:p>
            <a:pPr lvl="2"/>
            <a:r>
              <a:rPr lang="en-US" dirty="0" err="1"/>
              <a:t>JohnsonKevinSTR</a:t>
            </a:r>
            <a:endParaRPr lang="en-US" dirty="0"/>
          </a:p>
          <a:p>
            <a:pPr lvl="2"/>
            <a:r>
              <a:rPr lang="en-US" dirty="0" err="1"/>
              <a:t>JohnsonKevinAWP</a:t>
            </a:r>
            <a:endParaRPr lang="en-US" dirty="0"/>
          </a:p>
          <a:p>
            <a:pPr lvl="2"/>
            <a:r>
              <a:rPr lang="en-US" dirty="0" err="1"/>
              <a:t>JohnsonKevinHAIMS</a:t>
            </a:r>
            <a:endParaRPr lang="en-US" dirty="0"/>
          </a:p>
          <a:p>
            <a:pPr lvl="2"/>
            <a:endParaRPr lang="en-US" dirty="0"/>
          </a:p>
          <a:p>
            <a:pPr lvl="1"/>
            <a:r>
              <a:rPr lang="en-US" dirty="0"/>
              <a:t>Consolidate where you can</a:t>
            </a:r>
          </a:p>
          <a:p>
            <a:pPr lvl="2"/>
            <a:r>
              <a:rPr lang="en-US" dirty="0"/>
              <a:t>13 separate PDFs</a:t>
            </a:r>
          </a:p>
          <a:p>
            <a:pPr lvl="2"/>
            <a:r>
              <a:rPr lang="en-US" dirty="0"/>
              <a:t>Use Nuance to consolidate files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B70DF5-56F4-4A14-51DF-2942C6829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RECORDS REVIEW</a:t>
            </a:r>
          </a:p>
        </p:txBody>
      </p:sp>
    </p:spTree>
    <p:extLst>
      <p:ext uri="{BB962C8B-B14F-4D97-AF65-F5344CB8AC3E}">
        <p14:creationId xmlns:p14="http://schemas.microsoft.com/office/powerpoint/2010/main" val="1305176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24C7AF5-8092-3DAD-C69B-E57AB5CAB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4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112BF03-B867-0DA8-2704-E45DC296DADA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Consolidating STRs	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7 small STRs (10-20 KB)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Consolidate</a:t>
            </a:r>
          </a:p>
          <a:p>
            <a:pPr lvl="3">
              <a:lnSpc>
                <a:spcPct val="150000"/>
              </a:lnSpc>
            </a:pPr>
            <a:r>
              <a:rPr lang="en-US" dirty="0"/>
              <a:t>Right click, open with Nuance</a:t>
            </a:r>
          </a:p>
          <a:p>
            <a:pPr lvl="3">
              <a:lnSpc>
                <a:spcPct val="150000"/>
              </a:lnSpc>
            </a:pPr>
            <a:r>
              <a:rPr lang="en-US" dirty="0"/>
              <a:t>Click on insert; scroll to bottom of current pdf</a:t>
            </a:r>
          </a:p>
          <a:p>
            <a:pPr lvl="3">
              <a:lnSpc>
                <a:spcPct val="150000"/>
              </a:lnSpc>
            </a:pPr>
            <a:r>
              <a:rPr lang="en-US" dirty="0"/>
              <a:t>Select file to insert</a:t>
            </a:r>
          </a:p>
          <a:p>
            <a:pPr lvl="3">
              <a:lnSpc>
                <a:spcPct val="150000"/>
              </a:lnSpc>
            </a:pPr>
            <a:r>
              <a:rPr lang="en-US" dirty="0"/>
              <a:t>Continue to scroll to the bottom each time to insert additional files</a:t>
            </a:r>
          </a:p>
          <a:p>
            <a:pPr lvl="3">
              <a:lnSpc>
                <a:spcPct val="150000"/>
              </a:lnSpc>
            </a:pPr>
            <a:r>
              <a:rPr lang="en-US" dirty="0"/>
              <a:t>Once completed, save files; “</a:t>
            </a:r>
            <a:r>
              <a:rPr lang="en-US" dirty="0" err="1"/>
              <a:t>JohnsonKevinHAIMS</a:t>
            </a:r>
            <a:r>
              <a:rPr lang="en-US" dirty="0"/>
              <a:t>” or “JohnsonKevinHAIMS1”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94A4F7-8316-E58F-0726-FC26CA68B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Records review</a:t>
            </a:r>
          </a:p>
        </p:txBody>
      </p:sp>
    </p:spTree>
    <p:extLst>
      <p:ext uri="{BB962C8B-B14F-4D97-AF65-F5344CB8AC3E}">
        <p14:creationId xmlns:p14="http://schemas.microsoft.com/office/powerpoint/2010/main" val="2396808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D2C083A-3ECB-BB59-018D-ADFA786F8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5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522D5A45-264E-78F1-28A6-3352EDACB004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771843"/>
          </a:xfrm>
        </p:spPr>
        <p:txBody>
          <a:bodyPr/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do you list?</a:t>
            </a:r>
          </a:p>
          <a:p>
            <a:pPr lvl="1"/>
            <a:r>
              <a:rPr lang="en-US" sz="1200" dirty="0"/>
              <a:t>Problems .......................................................................................................................................................................12</a:t>
            </a:r>
          </a:p>
          <a:p>
            <a:pPr lvl="1"/>
            <a:r>
              <a:rPr lang="en-US" sz="1200" dirty="0"/>
              <a:t>Active Problems.......................................................................................................................................................12</a:t>
            </a:r>
          </a:p>
          <a:p>
            <a:pPr lvl="1"/>
            <a:r>
              <a:rPr lang="en-US" sz="1200" dirty="0"/>
              <a:t>Superior glenoid labrum lesion of right shoulder on 17 Nov 2021.....................................................................12</a:t>
            </a:r>
          </a:p>
          <a:p>
            <a:pPr lvl="1"/>
            <a:r>
              <a:rPr lang="en-US" sz="1200" dirty="0"/>
              <a:t>Clicking hip on 20 Sep 2021 ...............................................................................................................................12</a:t>
            </a:r>
          </a:p>
          <a:p>
            <a:pPr lvl="1"/>
            <a:r>
              <a:rPr lang="en-US" sz="1200" dirty="0"/>
              <a:t>Unspecified dislocation of right thumb on 29 Oct 2018 .....................................................................................12</a:t>
            </a:r>
          </a:p>
          <a:p>
            <a:pPr lvl="1"/>
            <a:r>
              <a:rPr lang="en-US" sz="1200" dirty="0"/>
              <a:t>Post-traumatic osteoarthritis, right ankle and foot on 28 Aug 2017 ...................................................................12</a:t>
            </a:r>
          </a:p>
          <a:p>
            <a:pPr lvl="1"/>
            <a:r>
              <a:rPr lang="en-US" sz="1200" dirty="0"/>
              <a:t>Patient Education - Preparation For Childbirth on 10 Jul 2013 ..........................................................................12</a:t>
            </a:r>
          </a:p>
          <a:p>
            <a:pPr lvl="1"/>
            <a:r>
              <a:rPr lang="en-US" sz="1200" dirty="0"/>
              <a:t>Other Physical Therapy on 16 May 2012............................................................................................................12</a:t>
            </a:r>
          </a:p>
          <a:p>
            <a:pPr lvl="1"/>
            <a:r>
              <a:rPr lang="en-US" sz="1200" dirty="0"/>
              <a:t>OSTEOCHONDRAL LESION OF TALUS RIGHT on 10 May 2012 ..............................................................12</a:t>
            </a:r>
          </a:p>
          <a:p>
            <a:pPr lvl="1"/>
            <a:r>
              <a:rPr lang="en-US" sz="1200" dirty="0"/>
              <a:t>JOINT INSTABILITY ANKLE / FOOT on 10 May 2012 ................................................................................12</a:t>
            </a:r>
          </a:p>
          <a:p>
            <a:pPr lvl="1"/>
            <a:r>
              <a:rPr lang="en-US" sz="1200" dirty="0"/>
              <a:t>Ankle joint pain on 24 Apr 2012.........................................................................................................................13</a:t>
            </a:r>
          </a:p>
          <a:p>
            <a:pPr lvl="1"/>
            <a:r>
              <a:rPr lang="en-US" sz="1200" dirty="0"/>
              <a:t>Visit for: ears / hearing exam on 08 Sep 2011 ....................................................................................................13</a:t>
            </a:r>
          </a:p>
          <a:p>
            <a:pPr lvl="1"/>
            <a:r>
              <a:rPr lang="en-US" sz="1200" dirty="0"/>
              <a:t>SHOULDER SPRAIN on 11 Jun 2010...............................................................................................................13</a:t>
            </a:r>
          </a:p>
          <a:p>
            <a:pPr lvl="1"/>
            <a:r>
              <a:rPr lang="en-US" sz="1200" dirty="0"/>
              <a:t>Visit for: military services physical on 04 Dec 2007 ..........................................................................................13</a:t>
            </a:r>
          </a:p>
          <a:p>
            <a:pPr lvl="1"/>
            <a:r>
              <a:rPr lang="en-US" sz="1200" dirty="0"/>
              <a:t>REFRACTIVE ERROR - MYOPIA on 04 Dec 2007 ........................................................................................13</a:t>
            </a:r>
          </a:p>
          <a:p>
            <a:pPr lvl="1"/>
            <a:r>
              <a:rPr lang="en-US" sz="1200" dirty="0"/>
              <a:t>PSORIASIS on 14 Jun 2005 ...............................................................................................................................13</a:t>
            </a:r>
          </a:p>
          <a:p>
            <a:pPr lvl="1"/>
            <a:r>
              <a:rPr lang="en-US" sz="1200" dirty="0"/>
              <a:t>CORNS on 01 Jun 2005 ......................................................................................................................................13</a:t>
            </a:r>
          </a:p>
          <a:p>
            <a:pPr lvl="1"/>
            <a:r>
              <a:rPr lang="en-US" sz="1200" dirty="0"/>
              <a:t>Psoriasis on 01 Jun 2005 ............................................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A5E0A1B-CE10-82C5-32B0-4E9462946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RECORDS REVIEW</a:t>
            </a:r>
          </a:p>
        </p:txBody>
      </p:sp>
    </p:spTree>
    <p:extLst>
      <p:ext uri="{BB962C8B-B14F-4D97-AF65-F5344CB8AC3E}">
        <p14:creationId xmlns:p14="http://schemas.microsoft.com/office/powerpoint/2010/main" val="807147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990D09-C510-75F9-A380-CC3CD009C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6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C6EEA50-B66D-B70B-4E4D-1A402279D60D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911135"/>
          </a:xfrm>
        </p:spPr>
        <p:txBody>
          <a:bodyPr/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do you list?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Indication: Hand R 3V(32yo RHD M with pain and dislocation of R thumb at MC and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carpaljoint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Pt is status post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reduction, splinting. Please verify reduction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/o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fx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) Stat.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Comparison: None. 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Technique: Frontal, lateral, and oblique radiographs of the right hand. 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Findings: Post-cast images demonstrate improved alignment of the thumb carpo-metacarpal joint. There is a 5 mm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ossific density at the base of the thumb metacarpal joint, probably arising from the first metatarsal base. No other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bone or joint abnormality is visualized.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Impression: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Interval reduction of the thumb carpometacarpal joint dislocation. Probable intraarticular fracture at the base of the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metacarpal (i.e. Bennett's fracture).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A127916-AD44-20BF-5DF1-7D4EE1C7B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RECORDS REVIEW</a:t>
            </a:r>
          </a:p>
        </p:txBody>
      </p:sp>
    </p:spTree>
    <p:extLst>
      <p:ext uri="{BB962C8B-B14F-4D97-AF65-F5344CB8AC3E}">
        <p14:creationId xmlns:p14="http://schemas.microsoft.com/office/powerpoint/2010/main" val="171062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EA6CFAE-1EFC-7544-4919-969C6A548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7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A36D63B1-0613-3246-30DE-2B9A6651C8E8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HISTORY: Recent surgery. Talar dome osteochondral lesions.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COMPARISON: Right ankle series 11/14/2017, right ankle MRI 7/6/2017, right ankle foot series 6/26/2017.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FINDINGS: 6 views of the foot and ankle show no fracture, dislocation, or radiopaque foreign body.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talar dome osteochondral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lucencies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still present but seen to less conspicuity. Mild tibiotalar joint space loss.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no soft tissue swelling, obvious joint fluid, or erosive process. No evidence of periosteal reaction or arthritic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process.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IMPRESSION: Healing talar dome osteochondral lesions.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CF67D59-3E69-48B6-9F62-ACCD7BF4E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RECORDS REVIEW</a:t>
            </a:r>
          </a:p>
        </p:txBody>
      </p:sp>
    </p:spTree>
    <p:extLst>
      <p:ext uri="{BB962C8B-B14F-4D97-AF65-F5344CB8AC3E}">
        <p14:creationId xmlns:p14="http://schemas.microsoft.com/office/powerpoint/2010/main" val="1664981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6620F8-E099-BBD3-A141-19CECED4E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8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0ADF693F-4B04-CEA1-CF0D-660C338430D0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dirty="0"/>
              <a:t>Review slides 5-7; create list of conditions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00A9B4A-02D9-874C-4E31-08C2DB8EA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RECORDS REVIEW PRACTICAL</a:t>
            </a:r>
          </a:p>
        </p:txBody>
      </p:sp>
    </p:spTree>
    <p:extLst>
      <p:ext uri="{BB962C8B-B14F-4D97-AF65-F5344CB8AC3E}">
        <p14:creationId xmlns:p14="http://schemas.microsoft.com/office/powerpoint/2010/main" val="2133192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D7F81DA-FD99-6BA2-5987-CBAB4EC65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9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C19413C1-CD9E-22C6-07DB-54B87417B544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77184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than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200,000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members transition annually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BDD team submitted 14,256 claims in FY 2023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20 BDD Reps completing 20 claims each week</a:t>
            </a:r>
          </a:p>
          <a:p>
            <a:pPr lvl="2"/>
            <a:r>
              <a:rPr lang="en-US" dirty="0"/>
              <a:t>Working 50 weeks/year</a:t>
            </a:r>
          </a:p>
          <a:p>
            <a:pPr lvl="2"/>
            <a:r>
              <a:rPr lang="en-US" b="1" dirty="0"/>
              <a:t>20K claims submitted annually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20 BDD Reps completing 25 claims each week</a:t>
            </a:r>
          </a:p>
          <a:p>
            <a:pPr lvl="2"/>
            <a:r>
              <a:rPr lang="en-US" dirty="0"/>
              <a:t>50 weeks/year</a:t>
            </a:r>
          </a:p>
          <a:p>
            <a:pPr lvl="2"/>
            <a:r>
              <a:rPr lang="en-US" b="1" dirty="0"/>
              <a:t>25K claims submitted annually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537F5AA-7A31-745D-C3CD-DF3294F8F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BDD CLAIM NUMBERS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81870476"/>
      </p:ext>
    </p:extLst>
  </p:cSld>
  <p:clrMapOvr>
    <a:masterClrMapping/>
  </p:clrMapOvr>
</p:sld>
</file>

<file path=ppt/theme/theme1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LOGO</Template>
  <TotalTime>1479</TotalTime>
  <Words>657</Words>
  <Application>Microsoft Office PowerPoint</Application>
  <PresentationFormat>Custom</PresentationFormat>
  <Paragraphs>119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Times New Roman</vt:lpstr>
      <vt:lpstr>NEW LOGO</vt:lpstr>
      <vt:lpstr>Custom Design</vt:lpstr>
      <vt:lpstr>1_NEW LOGO</vt:lpstr>
      <vt:lpstr>1_Custom Design</vt:lpstr>
      <vt:lpstr>RECORDS REVIEW/CLAIM NUMBERS</vt:lpstr>
      <vt:lpstr>OBJECTIVES</vt:lpstr>
      <vt:lpstr>RECORDS REVIEW</vt:lpstr>
      <vt:lpstr>Records review</vt:lpstr>
      <vt:lpstr>RECORDS REVIEW</vt:lpstr>
      <vt:lpstr>RECORDS REVIEW</vt:lpstr>
      <vt:lpstr>RECORDS REVIEW</vt:lpstr>
      <vt:lpstr>RECORDS REVIEW PRACTICAL</vt:lpstr>
      <vt:lpstr>BDD CLAIM NUMBERS </vt:lpstr>
      <vt:lpstr>BDD CLAIM NUMBERS</vt:lpstr>
      <vt:lpstr>BDD CLAIM NUMBERS  </vt:lpstr>
      <vt:lpstr>BDD CLAIM NUMBERS 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and White</dc:title>
  <dc:creator>Lauren Barefoot</dc:creator>
  <dc:description>Presentation Layout Template</dc:description>
  <cp:lastModifiedBy>Cindy Noel</cp:lastModifiedBy>
  <cp:revision>156</cp:revision>
  <cp:lastPrinted>2023-08-10T15:08:45Z</cp:lastPrinted>
  <dcterms:created xsi:type="dcterms:W3CDTF">2016-08-14T23:34:48Z</dcterms:created>
  <dcterms:modified xsi:type="dcterms:W3CDTF">2024-10-15T11:43:02Z</dcterms:modified>
</cp:coreProperties>
</file>