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6" r:id="rId1"/>
    <p:sldMasterId id="2147483892" r:id="rId2"/>
    <p:sldMasterId id="2147483899" r:id="rId3"/>
    <p:sldMasterId id="2147483904" r:id="rId4"/>
  </p:sldMasterIdLst>
  <p:notesMasterIdLst>
    <p:notesMasterId r:id="rId13"/>
  </p:notesMasterIdLst>
  <p:handoutMasterIdLst>
    <p:handoutMasterId r:id="rId14"/>
  </p:handoutMasterIdLst>
  <p:sldIdLst>
    <p:sldId id="309" r:id="rId5"/>
    <p:sldId id="311" r:id="rId6"/>
    <p:sldId id="260" r:id="rId7"/>
    <p:sldId id="312" r:id="rId8"/>
    <p:sldId id="316" r:id="rId9"/>
    <p:sldId id="259" r:id="rId10"/>
    <p:sldId id="315" r:id="rId11"/>
    <p:sldId id="314" r:id="rId12"/>
  </p:sldIdLst>
  <p:sldSz cx="11520488" cy="6480175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3" userDrawn="1">
          <p15:clr>
            <a:srgbClr val="A4A3A4"/>
          </p15:clr>
        </p15:guide>
        <p15:guide id="2" pos="200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4" clrIdx="0">
    <p:extLst>
      <p:ext uri="{19B8F6BF-5375-455C-9EA6-DF929625EA0E}">
        <p15:presenceInfo xmlns:p15="http://schemas.microsoft.com/office/powerpoint/2012/main" userId="Lauren Barefoot" providerId="None"/>
      </p:ext>
    </p:extLst>
  </p:cmAuthor>
  <p:cmAuthor id="2" name="Lauren Barefoot" initials="LB [2]" lastIdx="7" clrIdx="1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  <p:cmAuthor id="3" name="Christopher Macinkowicz" initials="CM" lastIdx="1" clrIdx="2">
    <p:extLst>
      <p:ext uri="{19B8F6BF-5375-455C-9EA6-DF929625EA0E}">
        <p15:presenceInfo xmlns:p15="http://schemas.microsoft.com/office/powerpoint/2012/main" userId="S::CMacinkowicz@vfw.org::0d70cd78-d19b-4f87-8c72-6e08ee5e17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10E294-64DF-41CA-A640-139C34069038}" v="4" dt="2024-10-15T00:49:04.3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87173" autoAdjust="0"/>
  </p:normalViewPr>
  <p:slideViewPr>
    <p:cSldViewPr>
      <p:cViewPr varScale="1">
        <p:scale>
          <a:sx n="118" d="100"/>
          <a:sy n="118" d="100"/>
        </p:scale>
        <p:origin x="498" y="96"/>
      </p:cViewPr>
      <p:guideLst>
        <p:guide orient="horz" pos="2160"/>
        <p:guide pos="341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418" y="84"/>
      </p:cViewPr>
      <p:guideLst>
        <p:guide orient="horz" pos="2503"/>
        <p:guide pos="20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dy Noel" userId="a69c5529-2cff-475d-8882-9fc4b5b903c5" providerId="ADAL" clId="{2782FA5E-9A57-46B8-8A60-B39FC36C4172}"/>
    <pc:docChg chg="undo custSel addSld modSld sldOrd">
      <pc:chgData name="Cindy Noel" userId="a69c5529-2cff-475d-8882-9fc4b5b903c5" providerId="ADAL" clId="{2782FA5E-9A57-46B8-8A60-B39FC36C4172}" dt="2024-10-15T00:02:51.867" v="1360" actId="12"/>
      <pc:docMkLst>
        <pc:docMk/>
      </pc:docMkLst>
      <pc:sldChg chg="modSp mod">
        <pc:chgData name="Cindy Noel" userId="a69c5529-2cff-475d-8882-9fc4b5b903c5" providerId="ADAL" clId="{2782FA5E-9A57-46B8-8A60-B39FC36C4172}" dt="2024-10-14T23:56:01.274" v="1057" actId="113"/>
        <pc:sldMkLst>
          <pc:docMk/>
          <pc:sldMk cId="0" sldId="259"/>
        </pc:sldMkLst>
        <pc:spChg chg="mod">
          <ac:chgData name="Cindy Noel" userId="a69c5529-2cff-475d-8882-9fc4b5b903c5" providerId="ADAL" clId="{2782FA5E-9A57-46B8-8A60-B39FC36C4172}" dt="2024-10-14T23:03:13.153" v="352" actId="20577"/>
          <ac:spMkLst>
            <pc:docMk/>
            <pc:sldMk cId="0" sldId="259"/>
            <ac:spMk id="23554" creationId="{00000000-0000-0000-0000-000000000000}"/>
          </ac:spMkLst>
        </pc:spChg>
        <pc:spChg chg="mod">
          <ac:chgData name="Cindy Noel" userId="a69c5529-2cff-475d-8882-9fc4b5b903c5" providerId="ADAL" clId="{2782FA5E-9A57-46B8-8A60-B39FC36C4172}" dt="2024-10-14T23:56:01.274" v="1057" actId="113"/>
          <ac:spMkLst>
            <pc:docMk/>
            <pc:sldMk cId="0" sldId="259"/>
            <ac:spMk id="23555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4T23:02:43.898" v="312" actId="20577"/>
        <pc:sldMkLst>
          <pc:docMk/>
          <pc:sldMk cId="0" sldId="260"/>
        </pc:sldMkLst>
        <pc:spChg chg="mod">
          <ac:chgData name="Cindy Noel" userId="a69c5529-2cff-475d-8882-9fc4b5b903c5" providerId="ADAL" clId="{2782FA5E-9A57-46B8-8A60-B39FC36C4172}" dt="2024-10-14T23:02:43.898" v="312" actId="20577"/>
          <ac:spMkLst>
            <pc:docMk/>
            <pc:sldMk cId="0" sldId="260"/>
            <ac:spMk id="11267" creationId="{00000000-0000-0000-0000-000000000000}"/>
          </ac:spMkLst>
        </pc:spChg>
        <pc:spChg chg="mod">
          <ac:chgData name="Cindy Noel" userId="a69c5529-2cff-475d-8882-9fc4b5b903c5" providerId="ADAL" clId="{2782FA5E-9A57-46B8-8A60-B39FC36C4172}" dt="2024-10-14T22:56:13.697" v="122" actId="20577"/>
          <ac:spMkLst>
            <pc:docMk/>
            <pc:sldMk cId="0" sldId="260"/>
            <ac:spMk id="21506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4T23:03:36.728" v="378" actId="20577"/>
        <pc:sldMkLst>
          <pc:docMk/>
          <pc:sldMk cId="1968354495" sldId="309"/>
        </pc:sldMkLst>
        <pc:spChg chg="mod">
          <ac:chgData name="Cindy Noel" userId="a69c5529-2cff-475d-8882-9fc4b5b903c5" providerId="ADAL" clId="{2782FA5E-9A57-46B8-8A60-B39FC36C4172}" dt="2024-10-14T23:03:36.728" v="378" actId="20577"/>
          <ac:spMkLst>
            <pc:docMk/>
            <pc:sldMk cId="1968354495" sldId="309"/>
            <ac:spMk id="5122" creationId="{00000000-0000-0000-0000-000000000000}"/>
          </ac:spMkLst>
        </pc:spChg>
      </pc:sldChg>
      <pc:sldChg chg="modSp mod">
        <pc:chgData name="Cindy Noel" userId="a69c5529-2cff-475d-8882-9fc4b5b903c5" providerId="ADAL" clId="{2782FA5E-9A57-46B8-8A60-B39FC36C4172}" dt="2024-10-15T00:02:51.867" v="1360" actId="12"/>
        <pc:sldMkLst>
          <pc:docMk/>
          <pc:sldMk cId="41494208" sldId="311"/>
        </pc:sldMkLst>
        <pc:spChg chg="mod">
          <ac:chgData name="Cindy Noel" userId="a69c5529-2cff-475d-8882-9fc4b5b903c5" providerId="ADAL" clId="{2782FA5E-9A57-46B8-8A60-B39FC36C4172}" dt="2024-10-15T00:02:51.867" v="1360" actId="12"/>
          <ac:spMkLst>
            <pc:docMk/>
            <pc:sldMk cId="41494208" sldId="311"/>
            <ac:spMk id="2" creationId="{91746721-B69A-C8C7-4E9A-EC0ECAAC5C02}"/>
          </ac:spMkLst>
        </pc:spChg>
        <pc:spChg chg="mod">
          <ac:chgData name="Cindy Noel" userId="a69c5529-2cff-475d-8882-9fc4b5b903c5" providerId="ADAL" clId="{2782FA5E-9A57-46B8-8A60-B39FC36C4172}" dt="2024-10-14T23:03:27.619" v="362" actId="20577"/>
          <ac:spMkLst>
            <pc:docMk/>
            <pc:sldMk cId="41494208" sldId="311"/>
            <ac:spMk id="3" creationId="{E5BEF77B-33C9-7C77-57EC-8B538BC78BD7}"/>
          </ac:spMkLst>
        </pc:spChg>
      </pc:sldChg>
      <pc:sldChg chg="modSp mod ord">
        <pc:chgData name="Cindy Noel" userId="a69c5529-2cff-475d-8882-9fc4b5b903c5" providerId="ADAL" clId="{2782FA5E-9A57-46B8-8A60-B39FC36C4172}" dt="2024-10-14T23:49:48.980" v="952"/>
        <pc:sldMkLst>
          <pc:docMk/>
          <pc:sldMk cId="2590328951" sldId="312"/>
        </pc:sldMkLst>
        <pc:spChg chg="mod">
          <ac:chgData name="Cindy Noel" userId="a69c5529-2cff-475d-8882-9fc4b5b903c5" providerId="ADAL" clId="{2782FA5E-9A57-46B8-8A60-B39FC36C4172}" dt="2024-10-14T23:08:29.148" v="692" actId="2710"/>
          <ac:spMkLst>
            <pc:docMk/>
            <pc:sldMk cId="2590328951" sldId="312"/>
            <ac:spMk id="3" creationId="{95B30E35-56F2-42A2-5E4A-DED415241384}"/>
          </ac:spMkLst>
        </pc:spChg>
        <pc:spChg chg="mod">
          <ac:chgData name="Cindy Noel" userId="a69c5529-2cff-475d-8882-9fc4b5b903c5" providerId="ADAL" clId="{2782FA5E-9A57-46B8-8A60-B39FC36C4172}" dt="2024-10-14T23:05:43.359" v="442" actId="20577"/>
          <ac:spMkLst>
            <pc:docMk/>
            <pc:sldMk cId="2590328951" sldId="312"/>
            <ac:spMk id="4" creationId="{D64E39D9-2D81-82B8-8992-337549A5A7E2}"/>
          </ac:spMkLst>
        </pc:spChg>
      </pc:sldChg>
      <pc:sldChg chg="modSp mod">
        <pc:chgData name="Cindy Noel" userId="a69c5529-2cff-475d-8882-9fc4b5b903c5" providerId="ADAL" clId="{2782FA5E-9A57-46B8-8A60-B39FC36C4172}" dt="2024-10-14T23:55:48.989" v="1056" actId="20577"/>
        <pc:sldMkLst>
          <pc:docMk/>
          <pc:sldMk cId="671167365" sldId="313"/>
        </pc:sldMkLst>
        <pc:spChg chg="mod">
          <ac:chgData name="Cindy Noel" userId="a69c5529-2cff-475d-8882-9fc4b5b903c5" providerId="ADAL" clId="{2782FA5E-9A57-46B8-8A60-B39FC36C4172}" dt="2024-10-14T23:55:48.989" v="1056" actId="20577"/>
          <ac:spMkLst>
            <pc:docMk/>
            <pc:sldMk cId="671167365" sldId="313"/>
            <ac:spMk id="3" creationId="{7693B51E-F0A1-8630-AD56-98E77EBF2AFD}"/>
          </ac:spMkLst>
        </pc:spChg>
        <pc:spChg chg="mod">
          <ac:chgData name="Cindy Noel" userId="a69c5529-2cff-475d-8882-9fc4b5b903c5" providerId="ADAL" clId="{2782FA5E-9A57-46B8-8A60-B39FC36C4172}" dt="2024-10-14T23:06:17.352" v="480" actId="20577"/>
          <ac:spMkLst>
            <pc:docMk/>
            <pc:sldMk cId="671167365" sldId="313"/>
            <ac:spMk id="4" creationId="{60FC06D5-C2FF-C47B-FDCE-BEAB2AFE84AF}"/>
          </ac:spMkLst>
        </pc:spChg>
      </pc:sldChg>
      <pc:sldChg chg="modSp mod">
        <pc:chgData name="Cindy Noel" userId="a69c5529-2cff-475d-8882-9fc4b5b903c5" providerId="ADAL" clId="{2782FA5E-9A57-46B8-8A60-B39FC36C4172}" dt="2024-10-14T23:06:31.153" v="493" actId="5793"/>
        <pc:sldMkLst>
          <pc:docMk/>
          <pc:sldMk cId="717563560" sldId="314"/>
        </pc:sldMkLst>
        <pc:spChg chg="mod">
          <ac:chgData name="Cindy Noel" userId="a69c5529-2cff-475d-8882-9fc4b5b903c5" providerId="ADAL" clId="{2782FA5E-9A57-46B8-8A60-B39FC36C4172}" dt="2024-10-14T23:06:31.153" v="493" actId="5793"/>
          <ac:spMkLst>
            <pc:docMk/>
            <pc:sldMk cId="717563560" sldId="314"/>
            <ac:spMk id="3" creationId="{8B46E833-B3CF-DC45-36C2-ABE067B01111}"/>
          </ac:spMkLst>
        </pc:spChg>
        <pc:spChg chg="mod">
          <ac:chgData name="Cindy Noel" userId="a69c5529-2cff-475d-8882-9fc4b5b903c5" providerId="ADAL" clId="{2782FA5E-9A57-46B8-8A60-B39FC36C4172}" dt="2024-10-14T23:06:27.761" v="490" actId="20577"/>
          <ac:spMkLst>
            <pc:docMk/>
            <pc:sldMk cId="717563560" sldId="314"/>
            <ac:spMk id="4" creationId="{F1DC0726-D99B-C039-35DD-525D84C3199D}"/>
          </ac:spMkLst>
        </pc:spChg>
      </pc:sldChg>
      <pc:sldChg chg="modSp new mod">
        <pc:chgData name="Cindy Noel" userId="a69c5529-2cff-475d-8882-9fc4b5b903c5" providerId="ADAL" clId="{2782FA5E-9A57-46B8-8A60-B39FC36C4172}" dt="2024-10-14T23:48:53.918" v="942" actId="2710"/>
        <pc:sldMkLst>
          <pc:docMk/>
          <pc:sldMk cId="1984800223" sldId="315"/>
        </pc:sldMkLst>
        <pc:spChg chg="mod">
          <ac:chgData name="Cindy Noel" userId="a69c5529-2cff-475d-8882-9fc4b5b903c5" providerId="ADAL" clId="{2782FA5E-9A57-46B8-8A60-B39FC36C4172}" dt="2024-10-14T23:48:53.918" v="942" actId="2710"/>
          <ac:spMkLst>
            <pc:docMk/>
            <pc:sldMk cId="1984800223" sldId="315"/>
            <ac:spMk id="3" creationId="{A53135EF-63C7-2ADD-3F80-C38A35D39A2C}"/>
          </ac:spMkLst>
        </pc:spChg>
        <pc:spChg chg="mod">
          <ac:chgData name="Cindy Noel" userId="a69c5529-2cff-475d-8882-9fc4b5b903c5" providerId="ADAL" clId="{2782FA5E-9A57-46B8-8A60-B39FC36C4172}" dt="2024-10-14T23:22:32.470" v="892" actId="20577"/>
          <ac:spMkLst>
            <pc:docMk/>
            <pc:sldMk cId="1984800223" sldId="315"/>
            <ac:spMk id="4" creationId="{D88F010E-B470-4CC7-1E98-502C4C24CF87}"/>
          </ac:spMkLst>
        </pc:spChg>
      </pc:sldChg>
      <pc:sldChg chg="modSp new mod">
        <pc:chgData name="Cindy Noel" userId="a69c5529-2cff-475d-8882-9fc4b5b903c5" providerId="ADAL" clId="{2782FA5E-9A57-46B8-8A60-B39FC36C4172}" dt="2024-10-14T23:48:43.434" v="941" actId="14100"/>
        <pc:sldMkLst>
          <pc:docMk/>
          <pc:sldMk cId="2676828603" sldId="316"/>
        </pc:sldMkLst>
        <pc:spChg chg="mod">
          <ac:chgData name="Cindy Noel" userId="a69c5529-2cff-475d-8882-9fc4b5b903c5" providerId="ADAL" clId="{2782FA5E-9A57-46B8-8A60-B39FC36C4172}" dt="2024-10-14T23:48:43.434" v="941" actId="14100"/>
          <ac:spMkLst>
            <pc:docMk/>
            <pc:sldMk cId="2676828603" sldId="316"/>
            <ac:spMk id="3" creationId="{F6E13F26-5528-DBDA-430D-9701E6354FA3}"/>
          </ac:spMkLst>
        </pc:spChg>
        <pc:spChg chg="mod">
          <ac:chgData name="Cindy Noel" userId="a69c5529-2cff-475d-8882-9fc4b5b903c5" providerId="ADAL" clId="{2782FA5E-9A57-46B8-8A60-B39FC36C4172}" dt="2024-10-14T23:43:09.301" v="920"/>
          <ac:spMkLst>
            <pc:docMk/>
            <pc:sldMk cId="2676828603" sldId="316"/>
            <ac:spMk id="4" creationId="{1A430526-9815-D116-45B3-9C41486065DF}"/>
          </ac:spMkLst>
        </pc:spChg>
      </pc:sldChg>
      <pc:sldChg chg="modSp new mod">
        <pc:chgData name="Cindy Noel" userId="a69c5529-2cff-475d-8882-9fc4b5b903c5" providerId="ADAL" clId="{2782FA5E-9A57-46B8-8A60-B39FC36C4172}" dt="2024-10-14T23:58:23.268" v="1077"/>
        <pc:sldMkLst>
          <pc:docMk/>
          <pc:sldMk cId="443859709" sldId="317"/>
        </pc:sldMkLst>
        <pc:spChg chg="mod">
          <ac:chgData name="Cindy Noel" userId="a69c5529-2cff-475d-8882-9fc4b5b903c5" providerId="ADAL" clId="{2782FA5E-9A57-46B8-8A60-B39FC36C4172}" dt="2024-10-14T23:57:59.810" v="1076"/>
          <ac:spMkLst>
            <pc:docMk/>
            <pc:sldMk cId="443859709" sldId="317"/>
            <ac:spMk id="3" creationId="{DBF45807-7700-FAC3-C727-F536C86731E9}"/>
          </ac:spMkLst>
        </pc:spChg>
        <pc:spChg chg="mod">
          <ac:chgData name="Cindy Noel" userId="a69c5529-2cff-475d-8882-9fc4b5b903c5" providerId="ADAL" clId="{2782FA5E-9A57-46B8-8A60-B39FC36C4172}" dt="2024-10-14T23:58:23.268" v="1077"/>
          <ac:spMkLst>
            <pc:docMk/>
            <pc:sldMk cId="443859709" sldId="317"/>
            <ac:spMk id="4" creationId="{67256274-1AF2-E6AA-48FC-BFCF35090F3D}"/>
          </ac:spMkLst>
        </pc:spChg>
      </pc:sldChg>
      <pc:sldChg chg="modSp new mod">
        <pc:chgData name="Cindy Noel" userId="a69c5529-2cff-475d-8882-9fc4b5b903c5" providerId="ADAL" clId="{2782FA5E-9A57-46B8-8A60-B39FC36C4172}" dt="2024-10-15T00:02:09.525" v="1339" actId="2711"/>
        <pc:sldMkLst>
          <pc:docMk/>
          <pc:sldMk cId="571759641" sldId="318"/>
        </pc:sldMkLst>
        <pc:spChg chg="mod">
          <ac:chgData name="Cindy Noel" userId="a69c5529-2cff-475d-8882-9fc4b5b903c5" providerId="ADAL" clId="{2782FA5E-9A57-46B8-8A60-B39FC36C4172}" dt="2024-10-15T00:02:09.525" v="1339" actId="2711"/>
          <ac:spMkLst>
            <pc:docMk/>
            <pc:sldMk cId="571759641" sldId="318"/>
            <ac:spMk id="3" creationId="{C671C64A-8790-BA8A-3F6B-0713365FDF4E}"/>
          </ac:spMkLst>
        </pc:spChg>
        <pc:spChg chg="mod">
          <ac:chgData name="Cindy Noel" userId="a69c5529-2cff-475d-8882-9fc4b5b903c5" providerId="ADAL" clId="{2782FA5E-9A57-46B8-8A60-B39FC36C4172}" dt="2024-10-14T23:58:39.086" v="1095" actId="20577"/>
          <ac:spMkLst>
            <pc:docMk/>
            <pc:sldMk cId="571759641" sldId="318"/>
            <ac:spMk id="4" creationId="{6F051D71-6BF4-0F97-3179-F217BE0DBED4}"/>
          </ac:spMkLst>
        </pc:spChg>
      </pc:sldChg>
    </pc:docChg>
  </pc:docChgLst>
  <pc:docChgLst>
    <pc:chgData name="Cindy Noel" userId="a69c5529-2cff-475d-8882-9fc4b5b903c5" providerId="ADAL" clId="{2910E294-64DF-41CA-A640-139C34069038}"/>
    <pc:docChg chg="undo custSel addSld delSld modSld">
      <pc:chgData name="Cindy Noel" userId="a69c5529-2cff-475d-8882-9fc4b5b903c5" providerId="ADAL" clId="{2910E294-64DF-41CA-A640-139C34069038}" dt="2024-10-15T12:04:00.029" v="1702" actId="20577"/>
      <pc:docMkLst>
        <pc:docMk/>
      </pc:docMkLst>
      <pc:sldChg chg="modSp mod">
        <pc:chgData name="Cindy Noel" userId="a69c5529-2cff-475d-8882-9fc4b5b903c5" providerId="ADAL" clId="{2910E294-64DF-41CA-A640-139C34069038}" dt="2024-10-15T00:56:08.143" v="1637" actId="20577"/>
        <pc:sldMkLst>
          <pc:docMk/>
          <pc:sldMk cId="0" sldId="259"/>
        </pc:sldMkLst>
        <pc:spChg chg="mod">
          <ac:chgData name="Cindy Noel" userId="a69c5529-2cff-475d-8882-9fc4b5b903c5" providerId="ADAL" clId="{2910E294-64DF-41CA-A640-139C34069038}" dt="2024-10-15T00:13:00.091" v="155" actId="20577"/>
          <ac:spMkLst>
            <pc:docMk/>
            <pc:sldMk cId="0" sldId="259"/>
            <ac:spMk id="23554" creationId="{00000000-0000-0000-0000-000000000000}"/>
          </ac:spMkLst>
        </pc:spChg>
        <pc:spChg chg="mod">
          <ac:chgData name="Cindy Noel" userId="a69c5529-2cff-475d-8882-9fc4b5b903c5" providerId="ADAL" clId="{2910E294-64DF-41CA-A640-139C34069038}" dt="2024-10-15T00:56:08.143" v="1637" actId="20577"/>
          <ac:spMkLst>
            <pc:docMk/>
            <pc:sldMk cId="0" sldId="259"/>
            <ac:spMk id="23555" creationId="{00000000-0000-0000-0000-000000000000}"/>
          </ac:spMkLst>
        </pc:spChg>
      </pc:sldChg>
      <pc:sldChg chg="modSp mod">
        <pc:chgData name="Cindy Noel" userId="a69c5529-2cff-475d-8882-9fc4b5b903c5" providerId="ADAL" clId="{2910E294-64DF-41CA-A640-139C34069038}" dt="2024-10-15T12:03:11.480" v="1681" actId="20577"/>
        <pc:sldMkLst>
          <pc:docMk/>
          <pc:sldMk cId="0" sldId="260"/>
        </pc:sldMkLst>
        <pc:spChg chg="mod">
          <ac:chgData name="Cindy Noel" userId="a69c5529-2cff-475d-8882-9fc4b5b903c5" providerId="ADAL" clId="{2910E294-64DF-41CA-A640-139C34069038}" dt="2024-10-15T00:53:50.894" v="1614" actId="20577"/>
          <ac:spMkLst>
            <pc:docMk/>
            <pc:sldMk cId="0" sldId="260"/>
            <ac:spMk id="11267" creationId="{00000000-0000-0000-0000-000000000000}"/>
          </ac:spMkLst>
        </pc:spChg>
        <pc:spChg chg="mod">
          <ac:chgData name="Cindy Noel" userId="a69c5529-2cff-475d-8882-9fc4b5b903c5" providerId="ADAL" clId="{2910E294-64DF-41CA-A640-139C34069038}" dt="2024-10-15T12:03:11.480" v="1681" actId="20577"/>
          <ac:spMkLst>
            <pc:docMk/>
            <pc:sldMk cId="0" sldId="260"/>
            <ac:spMk id="21506" creationId="{00000000-0000-0000-0000-000000000000}"/>
          </ac:spMkLst>
        </pc:spChg>
      </pc:sldChg>
      <pc:sldChg chg="modSp mod">
        <pc:chgData name="Cindy Noel" userId="a69c5529-2cff-475d-8882-9fc4b5b903c5" providerId="ADAL" clId="{2910E294-64DF-41CA-A640-139C34069038}" dt="2024-10-15T00:11:05.264" v="44" actId="20577"/>
        <pc:sldMkLst>
          <pc:docMk/>
          <pc:sldMk cId="1968354495" sldId="309"/>
        </pc:sldMkLst>
        <pc:spChg chg="mod">
          <ac:chgData name="Cindy Noel" userId="a69c5529-2cff-475d-8882-9fc4b5b903c5" providerId="ADAL" clId="{2910E294-64DF-41CA-A640-139C34069038}" dt="2024-10-15T00:11:05.264" v="44" actId="20577"/>
          <ac:spMkLst>
            <pc:docMk/>
            <pc:sldMk cId="1968354495" sldId="309"/>
            <ac:spMk id="5122" creationId="{00000000-0000-0000-0000-000000000000}"/>
          </ac:spMkLst>
        </pc:spChg>
      </pc:sldChg>
      <pc:sldChg chg="modSp mod">
        <pc:chgData name="Cindy Noel" userId="a69c5529-2cff-475d-8882-9fc4b5b903c5" providerId="ADAL" clId="{2910E294-64DF-41CA-A640-139C34069038}" dt="2024-10-15T12:02:57.821" v="1671" actId="20577"/>
        <pc:sldMkLst>
          <pc:docMk/>
          <pc:sldMk cId="41494208" sldId="311"/>
        </pc:sldMkLst>
        <pc:spChg chg="mod">
          <ac:chgData name="Cindy Noel" userId="a69c5529-2cff-475d-8882-9fc4b5b903c5" providerId="ADAL" clId="{2910E294-64DF-41CA-A640-139C34069038}" dt="2024-10-15T12:02:57.821" v="1671" actId="20577"/>
          <ac:spMkLst>
            <pc:docMk/>
            <pc:sldMk cId="41494208" sldId="311"/>
            <ac:spMk id="2" creationId="{91746721-B69A-C8C7-4E9A-EC0ECAAC5C02}"/>
          </ac:spMkLst>
        </pc:spChg>
      </pc:sldChg>
      <pc:sldChg chg="modSp mod">
        <pc:chgData name="Cindy Noel" userId="a69c5529-2cff-475d-8882-9fc4b5b903c5" providerId="ADAL" clId="{2910E294-64DF-41CA-A640-139C34069038}" dt="2024-10-15T12:04:00.029" v="1702" actId="20577"/>
        <pc:sldMkLst>
          <pc:docMk/>
          <pc:sldMk cId="2590328951" sldId="312"/>
        </pc:sldMkLst>
        <pc:spChg chg="mod">
          <ac:chgData name="Cindy Noel" userId="a69c5529-2cff-475d-8882-9fc4b5b903c5" providerId="ADAL" clId="{2910E294-64DF-41CA-A640-139C34069038}" dt="2024-10-15T12:04:00.029" v="1702" actId="20577"/>
          <ac:spMkLst>
            <pc:docMk/>
            <pc:sldMk cId="2590328951" sldId="312"/>
            <ac:spMk id="3" creationId="{95B30E35-56F2-42A2-5E4A-DED415241384}"/>
          </ac:spMkLst>
        </pc:spChg>
        <pc:spChg chg="mod">
          <ac:chgData name="Cindy Noel" userId="a69c5529-2cff-475d-8882-9fc4b5b903c5" providerId="ADAL" clId="{2910E294-64DF-41CA-A640-139C34069038}" dt="2024-10-15T00:12:45.884" v="133" actId="20577"/>
          <ac:spMkLst>
            <pc:docMk/>
            <pc:sldMk cId="2590328951" sldId="312"/>
            <ac:spMk id="4" creationId="{D64E39D9-2D81-82B8-8992-337549A5A7E2}"/>
          </ac:spMkLst>
        </pc:spChg>
      </pc:sldChg>
      <pc:sldChg chg="del">
        <pc:chgData name="Cindy Noel" userId="a69c5529-2cff-475d-8882-9fc4b5b903c5" providerId="ADAL" clId="{2910E294-64DF-41CA-A640-139C34069038}" dt="2024-10-15T00:13:31.739" v="181" actId="2696"/>
        <pc:sldMkLst>
          <pc:docMk/>
          <pc:sldMk cId="671167365" sldId="313"/>
        </pc:sldMkLst>
      </pc:sldChg>
      <pc:sldChg chg="addSp modSp mod">
        <pc:chgData name="Cindy Noel" userId="a69c5529-2cff-475d-8882-9fc4b5b903c5" providerId="ADAL" clId="{2910E294-64DF-41CA-A640-139C34069038}" dt="2024-10-15T00:58:01.838" v="1639" actId="5793"/>
        <pc:sldMkLst>
          <pc:docMk/>
          <pc:sldMk cId="1984800223" sldId="315"/>
        </pc:sldMkLst>
        <pc:spChg chg="mod">
          <ac:chgData name="Cindy Noel" userId="a69c5529-2cff-475d-8882-9fc4b5b903c5" providerId="ADAL" clId="{2910E294-64DF-41CA-A640-139C34069038}" dt="2024-10-15T00:58:01.838" v="1639" actId="5793"/>
          <ac:spMkLst>
            <pc:docMk/>
            <pc:sldMk cId="1984800223" sldId="315"/>
            <ac:spMk id="3" creationId="{A53135EF-63C7-2ADD-3F80-C38A35D39A2C}"/>
          </ac:spMkLst>
        </pc:spChg>
        <pc:spChg chg="mod">
          <ac:chgData name="Cindy Noel" userId="a69c5529-2cff-475d-8882-9fc4b5b903c5" providerId="ADAL" clId="{2910E294-64DF-41CA-A640-139C34069038}" dt="2024-10-15T00:49:47.598" v="1285" actId="20577"/>
          <ac:spMkLst>
            <pc:docMk/>
            <pc:sldMk cId="1984800223" sldId="315"/>
            <ac:spMk id="4" creationId="{D88F010E-B470-4CC7-1E98-502C4C24CF87}"/>
          </ac:spMkLst>
        </pc:spChg>
        <pc:graphicFrameChg chg="add mod">
          <ac:chgData name="Cindy Noel" userId="a69c5529-2cff-475d-8882-9fc4b5b903c5" providerId="ADAL" clId="{2910E294-64DF-41CA-A640-139C34069038}" dt="2024-10-15T00:49:04.355" v="1195"/>
          <ac:graphicFrameMkLst>
            <pc:docMk/>
            <pc:sldMk cId="1984800223" sldId="315"/>
            <ac:graphicFrameMk id="5" creationId="{EB4FD5C3-3AA6-BBB2-A6FD-987A8414D074}"/>
          </ac:graphicFrameMkLst>
        </pc:graphicFrameChg>
      </pc:sldChg>
      <pc:sldChg chg="modSp new mod">
        <pc:chgData name="Cindy Noel" userId="a69c5529-2cff-475d-8882-9fc4b5b903c5" providerId="ADAL" clId="{2910E294-64DF-41CA-A640-139C34069038}" dt="2024-10-15T00:55:41.936" v="1631" actId="114"/>
        <pc:sldMkLst>
          <pc:docMk/>
          <pc:sldMk cId="2335414513" sldId="316"/>
        </pc:sldMkLst>
        <pc:spChg chg="mod">
          <ac:chgData name="Cindy Noel" userId="a69c5529-2cff-475d-8882-9fc4b5b903c5" providerId="ADAL" clId="{2910E294-64DF-41CA-A640-139C34069038}" dt="2024-10-15T00:55:41.936" v="1631" actId="114"/>
          <ac:spMkLst>
            <pc:docMk/>
            <pc:sldMk cId="2335414513" sldId="316"/>
            <ac:spMk id="3" creationId="{BF2848CF-98E6-36CE-5E7B-A6F3360475B9}"/>
          </ac:spMkLst>
        </pc:spChg>
        <pc:spChg chg="mod">
          <ac:chgData name="Cindy Noel" userId="a69c5529-2cff-475d-8882-9fc4b5b903c5" providerId="ADAL" clId="{2910E294-64DF-41CA-A640-139C34069038}" dt="2024-10-15T00:40:17.739" v="696" actId="20577"/>
          <ac:spMkLst>
            <pc:docMk/>
            <pc:sldMk cId="2335414513" sldId="316"/>
            <ac:spMk id="4" creationId="{EEA603EB-D7AC-5178-657F-D429AF33D9FD}"/>
          </ac:spMkLst>
        </pc:spChg>
      </pc:sldChg>
      <pc:sldChg chg="del">
        <pc:chgData name="Cindy Noel" userId="a69c5529-2cff-475d-8882-9fc4b5b903c5" providerId="ADAL" clId="{2910E294-64DF-41CA-A640-139C34069038}" dt="2024-10-15T00:13:31.739" v="181" actId="2696"/>
        <pc:sldMkLst>
          <pc:docMk/>
          <pc:sldMk cId="2676828603" sldId="316"/>
        </pc:sldMkLst>
      </pc:sldChg>
      <pc:sldChg chg="del">
        <pc:chgData name="Cindy Noel" userId="a69c5529-2cff-475d-8882-9fc4b5b903c5" providerId="ADAL" clId="{2910E294-64DF-41CA-A640-139C34069038}" dt="2024-10-15T00:13:31.739" v="181" actId="2696"/>
        <pc:sldMkLst>
          <pc:docMk/>
          <pc:sldMk cId="443859709" sldId="317"/>
        </pc:sldMkLst>
      </pc:sldChg>
      <pc:sldChg chg="del">
        <pc:chgData name="Cindy Noel" userId="a69c5529-2cff-475d-8882-9fc4b5b903c5" providerId="ADAL" clId="{2910E294-64DF-41CA-A640-139C34069038}" dt="2024-10-15T00:13:31.739" v="181" actId="2696"/>
        <pc:sldMkLst>
          <pc:docMk/>
          <pc:sldMk cId="571759641" sldId="31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lvl1pPr algn="l">
              <a:defRPr sz="1100"/>
            </a:lvl1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-</a:t>
            </a:r>
          </a:p>
        </p:txBody>
      </p:sp>
      <p:sp>
        <p:nvSpPr>
          <p:cNvPr id="4" name="Header Placeholder 1"/>
          <p:cNvSpPr txBox="1">
            <a:spLocks/>
          </p:cNvSpPr>
          <p:nvPr/>
        </p:nvSpPr>
        <p:spPr>
          <a:xfrm>
            <a:off x="0" y="8844318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9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1081" y="8830314"/>
            <a:ext cx="3037735" cy="466088"/>
          </a:xfrm>
          <a:prstGeom prst="rect">
            <a:avLst/>
          </a:prstGeom>
        </p:spPr>
        <p:txBody>
          <a:bodyPr vert="horz" lIns="91293" tIns="45647" rIns="91293" bIns="45647" rtlCol="0" anchor="b"/>
          <a:lstStyle>
            <a:lvl1pPr algn="r">
              <a:defRPr sz="1200"/>
            </a:lvl1pPr>
          </a:lstStyle>
          <a:p>
            <a:fld id="{C459224E-CFE9-4BF7-A412-810DCE619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97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07988" y="706438"/>
            <a:ext cx="6191250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2" y="4415791"/>
            <a:ext cx="5606698" cy="418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3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3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295E678-5043-4919-BA81-617E95164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086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47D42F-150F-4F5D-A32A-0C61CC80F1FC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517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751F27-4F4D-4334-82C6-8BD36D966D9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73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C961F27-C978-433A-814B-A1746C50F0A5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352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1663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1401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7127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7677-7A5C-4B9F-860A-DAC9008171BA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61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07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03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66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66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12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4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2ACF4-CF95-43DF-9143-D5B4CA4C892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68875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030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B12EC9-8ED8-4AB8-BAC2-29695D9CAB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541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73455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90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7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7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2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2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144566" y="2554287"/>
            <a:ext cx="5791200" cy="1142999"/>
          </a:xfrm>
        </p:spPr>
        <p:txBody>
          <a:bodyPr tIns="35280" rtlCol="0">
            <a:normAutofit/>
          </a:bodyPr>
          <a:lstStyle/>
          <a:p>
            <a:pPr algn="ctr" defTabSz="728940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CLAIMS	</a:t>
            </a:r>
            <a:endParaRPr lang="en-US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96835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746721-B69A-C8C7-4E9A-EC0ECAAC5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defined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DoD SAFE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Encrypted VFW Emails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Consent Forms and SHA part A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BEF77B-33C9-7C77-57EC-8B538BC7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4149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273844" y="1670050"/>
            <a:ext cx="10744200" cy="4465638"/>
          </a:xfrm>
        </p:spPr>
        <p:txBody>
          <a:bodyPr rtlCol="0">
            <a:normAutofit/>
          </a:bodyPr>
          <a:lstStyle/>
          <a:p>
            <a:pPr marL="450834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claims completed in office 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unless:</a:t>
            </a: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22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is more than 50 miles away</a:t>
            </a: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2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22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unable to travel</a:t>
            </a: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2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2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875" lvl="1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04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875" lvl="1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04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BB32CC88-8A80-49C9-87A2-BAB04917113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15891"/>
            <a:ext cx="9952108" cy="877887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DEFINED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9CD511-94D0-D425-10C4-E8DC6076A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4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95B30E35-56F2-42A2-5E4A-DED415241384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DoD SAFE must be used for all remote claims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Service member uses CAC cards to send STRs and SHA part A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BDD Rep asks for DoD SAFE Request</a:t>
            </a:r>
          </a:p>
          <a:p>
            <a:pPr lvl="2">
              <a:lnSpc>
                <a:spcPct val="150000"/>
              </a:lnSpc>
            </a:pPr>
            <a:r>
              <a:rPr lang="en-US" sz="2800" dirty="0"/>
              <a:t>Send completed forms for review and signature</a:t>
            </a:r>
          </a:p>
          <a:p>
            <a:pPr lvl="2">
              <a:lnSpc>
                <a:spcPct val="150000"/>
              </a:lnSpc>
            </a:pPr>
            <a:r>
              <a:rPr lang="en-US" sz="2800" dirty="0"/>
              <a:t>Insert instructions for signature in comment box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64E39D9-2D81-82B8-8992-337549A5A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DOD SAFE</a:t>
            </a:r>
          </a:p>
        </p:txBody>
      </p:sp>
    </p:spTree>
    <p:extLst>
      <p:ext uri="{BB962C8B-B14F-4D97-AF65-F5344CB8AC3E}">
        <p14:creationId xmlns:p14="http://schemas.microsoft.com/office/powerpoint/2010/main" val="2590328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66288E-CF74-46F6-4C77-80299E97E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5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BF2848CF-98E6-36CE-5E7B-A6F3360475B9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5040131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Forms for signature example: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sign with Adobe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Return signed forms in DoD SAFE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Once you send back all signed forms, I can submit claim to VA.</a:t>
            </a:r>
          </a:p>
          <a:p>
            <a:pPr marL="0" indent="0">
              <a:buNone/>
            </a:pP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21-22 Please review and sign block 22A. </a:t>
            </a:r>
          </a:p>
          <a:p>
            <a:pPr marL="0" indent="0">
              <a:buNone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21-526ez Please review. Please sign block 33A. Please do not check 	any boxes.</a:t>
            </a:r>
          </a:p>
          <a:p>
            <a:pPr marL="0" indent="0">
              <a:buNone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21-686c Please review and sign block 26A.  </a:t>
            </a:r>
          </a:p>
          <a:p>
            <a:pPr marL="0" indent="0">
              <a:buNone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21-674 Please review and sign in block 16A.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EA603EB-D7AC-5178-657F-D429AF33D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DOD SAFE</a:t>
            </a:r>
          </a:p>
        </p:txBody>
      </p:sp>
    </p:spTree>
    <p:extLst>
      <p:ext uri="{BB962C8B-B14F-4D97-AF65-F5344CB8AC3E}">
        <p14:creationId xmlns:p14="http://schemas.microsoft.com/office/powerpoint/2010/main" val="2335414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391450" y="1258887"/>
            <a:ext cx="10337006" cy="5092292"/>
          </a:xfrm>
        </p:spPr>
        <p:txBody>
          <a:bodyPr/>
          <a:lstStyle/>
          <a:p>
            <a:pPr marL="565134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sending email including PII, please encrypt.</a:t>
            </a:r>
          </a:p>
          <a:p>
            <a:pPr marL="565134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encrypt a VFW email?</a:t>
            </a:r>
          </a:p>
          <a:p>
            <a:pPr marL="997075" lvl="1" indent="-457200" defTabSz="728553">
              <a:lnSpc>
                <a:spcPct val="150000"/>
              </a:lnSpc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new email</a:t>
            </a:r>
          </a:p>
          <a:p>
            <a:pPr marL="997075" lvl="1" indent="-457200" defTabSz="728553">
              <a:lnSpc>
                <a:spcPct val="150000"/>
              </a:lnSpc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Click Options</a:t>
            </a:r>
          </a:p>
          <a:p>
            <a:pPr marL="997075" lvl="1" indent="-457200" defTabSz="728553">
              <a:lnSpc>
                <a:spcPct val="150000"/>
              </a:lnSpc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Click Encrypt</a:t>
            </a:r>
          </a:p>
        </p:txBody>
      </p:sp>
      <p:sp>
        <p:nvSpPr>
          <p:cNvPr id="2355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8485DA14-4A2B-457E-B1B7-E86FF2F96509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344490"/>
            <a:ext cx="10337006" cy="457199"/>
          </a:xfrm>
        </p:spPr>
        <p:txBody>
          <a:bodyPr tIns="38808" anchor="ctr"/>
          <a:lstStyle/>
          <a:p>
            <a:pPr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ENCRYPTED VFW EMAILS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5FCFC0-2FB2-DABE-7783-158AAA007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7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A53135EF-63C7-2ADD-3F80-C38A35D39A2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5040131"/>
          </a:xfrm>
        </p:spPr>
        <p:txBody>
          <a:bodyPr/>
          <a:lstStyle/>
          <a:p>
            <a:r>
              <a:rPr lang="en-US" sz="242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VFW Consent Forms Mandatory for all communications</a:t>
            </a:r>
          </a:p>
          <a:p>
            <a:endParaRPr lang="en-US" sz="2422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44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to make certain form is completed and signed by service member</a:t>
            </a:r>
          </a:p>
          <a:p>
            <a:pPr lvl="1"/>
            <a:endParaRPr lang="en-US" sz="2044" i="1" dirty="0"/>
          </a:p>
          <a:p>
            <a:r>
              <a:rPr lang="en-US" sz="242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 part A mandatory for all BDD claims</a:t>
            </a:r>
          </a:p>
          <a:p>
            <a:pPr marL="0" indent="0">
              <a:buNone/>
            </a:pPr>
            <a:endParaRPr lang="en-US" sz="2422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44" b="1" i="1" u="sng" dirty="0"/>
              <a:t>Review form for conditions not treated while in service</a:t>
            </a:r>
          </a:p>
          <a:p>
            <a:pPr lvl="1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submit claims without SHA part A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Verify form is signed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Make certain PII on SHA part A is complete </a:t>
            </a:r>
          </a:p>
          <a:p>
            <a:pPr lvl="2">
              <a:lnSpc>
                <a:spcPct val="150000"/>
              </a:lnSpc>
            </a:pPr>
            <a:r>
              <a:rPr lang="en-US" sz="2000" dirty="0"/>
              <a:t>address, phone numbers, and DoD ID #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88F010E-B470-4CC7-1E98-502C4C24C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CONSENT FORMS and SHA part A</a:t>
            </a:r>
          </a:p>
        </p:txBody>
      </p:sp>
    </p:spTree>
    <p:extLst>
      <p:ext uri="{BB962C8B-B14F-4D97-AF65-F5344CB8AC3E}">
        <p14:creationId xmlns:p14="http://schemas.microsoft.com/office/powerpoint/2010/main" val="1984800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3AD0BD-6AD3-9FFD-F53D-AC94EA7B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8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8B46E833-B3CF-DC45-36C2-ABE067B01111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1DC0726-D99B-C039-35DD-525D84C31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17563560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1430</TotalTime>
  <Words>272</Words>
  <Application>Microsoft Office PowerPoint</Application>
  <PresentationFormat>Custom</PresentationFormat>
  <Paragraphs>65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NEW LOGO</vt:lpstr>
      <vt:lpstr>Custom Design</vt:lpstr>
      <vt:lpstr>1_NEW LOGO</vt:lpstr>
      <vt:lpstr>1_Custom Design</vt:lpstr>
      <vt:lpstr>VIRTUAL CLAIMS </vt:lpstr>
      <vt:lpstr>OBJECTIVES</vt:lpstr>
      <vt:lpstr>DISTANCE DEFINED</vt:lpstr>
      <vt:lpstr>DOD SAFE</vt:lpstr>
      <vt:lpstr>DOD SAFE</vt:lpstr>
      <vt:lpstr>ENCRYPTED VFW EMAILS</vt:lpstr>
      <vt:lpstr>CONSENT FORMS and SHA part A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</dc:title>
  <dc:creator>Lauren Barefoot</dc:creator>
  <dc:description>Presentation Layout Template</dc:description>
  <cp:lastModifiedBy>Cindy Noel</cp:lastModifiedBy>
  <cp:revision>156</cp:revision>
  <cp:lastPrinted>2023-08-10T15:08:45Z</cp:lastPrinted>
  <dcterms:created xsi:type="dcterms:W3CDTF">2016-08-14T23:34:48Z</dcterms:created>
  <dcterms:modified xsi:type="dcterms:W3CDTF">2024-10-15T12:04:05Z</dcterms:modified>
</cp:coreProperties>
</file>