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93" r:id="rId2"/>
  </p:sldMasterIdLst>
  <p:notesMasterIdLst>
    <p:notesMasterId r:id="rId13"/>
  </p:notesMasterIdLst>
  <p:sldIdLst>
    <p:sldId id="257" r:id="rId3"/>
    <p:sldId id="300" r:id="rId4"/>
    <p:sldId id="312" r:id="rId5"/>
    <p:sldId id="311" r:id="rId6"/>
    <p:sldId id="313" r:id="rId7"/>
    <p:sldId id="314" r:id="rId8"/>
    <p:sldId id="315" r:id="rId9"/>
    <p:sldId id="316" r:id="rId10"/>
    <p:sldId id="317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011170-F95A-4708-AAE8-0365D29D65D3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95C073-16A6-4696-ABEA-C383B18FC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817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BB767-129A-4665-B40D-C4D7AE28120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5485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20064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77334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325459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267676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503693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486472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740109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082268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307206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969430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53182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946644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7396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3681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85688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39217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3123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32490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3371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70390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841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6" r:id="rId2"/>
    <p:sldLayoutId id="2147483680" r:id="rId3"/>
    <p:sldLayoutId id="2147483681" r:id="rId4"/>
    <p:sldLayoutId id="2147483678" r:id="rId5"/>
    <p:sldLayoutId id="2147483692" r:id="rId6"/>
    <p:sldLayoutId id="2147483690" r:id="rId7"/>
    <p:sldLayoutId id="2147483686" r:id="rId8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83AAAC-0CAD-DA2D-450E-5ACDB9D7D81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FBDEFB4-DFE6-8B06-E38D-CD469A7CA62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1C097EA-22E1-5709-715A-8E0C085487D9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564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98392" y="3429000"/>
            <a:ext cx="76230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Times New Roman" panose="02020603050405020304" pitchFamily="18" charset="0"/>
              </a:rPr>
              <a:t>VFW Combat Tested Gaming</a:t>
            </a:r>
          </a:p>
        </p:txBody>
      </p:sp>
    </p:spTree>
    <p:extLst>
      <p:ext uri="{BB962C8B-B14F-4D97-AF65-F5344CB8AC3E}">
        <p14:creationId xmlns:p14="http://schemas.microsoft.com/office/powerpoint/2010/main" val="13078982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03360" y="3058328"/>
            <a:ext cx="55852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cs typeface="Times New Roman" panose="02020603050405020304" pitchFamily="18" charset="0"/>
              </a:rPr>
              <a:t>QUESTIONS?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908918" y="5041351"/>
            <a:ext cx="443403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dirty="0">
                <a:cs typeface="Times New Roman" panose="02020603050405020304" pitchFamily="18" charset="0"/>
              </a:rPr>
              <a:t>Lynn W. Rolf III</a:t>
            </a:r>
          </a:p>
          <a:p>
            <a:pPr algn="r"/>
            <a:r>
              <a:rPr lang="en-US" sz="2800" dirty="0">
                <a:cs typeface="Times New Roman" panose="02020603050405020304" pitchFamily="18" charset="0"/>
              </a:rPr>
              <a:t>816.968.1116</a:t>
            </a:r>
          </a:p>
          <a:p>
            <a:pPr algn="r"/>
            <a:r>
              <a:rPr lang="en-US" sz="2800" dirty="0">
                <a:cs typeface="Times New Roman" panose="02020603050405020304" pitchFamily="18" charset="0"/>
              </a:rPr>
              <a:t>lrolf@vfw.org</a:t>
            </a:r>
          </a:p>
        </p:txBody>
      </p:sp>
    </p:spTree>
    <p:extLst>
      <p:ext uri="{BB962C8B-B14F-4D97-AF65-F5344CB8AC3E}">
        <p14:creationId xmlns:p14="http://schemas.microsoft.com/office/powerpoint/2010/main" val="2671895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16768"/>
            <a:ext cx="8450731" cy="981732"/>
          </a:xfrm>
        </p:spPr>
        <p:txBody>
          <a:bodyPr/>
          <a:lstStyle/>
          <a:p>
            <a:r>
              <a:rPr lang="en-US" dirty="0"/>
              <a:t>Combat Tested Gaming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191C0E-4CAA-F786-2E4A-917285F64C7F}"/>
              </a:ext>
            </a:extLst>
          </p:cNvPr>
          <p:cNvSpPr txBox="1"/>
          <p:nvPr/>
        </p:nvSpPr>
        <p:spPr>
          <a:xfrm>
            <a:off x="306043" y="1536922"/>
            <a:ext cx="3693213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The fastest-growing veterans-only gaming community</a:t>
            </a:r>
          </a:p>
          <a:p>
            <a:endParaRPr lang="en-US" sz="1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New market for 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Has already saved lives</a:t>
            </a:r>
          </a:p>
          <a:p>
            <a:endParaRPr lang="en-US" sz="1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Tournaments and league play</a:t>
            </a:r>
          </a:p>
          <a:p>
            <a:endParaRPr lang="en-US" sz="1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VA benefits questions</a:t>
            </a:r>
          </a:p>
          <a:p>
            <a:endParaRPr lang="en-US" sz="1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VFW resources</a:t>
            </a:r>
          </a:p>
          <a:p>
            <a:endParaRPr lang="en-US" sz="1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Emerging Technology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60A26AD-1E31-5F1F-2804-0A945E5BD2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5365" y="1324222"/>
            <a:ext cx="7868384" cy="5488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250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F1FACF-CCAB-D0FA-4553-2FED63CBE4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1A1819"/>
                </a:solidFill>
                <a:effectLst/>
                <a:latin typeface="+mn-lt"/>
                <a:ea typeface="Calibri" panose="020F0502020204030204" pitchFamily="34" charset="0"/>
              </a:rPr>
              <a:t> The VFW has positioning itself to connect any active-duty service member, reserve component, national guardsman, and veterans to play video games to relieve stress, connect with friends, and have fun. </a:t>
            </a:r>
          </a:p>
          <a:p>
            <a:pPr marL="0" indent="0">
              <a:buNone/>
            </a:pPr>
            <a:endParaRPr lang="en-US" sz="2400" dirty="0">
              <a:solidFill>
                <a:srgbClr val="1A1819"/>
              </a:solidFill>
              <a:latin typeface="+mn-lt"/>
              <a:ea typeface="Calibri" panose="020F0502020204030204" pitchFamily="34" charset="0"/>
            </a:endParaRPr>
          </a:p>
          <a:p>
            <a:r>
              <a:rPr lang="en-US" sz="2400" dirty="0">
                <a:solidFill>
                  <a:srgbClr val="1A1819"/>
                </a:solidFill>
                <a:effectLst/>
                <a:latin typeface="+mn-lt"/>
                <a:ea typeface="Calibri" panose="020F0502020204030204" pitchFamily="34" charset="0"/>
              </a:rPr>
              <a:t>Video games have evolved significantly over the years, transforming from mere recreational activities to powerful tools that offer numerous benefits for individuals of all ages and backgrounds.</a:t>
            </a:r>
          </a:p>
          <a:p>
            <a:pPr marL="0" indent="0">
              <a:buNone/>
            </a:pPr>
            <a:endParaRPr lang="en-US" sz="2400" dirty="0">
              <a:solidFill>
                <a:srgbClr val="1A1819"/>
              </a:solidFill>
              <a:latin typeface="+mn-lt"/>
              <a:ea typeface="Calibri" panose="020F0502020204030204" pitchFamily="34" charset="0"/>
            </a:endParaRPr>
          </a:p>
          <a:p>
            <a:r>
              <a:rPr lang="en-US" sz="2400" dirty="0">
                <a:solidFill>
                  <a:srgbClr val="1A1819"/>
                </a:solidFill>
                <a:effectLst/>
                <a:latin typeface="+mn-lt"/>
                <a:ea typeface="Calibri" panose="020F0502020204030204" pitchFamily="34" charset="0"/>
              </a:rPr>
              <a:t>This VFW Program explores the positive impact video games can have on veterans, focusing on their mental health, social engagement, and skill development</a:t>
            </a:r>
            <a:endParaRPr lang="en-US" sz="2400" dirty="0">
              <a:latin typeface="+mn-lt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E98E593-436D-5534-BFE5-402F9B7A7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53344"/>
            <a:ext cx="8450731" cy="981732"/>
          </a:xfrm>
        </p:spPr>
        <p:txBody>
          <a:bodyPr/>
          <a:lstStyle/>
          <a:p>
            <a:r>
              <a:rPr lang="en-US" dirty="0"/>
              <a:t>Purpose</a:t>
            </a:r>
          </a:p>
        </p:txBody>
      </p:sp>
    </p:spTree>
    <p:extLst>
      <p:ext uri="{BB962C8B-B14F-4D97-AF65-F5344CB8AC3E}">
        <p14:creationId xmlns:p14="http://schemas.microsoft.com/office/powerpoint/2010/main" val="1317379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F45DA4-2264-C951-4CF6-823453065E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The VFW E-Sports CTG promotes health, wellness, and comradeship through online gaming.</a:t>
            </a:r>
          </a:p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b="1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Esports and Gaming</a:t>
            </a:r>
            <a:endParaRPr lang="en-US" sz="2400" kern="1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The gaming industry is a $189.3B industry growing at a rate of 19.6%</a:t>
            </a: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2.3 billion people game worldwide</a:t>
            </a: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Esports revenue in 2019 was $1.1B with a 37% CAGR (Compound Annual Growth Rate)</a:t>
            </a: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Esports audience will be 500 M+ in 2021 with a CAGR of 11.3%</a:t>
            </a:r>
          </a:p>
          <a:p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73CEB99-AA58-2F2D-3C34-7BD9539FB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53344"/>
            <a:ext cx="8450731" cy="981732"/>
          </a:xfrm>
        </p:spPr>
        <p:txBody>
          <a:bodyPr/>
          <a:lstStyle/>
          <a:p>
            <a:r>
              <a:rPr lang="en-US" dirty="0"/>
              <a:t>Mission</a:t>
            </a:r>
          </a:p>
        </p:txBody>
      </p:sp>
    </p:spTree>
    <p:extLst>
      <p:ext uri="{BB962C8B-B14F-4D97-AF65-F5344CB8AC3E}">
        <p14:creationId xmlns:p14="http://schemas.microsoft.com/office/powerpoint/2010/main" val="1909079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3CF9E7-3FFA-D256-27CE-1B237B40FF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31742"/>
            <a:ext cx="10515600" cy="4882058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Stress Reduction:</a:t>
            </a: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  Immersive gameplay and escapism.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  Mindfulness-based gaming and relaxation techniques.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Therapeutic Impact:</a:t>
            </a: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 Addressing symptoms of post-traumatic stress disorder (PTSD).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 Virtual reality (VR) exposure therapy</a:t>
            </a:r>
            <a:endParaRPr lang="en-US" sz="200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A32B244-5DD7-B8C3-9B90-3063B1563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4200"/>
            <a:ext cx="8450731" cy="981732"/>
          </a:xfrm>
        </p:spPr>
        <p:txBody>
          <a:bodyPr/>
          <a:lstStyle/>
          <a:p>
            <a:r>
              <a:rPr lang="en-US" dirty="0"/>
              <a:t>Video Games Enhancing Mental Health</a:t>
            </a:r>
          </a:p>
        </p:txBody>
      </p:sp>
    </p:spTree>
    <p:extLst>
      <p:ext uri="{BB962C8B-B14F-4D97-AF65-F5344CB8AC3E}">
        <p14:creationId xmlns:p14="http://schemas.microsoft.com/office/powerpoint/2010/main" val="396387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4FA1656-0186-F250-3166-E34FB315F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8724"/>
            <a:ext cx="10515600" cy="4882058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Building Camaraderie: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US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 Online multiplayer games.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US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 Veterans-specific gaming communities.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Facilitating Communication: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US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Interacting with fellow veterans.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US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Bridging the gap between military and civilian populations.</a:t>
            </a:r>
          </a:p>
          <a:p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C397641E-C37F-91A2-821C-EB6C07A4C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5912"/>
            <a:ext cx="8450731" cy="981732"/>
          </a:xfrm>
        </p:spPr>
        <p:txBody>
          <a:bodyPr/>
          <a:lstStyle/>
          <a:p>
            <a:r>
              <a:rPr lang="en-US" dirty="0"/>
              <a:t>Promoting Social Engagement</a:t>
            </a:r>
          </a:p>
        </p:txBody>
      </p:sp>
    </p:spTree>
    <p:extLst>
      <p:ext uri="{BB962C8B-B14F-4D97-AF65-F5344CB8AC3E}">
        <p14:creationId xmlns:p14="http://schemas.microsoft.com/office/powerpoint/2010/main" val="1515311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3E5083-2B8A-B1CA-4211-3CB115195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1836"/>
            <a:ext cx="10515600" cy="4882058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Cognitive Abilities: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US" sz="20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 Increased problem-solving skills.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US" sz="20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 Enhanced attention and concentration.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Transferable Skills: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US" sz="20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 Teamwork and leadership.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US" sz="20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 Adaptability and strategic thinking.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Career Opportunities: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US" sz="20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 eSports and competitive gaming.</a:t>
            </a:r>
          </a:p>
          <a:p>
            <a:pPr lvl="1"/>
            <a:r>
              <a:rPr lang="en-US" sz="2000" dirty="0">
                <a:effectLst/>
                <a:latin typeface="+mn-lt"/>
                <a:ea typeface="Calibri" panose="020F0502020204030204" pitchFamily="34" charset="0"/>
              </a:rPr>
              <a:t>  Game development and design</a:t>
            </a:r>
            <a:endParaRPr lang="en-US" sz="2000" dirty="0">
              <a:latin typeface="+mn-lt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338CEB3-40C1-3B53-6752-371EEBA954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5912"/>
            <a:ext cx="8450731" cy="981732"/>
          </a:xfrm>
        </p:spPr>
        <p:txBody>
          <a:bodyPr/>
          <a:lstStyle/>
          <a:p>
            <a:r>
              <a:rPr lang="en-US" dirty="0"/>
              <a:t>Skill Development &amp; Growth</a:t>
            </a:r>
          </a:p>
        </p:txBody>
      </p:sp>
    </p:spTree>
    <p:extLst>
      <p:ext uri="{BB962C8B-B14F-4D97-AF65-F5344CB8AC3E}">
        <p14:creationId xmlns:p14="http://schemas.microsoft.com/office/powerpoint/2010/main" val="2032751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D33DEE-6F84-68A9-BE57-1AF7FAD656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b="1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Considerations and Limitations:</a:t>
            </a:r>
            <a:endParaRPr lang="en-US" sz="2400" kern="1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Addiction and Establishing Balance: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US" sz="20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  Ensuring responsible gaming habits.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US" sz="20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  Importance of establishing offline connections.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Accessibility and Inclusivity: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US" sz="20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  Addressing physical disabilities and limitations.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US" sz="20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  Expanding support for diverse populations.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solidFill>
                  <a:srgbClr val="FF0000"/>
                </a:solidFill>
                <a:latin typeface="+mn-lt"/>
              </a:rPr>
              <a:t>Your Imagination- </a:t>
            </a:r>
            <a:r>
              <a:rPr lang="en-US" sz="2800" b="1" dirty="0">
                <a:latin typeface="+mn-lt"/>
              </a:rPr>
              <a:t>(Denton Post #2205)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A38428-5BB5-3C9B-EE1A-DC8A23689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4200"/>
            <a:ext cx="8450731" cy="981732"/>
          </a:xfrm>
        </p:spPr>
        <p:txBody>
          <a:bodyPr/>
          <a:lstStyle/>
          <a:p>
            <a:r>
              <a:rPr lang="en-US" dirty="0"/>
              <a:t>Considerations &amp; limitations</a:t>
            </a:r>
          </a:p>
        </p:txBody>
      </p:sp>
    </p:spTree>
    <p:extLst>
      <p:ext uri="{BB962C8B-B14F-4D97-AF65-F5344CB8AC3E}">
        <p14:creationId xmlns:p14="http://schemas.microsoft.com/office/powerpoint/2010/main" val="2519806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70D65D-6BC7-ABCD-AD36-55D0E8D4B8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7130"/>
            <a:ext cx="10515600" cy="1843740"/>
          </a:xfrm>
        </p:spPr>
        <p:txBody>
          <a:bodyPr/>
          <a:lstStyle/>
          <a:p>
            <a:r>
              <a:rPr lang="en-US" sz="2400" dirty="0"/>
              <a:t>Absolutely Key</a:t>
            </a:r>
          </a:p>
          <a:p>
            <a:pPr marL="0" indent="0">
              <a:buNone/>
            </a:pPr>
            <a:endParaRPr lang="en-US" sz="1200" dirty="0"/>
          </a:p>
          <a:p>
            <a:r>
              <a:rPr lang="en-US" sz="2400" dirty="0"/>
              <a:t>Relationships built- VR, Foreign Military groups, other gaming groups, </a:t>
            </a:r>
          </a:p>
          <a:p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7BE2882-2460-F1A9-E16F-3E917BFD8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53344"/>
            <a:ext cx="8450731" cy="981732"/>
          </a:xfrm>
        </p:spPr>
        <p:txBody>
          <a:bodyPr/>
          <a:lstStyle/>
          <a:p>
            <a:r>
              <a:rPr lang="en-US" dirty="0"/>
              <a:t>VA Relationship	</a:t>
            </a:r>
          </a:p>
        </p:txBody>
      </p:sp>
    </p:spTree>
    <p:extLst>
      <p:ext uri="{BB962C8B-B14F-4D97-AF65-F5344CB8AC3E}">
        <p14:creationId xmlns:p14="http://schemas.microsoft.com/office/powerpoint/2010/main" val="27573784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Words>402</Words>
  <Application>Microsoft Office PowerPoint</Application>
  <PresentationFormat>Widescreen</PresentationFormat>
  <Paragraphs>71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Aptos</vt:lpstr>
      <vt:lpstr>Arial</vt:lpstr>
      <vt:lpstr>Calibri</vt:lpstr>
      <vt:lpstr>Calibri Light</vt:lpstr>
      <vt:lpstr>Symbol</vt:lpstr>
      <vt:lpstr>Times New Roman</vt:lpstr>
      <vt:lpstr>Custom Design</vt:lpstr>
      <vt:lpstr>Office 2013 - 2022 Theme</vt:lpstr>
      <vt:lpstr>PowerPoint Presentation</vt:lpstr>
      <vt:lpstr>Combat Tested Gaming</vt:lpstr>
      <vt:lpstr>Purpose</vt:lpstr>
      <vt:lpstr>Mission</vt:lpstr>
      <vt:lpstr>Video Games Enhancing Mental Health</vt:lpstr>
      <vt:lpstr>Promoting Social Engagement</vt:lpstr>
      <vt:lpstr>Skill Development &amp; Growth</vt:lpstr>
      <vt:lpstr>Considerations &amp; limitations</vt:lpstr>
      <vt:lpstr>VA Relationship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 2</dc:title>
  <dc:creator>Lynn Rolf</dc:creator>
  <cp:lastModifiedBy>Keith Garrison</cp:lastModifiedBy>
  <cp:revision>6</cp:revision>
  <dcterms:created xsi:type="dcterms:W3CDTF">2024-04-02T21:11:05Z</dcterms:created>
  <dcterms:modified xsi:type="dcterms:W3CDTF">2025-04-24T17:13:34Z</dcterms:modified>
</cp:coreProperties>
</file>