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1" r:id="rId2"/>
    <p:sldMasterId id="2147483743" r:id="rId3"/>
    <p:sldMasterId id="2147483747" r:id="rId4"/>
    <p:sldMasterId id="2147483751" r:id="rId5"/>
    <p:sldMasterId id="2147483758" r:id="rId6"/>
    <p:sldMasterId id="2147483762" r:id="rId7"/>
    <p:sldMasterId id="2147483769" r:id="rId8"/>
  </p:sldMasterIdLst>
  <p:notesMasterIdLst>
    <p:notesMasterId r:id="rId26"/>
  </p:notesMasterIdLst>
  <p:handoutMasterIdLst>
    <p:handoutMasterId r:id="rId27"/>
  </p:handoutMasterIdLst>
  <p:sldIdLst>
    <p:sldId id="547" r:id="rId9"/>
    <p:sldId id="548" r:id="rId10"/>
    <p:sldId id="549" r:id="rId11"/>
    <p:sldId id="563" r:id="rId12"/>
    <p:sldId id="562" r:id="rId13"/>
    <p:sldId id="560" r:id="rId14"/>
    <p:sldId id="561" r:id="rId15"/>
    <p:sldId id="555" r:id="rId16"/>
    <p:sldId id="558" r:id="rId17"/>
    <p:sldId id="559" r:id="rId18"/>
    <p:sldId id="557" r:id="rId19"/>
    <p:sldId id="556" r:id="rId20"/>
    <p:sldId id="550" r:id="rId21"/>
    <p:sldId id="551" r:id="rId22"/>
    <p:sldId id="554" r:id="rId23"/>
    <p:sldId id="553" r:id="rId24"/>
    <p:sldId id="552" r:id="rId2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38" autoAdjust="0"/>
    <p:restoredTop sz="93979" autoAdjust="0"/>
  </p:normalViewPr>
  <p:slideViewPr>
    <p:cSldViewPr snapToGrid="0">
      <p:cViewPr varScale="1">
        <p:scale>
          <a:sx n="107" d="100"/>
          <a:sy n="107" d="100"/>
        </p:scale>
        <p:origin x="564" y="102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commentAuthors" Target="commentAuthor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3093" cy="466435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583094" cy="466434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4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7"/>
          </a:xfrm>
          <a:prstGeom prst="rect">
            <a:avLst/>
          </a:prstGeom>
        </p:spPr>
        <p:txBody>
          <a:bodyPr vert="horz" lIns="93175" tIns="46587" rIns="93175" bIns="46587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4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1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10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11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12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13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14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15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16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17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2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3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4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5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6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7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8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42" indent="-2911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80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51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22" indent="-2329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937">
              <a:lnSpc>
                <a:spcPct val="93000"/>
              </a:lnSpc>
              <a:buClr>
                <a:srgbClr val="000000"/>
              </a:buClr>
              <a:buSzPct val="100000"/>
              <a:tabLst>
                <a:tab pos="661685" algn="l"/>
                <a:tab pos="1323370" algn="l"/>
                <a:tab pos="1985054" algn="l"/>
                <a:tab pos="2646737" algn="l"/>
              </a:tabLst>
              <a:defRPr/>
            </a:pPr>
            <a:fld id="{03B35247-28B0-49CA-AA35-CE14C62EC4E7}" type="slidenum">
              <a:rPr lang="en-US" altLang="en-US" sz="1300">
                <a:solidFill>
                  <a:srgbClr val="000000"/>
                </a:solidFill>
              </a:rPr>
              <a:pPr defTabSz="912937">
                <a:lnSpc>
                  <a:spcPct val="93000"/>
                </a:lnSpc>
                <a:buClr>
                  <a:srgbClr val="000000"/>
                </a:buClr>
                <a:buSzPct val="100000"/>
                <a:tabLst>
                  <a:tab pos="661685" algn="l"/>
                  <a:tab pos="1323370" algn="l"/>
                  <a:tab pos="1985054" algn="l"/>
                  <a:tab pos="2646737" algn="l"/>
                </a:tabLst>
                <a:defRPr/>
              </a:pPr>
              <a:t>9</a:t>
            </a:fld>
            <a:endParaRPr lang="en-US" altLang="en-US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9/18/2025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2116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0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33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57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334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75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1228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548451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2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708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812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884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519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70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6610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11807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D816DE4-2C63-4152-8A0F-C45C00FFA49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12364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8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1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7R2VKR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K7P6KZH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K7MMSLQ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55DGN6K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7QXRJ6Y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K9DXHPB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K752VJ3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7W7JCVB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77SFJYB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7SFKSL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RN23P7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7WKFW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5ZWY8F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7WDMZC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K9FY76H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7QS55P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7Q65WK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2025 Live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End of Conference Survey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https://www.research.net/r/7R2VKR3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96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VA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Education Benefits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https://www.research.net/r/K7P6KZH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917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SMC Considerations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https://www.research.net/r/K7MMSLQ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614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Secondary Conditions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https://www.research.net/r/55DGN6K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0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Ancillary Benefits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https://www.research.net/r/7QXRJ6Y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632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Beneficial Court Cases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https://www.research.net/r/K9DXHPB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950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History of Claims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https://www.research.net/r/K752VJ3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987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Hearings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&amp; Preparation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https://www.research.net/r/7W7JCVB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495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Esoteric Claims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https://www.research.net/r/77SFJYB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659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2025 NVS Basic Conference Survey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Basic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https://www.research.net/r/7SFKSLF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481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2025 Virtual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End of Conference Survey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https://www.research.net/r/RN23P7G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200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Workload Management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https://www.research.net/r/7WKFWPG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888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What’s New with VA Survey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https://www.research.net/r/5ZWY8FX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541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VBMS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https://www.research.net/r/7WDMZC2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386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Veteran Communication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https://www.research.net/r/K9FY76H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58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Pension Consideration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https://www.research.net/r/7QS55PX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803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TAP Considerations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https://www.research.net/r/7Q65WKL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35130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7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12800</TotalTime>
  <Words>1005</Words>
  <Application>Microsoft Office PowerPoint</Application>
  <PresentationFormat>Widescreen</PresentationFormat>
  <Paragraphs>204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Times New Roman</vt:lpstr>
      <vt:lpstr>Custom Design</vt:lpstr>
      <vt:lpstr>2_Custom Design</vt:lpstr>
      <vt:lpstr>NEW LOGO</vt:lpstr>
      <vt:lpstr>1_NEW LOGO</vt:lpstr>
      <vt:lpstr>3_Custom Design</vt:lpstr>
      <vt:lpstr>2_NEW LOGO</vt:lpstr>
      <vt:lpstr>4_Custom Design</vt:lpstr>
      <vt:lpstr>3_NEW LOGO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Christopher Macinkowicz</cp:lastModifiedBy>
  <cp:revision>391</cp:revision>
  <cp:lastPrinted>2025-09-18T15:45:14Z</cp:lastPrinted>
  <dcterms:created xsi:type="dcterms:W3CDTF">2018-09-13T15:53:27Z</dcterms:created>
  <dcterms:modified xsi:type="dcterms:W3CDTF">2025-09-18T15:46:01Z</dcterms:modified>
</cp:coreProperties>
</file>