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16"/>
  </p:notesMasterIdLst>
  <p:sldIdLst>
    <p:sldId id="257" r:id="rId3"/>
    <p:sldId id="259" r:id="rId4"/>
    <p:sldId id="267" r:id="rId5"/>
    <p:sldId id="266" r:id="rId6"/>
    <p:sldId id="265" r:id="rId7"/>
    <p:sldId id="264" r:id="rId8"/>
    <p:sldId id="263" r:id="rId9"/>
    <p:sldId id="262" r:id="rId10"/>
    <p:sldId id="270" r:id="rId11"/>
    <p:sldId id="269" r:id="rId12"/>
    <p:sldId id="261" r:id="rId13"/>
    <p:sldId id="268" r:id="rId14"/>
    <p:sldId id="26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0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4E9C40-A1AF-4405-9513-A90E3F126DBF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98813E-5335-48D8-85F3-C0169FF70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4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9138" y="1163638"/>
            <a:ext cx="5584825" cy="3141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C36D78-C19F-4765-8B7F-2FE8BFF07D6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28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412908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27555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176856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70830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342312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561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090440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136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050970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5224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D809A6-B977-45CA-BC64-77C86AC76C02}" type="datetime1">
              <a:rPr lang="en-US" smtClean="0"/>
              <a:pPr>
                <a:defRPr/>
              </a:pPr>
              <a:t>9/16/2025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6F2E7C-C042-4555-B404-16BDCC60B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347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578415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00272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846738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195469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523172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162861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830131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426399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413079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434657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448022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766673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C764DE79-268F-4C1A-8933-263129D2AF90}" type="datetimeFigureOut">
              <a:rPr lang="en-US" smtClean="0"/>
              <a:pPr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190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C764DE79-268F-4C1A-8933-263129D2AF90}" type="datetimeFigureOut">
              <a:rPr lang="en-US" smtClean="0"/>
              <a:pPr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622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dvagov.sharepoint.com/sites/vbaoted/apps/vsoReg/vsoEventRegistration.aspx" TargetMode="Externa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81163" y="3044279"/>
            <a:ext cx="74988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Tap Considerations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94472" y="4614907"/>
            <a:ext cx="61975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898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DBBA5A-2A4A-D3F2-03F8-1A05DDEEF7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66154-8745-ED06-0DFD-441C9219C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996855" cy="1325563"/>
          </a:xfrm>
        </p:spPr>
        <p:txBody>
          <a:bodyPr/>
          <a:lstStyle/>
          <a:p>
            <a:r>
              <a:rPr lang="en-US" dirty="0"/>
              <a:t>VSO Scheduling Tool</a:t>
            </a:r>
            <a:endParaRPr b="1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EF7ABA9-5889-70FE-DC0B-8255A006A7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17986" y="1325564"/>
            <a:ext cx="8173845" cy="5397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2129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3AAEDE-D7F7-C793-7645-58C16C16E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60B09-C901-5817-0B15-E9D33020C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996855" cy="1325563"/>
          </a:xfrm>
        </p:spPr>
        <p:txBody>
          <a:bodyPr/>
          <a:lstStyle/>
          <a:p>
            <a:r>
              <a:rPr lang="en-US" dirty="0"/>
              <a:t>15-Minute Briefings</a:t>
            </a: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C3D9F6-3503-9F22-7617-96BF642D1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3914" y="1888687"/>
            <a:ext cx="8684172" cy="4351338"/>
          </a:xfrm>
        </p:spPr>
        <p:txBody>
          <a:bodyPr>
            <a:normAutofit/>
          </a:bodyPr>
          <a:lstStyle/>
          <a:p>
            <a:r>
              <a:rPr lang="en-US" dirty="0"/>
              <a:t>Who are you?</a:t>
            </a:r>
          </a:p>
          <a:p>
            <a:r>
              <a:rPr lang="en-US" dirty="0"/>
              <a:t>Where are you located?</a:t>
            </a:r>
          </a:p>
          <a:p>
            <a:r>
              <a:rPr lang="en-US" dirty="0"/>
              <a:t>Best way to reach you? Phone/email?</a:t>
            </a:r>
          </a:p>
          <a:p>
            <a:r>
              <a:rPr lang="en-US" dirty="0"/>
              <a:t>What do you do? How long?</a:t>
            </a:r>
          </a:p>
          <a:p>
            <a:r>
              <a:rPr lang="en-US" dirty="0"/>
              <a:t>Why file a BDD claim?</a:t>
            </a:r>
          </a:p>
          <a:p>
            <a:r>
              <a:rPr lang="en-US" dirty="0"/>
              <a:t>What is VA looking for in your medical records?</a:t>
            </a:r>
          </a:p>
          <a:p>
            <a:r>
              <a:rPr lang="en-US" dirty="0"/>
              <a:t>What to expect once claim is submitted?</a:t>
            </a:r>
          </a:p>
          <a:p>
            <a:r>
              <a:rPr lang="en-US" dirty="0"/>
              <a:t>What happens after rating decision?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611340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212CF6-63F7-C53E-B7A5-24B31A05F1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E209B-D38F-35B8-04F2-C67250007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996855" cy="1325563"/>
          </a:xfrm>
        </p:spPr>
        <p:txBody>
          <a:bodyPr/>
          <a:lstStyle/>
          <a:p>
            <a:r>
              <a:rPr lang="en-US" dirty="0"/>
              <a:t>Tips</a:t>
            </a: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23010-41B1-2CF7-40DA-A3C6213F7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8962" y="1857156"/>
            <a:ext cx="9094076" cy="4351338"/>
          </a:xfrm>
        </p:spPr>
        <p:txBody>
          <a:bodyPr>
            <a:normAutofit/>
          </a:bodyPr>
          <a:lstStyle/>
          <a:p>
            <a:r>
              <a:rPr lang="en-US" dirty="0"/>
              <a:t>Dress and Appearance</a:t>
            </a:r>
          </a:p>
          <a:p>
            <a:r>
              <a:rPr lang="en-US" dirty="0"/>
              <a:t>Business Casual- No jeans, shorts, t-shirts, wrinkles</a:t>
            </a:r>
          </a:p>
          <a:p>
            <a:r>
              <a:rPr lang="en-US" dirty="0"/>
              <a:t>You are representing the VFW organization</a:t>
            </a:r>
          </a:p>
          <a:p>
            <a:r>
              <a:rPr lang="en-US" dirty="0"/>
              <a:t>No Slides</a:t>
            </a:r>
          </a:p>
          <a:p>
            <a:r>
              <a:rPr lang="en-US" dirty="0"/>
              <a:t>Recommended: </a:t>
            </a:r>
          </a:p>
          <a:p>
            <a:r>
              <a:rPr lang="en-US" dirty="0"/>
              <a:t>9 mins of how to prepare for VA claim submission</a:t>
            </a:r>
          </a:p>
          <a:p>
            <a:r>
              <a:rPr lang="en-US" dirty="0"/>
              <a:t>6 mins of questions 	</a:t>
            </a:r>
          </a:p>
          <a:p>
            <a:r>
              <a:rPr lang="en-US" dirty="0"/>
              <a:t>This is not a membership drive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804429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D567F-B6AF-2126-6443-74C995DACF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8D7E836-A6EA-2D24-ACF6-B4EED6F13E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59675" y="3519668"/>
            <a:ext cx="3072650" cy="96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159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6855" cy="1325563"/>
          </a:xfrm>
        </p:spPr>
        <p:txBody>
          <a:bodyPr/>
          <a:lstStyle/>
          <a:p>
            <a:r>
              <a:rPr lang="en-US" dirty="0"/>
              <a:t>Objectives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0341" y="1846646"/>
            <a:ext cx="8831317" cy="43513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solidFill>
                  <a:prstClr val="black"/>
                </a:solidFill>
                <a:latin typeface="Aptos" panose="02110004020202020204"/>
              </a:rPr>
              <a:t>TAP and Accredited VSOs</a:t>
            </a:r>
          </a:p>
          <a:p>
            <a:pPr>
              <a:defRPr/>
            </a:pPr>
            <a:r>
              <a:rPr lang="en-US" dirty="0">
                <a:solidFill>
                  <a:prstClr val="black"/>
                </a:solidFill>
                <a:latin typeface="Aptos" panose="02110004020202020204"/>
              </a:rPr>
              <a:t>VSO Responsibilities</a:t>
            </a:r>
          </a:p>
          <a:p>
            <a:pPr>
              <a:defRPr/>
            </a:pPr>
            <a:r>
              <a:rPr lang="en-US" dirty="0">
                <a:solidFill>
                  <a:prstClr val="black"/>
                </a:solidFill>
                <a:latin typeface="Aptos" panose="02110004020202020204"/>
              </a:rPr>
              <a:t>VSO Scheduling Tool/Proxy</a:t>
            </a:r>
          </a:p>
          <a:p>
            <a:pPr>
              <a:defRPr/>
            </a:pPr>
            <a:r>
              <a:rPr lang="en-US" dirty="0">
                <a:solidFill>
                  <a:prstClr val="black"/>
                </a:solidFill>
                <a:latin typeface="Aptos" panose="02110004020202020204"/>
              </a:rPr>
              <a:t>Registration</a:t>
            </a:r>
          </a:p>
          <a:p>
            <a:pPr>
              <a:defRPr/>
            </a:pPr>
            <a:r>
              <a:rPr lang="en-US" dirty="0">
                <a:solidFill>
                  <a:prstClr val="black"/>
                </a:solidFill>
                <a:latin typeface="Aptos" panose="02110004020202020204"/>
              </a:rPr>
              <a:t>15-min Briefings</a:t>
            </a:r>
          </a:p>
          <a:p>
            <a:pPr>
              <a:defRPr/>
            </a:pPr>
            <a:r>
              <a:rPr lang="en-US" dirty="0">
                <a:solidFill>
                  <a:prstClr val="black"/>
                </a:solidFill>
                <a:latin typeface="Aptos" panose="02110004020202020204"/>
              </a:rPr>
              <a:t>Tips</a:t>
            </a:r>
          </a:p>
          <a:p>
            <a:pPr>
              <a:defRPr/>
            </a:pPr>
            <a:r>
              <a:rPr lang="en-US" dirty="0">
                <a:solidFill>
                  <a:prstClr val="black"/>
                </a:solidFill>
                <a:latin typeface="Aptos" panose="02110004020202020204"/>
              </a:rPr>
              <a:t>Questions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B10632-2DCA-1807-BDCF-54598FB344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D1B1B-1230-C39C-98B7-99F680D44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996855" cy="1325563"/>
          </a:xfrm>
        </p:spPr>
        <p:txBody>
          <a:bodyPr/>
          <a:lstStyle/>
          <a:p>
            <a:r>
              <a:rPr lang="en-US" dirty="0"/>
              <a:t>TAP and Accredited VSOs</a:t>
            </a: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705D8-E3C1-98F0-7328-D06C8100BE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VSO’s opportunity to inform active-duty service members early about claim process</a:t>
            </a:r>
          </a:p>
          <a:p>
            <a:r>
              <a:rPr lang="en-US" dirty="0"/>
              <a:t>Share how to prepare for filing a VA claim</a:t>
            </a:r>
          </a:p>
          <a:p>
            <a:r>
              <a:rPr lang="en-US" dirty="0"/>
              <a:t>Three VSOs allotted 15 minutes each to brief at end of course</a:t>
            </a:r>
          </a:p>
          <a:p>
            <a:r>
              <a:rPr lang="en-US" dirty="0"/>
              <a:t>First Come, First Serve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30060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D04180-5AD4-5E46-9C8A-4ACAEA4581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848BE-FF0C-7857-7CF0-2F3E10573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996855" cy="1325563"/>
          </a:xfrm>
        </p:spPr>
        <p:txBody>
          <a:bodyPr/>
          <a:lstStyle/>
          <a:p>
            <a:r>
              <a:rPr lang="en-US" dirty="0"/>
              <a:t>VSO Responsibilities</a:t>
            </a: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1258D-16F9-6D68-6271-853E10BCB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Respect and support the prescribed TAP course schedule</a:t>
            </a:r>
          </a:p>
          <a:p>
            <a:r>
              <a:rPr lang="en-US" dirty="0"/>
              <a:t>Register for courses via scheduling tool in advance</a:t>
            </a:r>
          </a:p>
          <a:p>
            <a:r>
              <a:rPr lang="en-US" dirty="0"/>
              <a:t>Coordinate installation access</a:t>
            </a:r>
          </a:p>
          <a:p>
            <a:r>
              <a:rPr lang="en-US" dirty="0"/>
              <a:t>Notify TAP personnel of cancellations in advance</a:t>
            </a:r>
          </a:p>
          <a:p>
            <a:r>
              <a:rPr lang="en-US" dirty="0"/>
              <a:t>Provide feedback on briefing experience</a:t>
            </a:r>
          </a:p>
          <a:p>
            <a:r>
              <a:rPr lang="en-US" dirty="0"/>
              <a:t>Sign in to classroom using accreditation number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03676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9CD6EB-C4EC-B047-1CBD-ABDFE1F661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BF192-5202-D250-4AFB-C193E5FC8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996855" cy="1325563"/>
          </a:xfrm>
        </p:spPr>
        <p:txBody>
          <a:bodyPr/>
          <a:lstStyle/>
          <a:p>
            <a:r>
              <a:rPr lang="en-US" dirty="0"/>
              <a:t>VSO Scheduling Tool/Proxy</a:t>
            </a: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C7947-FA23-C7AC-AA4D-F004D87031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5345" y="1930728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Verifies VSO accreditation against OGC accreditation</a:t>
            </a:r>
          </a:p>
          <a:p>
            <a:pPr marL="0" indent="0">
              <a:buNone/>
            </a:pPr>
            <a:endParaRPr lang="en-US" sz="1100" dirty="0"/>
          </a:p>
          <a:p>
            <a:r>
              <a:rPr lang="en-US" dirty="0"/>
              <a:t>Located on the VA SharePoint landing page</a:t>
            </a:r>
          </a:p>
          <a:p>
            <a:pPr marL="0" indent="0">
              <a:buNone/>
            </a:pPr>
            <a:endParaRPr lang="en-US" sz="1100" dirty="0"/>
          </a:p>
          <a:p>
            <a:r>
              <a:rPr lang="en-US" dirty="0"/>
              <a:t> A VA Personal Identity Verification (PIV) card is required to request access, and a valid VA.gov email account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27182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523CD3-2ED0-7BC6-E1A8-9B585F8BC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D3CCC-8847-E224-3B91-62E76523A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996855" cy="1325563"/>
          </a:xfrm>
        </p:spPr>
        <p:txBody>
          <a:bodyPr/>
          <a:lstStyle/>
          <a:p>
            <a:r>
              <a:rPr lang="en-US" dirty="0"/>
              <a:t>VSO Scheduling Tool/Proxy</a:t>
            </a: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00E546-1D75-2A81-6E22-84F5A9FFF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Proxy Registration for newly accredited VSOs awaiting PIV badges</a:t>
            </a:r>
          </a:p>
          <a:p>
            <a:endParaRPr lang="en-US" dirty="0"/>
          </a:p>
          <a:p>
            <a:pPr lvl="1"/>
            <a:r>
              <a:rPr lang="en-US" dirty="0"/>
              <a:t>Registration completed by supervisor</a:t>
            </a:r>
          </a:p>
          <a:p>
            <a:pPr lvl="1"/>
            <a:r>
              <a:rPr lang="en-US" dirty="0"/>
              <a:t>Notification sent to new VSO</a:t>
            </a:r>
          </a:p>
          <a:p>
            <a:pPr lvl="1"/>
            <a:r>
              <a:rPr lang="en-US" dirty="0"/>
              <a:t>Forward email notification</a:t>
            </a:r>
          </a:p>
          <a:p>
            <a:pPr lvl="1"/>
            <a:r>
              <a:rPr lang="en-US" dirty="0"/>
              <a:t>Make formal introduction (location, time)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67953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AFE081-703A-03CC-8AC9-8D615874EB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6D42B-2779-261D-5F80-E1E3B1DA6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996855" cy="1325563"/>
          </a:xfrm>
        </p:spPr>
        <p:txBody>
          <a:bodyPr/>
          <a:lstStyle/>
          <a:p>
            <a:r>
              <a:rPr lang="en-US" dirty="0"/>
              <a:t>Registration</a:t>
            </a: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1C32DF-611D-4D15-0867-FCD4A00C75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Log in to VA system- Desktop (VA LAN, Citrix, Cisco)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>
                <a:hlinkClick r:id="rId2"/>
              </a:rPr>
              <a:t>https://dvagov.sharepoint.com/sites/vbaoted/apps/vsoReg/vsoEventRegistration.aspx </a:t>
            </a:r>
            <a:endParaRPr lang="it-IT" dirty="0"/>
          </a:p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568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4E9E34-B142-9E3A-24FB-1479369290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C5B01-2576-01AC-9962-EDC0B4B63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996855" cy="1325563"/>
          </a:xfrm>
        </p:spPr>
        <p:txBody>
          <a:bodyPr/>
          <a:lstStyle/>
          <a:p>
            <a:r>
              <a:rPr lang="en-US" dirty="0"/>
              <a:t>VSO Scheduling Tool</a:t>
            </a:r>
            <a:endParaRPr b="1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E12A8CA-84C8-46FE-D144-0319C6395C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57642" y="1827881"/>
            <a:ext cx="7876715" cy="434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167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D857D4-308A-BA72-A277-85B8B71751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4F107-F674-8D57-AF36-F596D3647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996855" cy="1325563"/>
          </a:xfrm>
        </p:spPr>
        <p:txBody>
          <a:bodyPr/>
          <a:lstStyle/>
          <a:p>
            <a:r>
              <a:rPr lang="en-US" dirty="0"/>
              <a:t>VSO Scheduling Tool</a:t>
            </a:r>
            <a:endParaRPr b="1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C1414C0-09C1-1CBB-46A1-498E85BCEB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6367" y="1481553"/>
            <a:ext cx="8899266" cy="4853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2846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324</Words>
  <Application>Microsoft Office PowerPoint</Application>
  <PresentationFormat>Widescreen</PresentationFormat>
  <Paragraphs>60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Arial</vt:lpstr>
      <vt:lpstr>Times New Roman</vt:lpstr>
      <vt:lpstr>1_Office Theme</vt:lpstr>
      <vt:lpstr>1_Custom Design</vt:lpstr>
      <vt:lpstr>PowerPoint Presentation</vt:lpstr>
      <vt:lpstr>Objectives</vt:lpstr>
      <vt:lpstr>TAP and Accredited VSOs</vt:lpstr>
      <vt:lpstr>VSO Responsibilities</vt:lpstr>
      <vt:lpstr>VSO Scheduling Tool/Proxy</vt:lpstr>
      <vt:lpstr>VSO Scheduling Tool/Proxy</vt:lpstr>
      <vt:lpstr>Registration</vt:lpstr>
      <vt:lpstr>VSO Scheduling Tool</vt:lpstr>
      <vt:lpstr>VSO Scheduling Tool</vt:lpstr>
      <vt:lpstr>VSO Scheduling Tool</vt:lpstr>
      <vt:lpstr>15-Minute Briefings</vt:lpstr>
      <vt:lpstr>Tips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Keith Garrison</dc:creator>
  <cp:lastModifiedBy>Keith Garrison</cp:lastModifiedBy>
  <cp:revision>1</cp:revision>
  <dcterms:created xsi:type="dcterms:W3CDTF">2025-09-17T02:19:33Z</dcterms:created>
  <dcterms:modified xsi:type="dcterms:W3CDTF">2025-09-17T02:34:06Z</dcterms:modified>
</cp:coreProperties>
</file>