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5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6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7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21" r:id="rId2"/>
    <p:sldMasterId id="2147483743" r:id="rId3"/>
    <p:sldMasterId id="2147483747" r:id="rId4"/>
    <p:sldMasterId id="2147483751" r:id="rId5"/>
    <p:sldMasterId id="2147483758" r:id="rId6"/>
    <p:sldMasterId id="2147483762" r:id="rId7"/>
    <p:sldMasterId id="2147483769" r:id="rId8"/>
  </p:sldMasterIdLst>
  <p:notesMasterIdLst>
    <p:notesMasterId r:id="rId10"/>
  </p:notesMasterIdLst>
  <p:handoutMasterIdLst>
    <p:handoutMasterId r:id="rId11"/>
  </p:handoutMasterIdLst>
  <p:sldIdLst>
    <p:sldId id="547" r:id="rId9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Macinkowicz" initials="CM" lastIdx="9" clrIdx="0">
    <p:extLst>
      <p:ext uri="{19B8F6BF-5375-455C-9EA6-DF929625EA0E}">
        <p15:presenceInfo xmlns:p15="http://schemas.microsoft.com/office/powerpoint/2012/main" userId="Chris Macinkowic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A1E"/>
    <a:srgbClr val="A79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38" autoAdjust="0"/>
    <p:restoredTop sz="93979" autoAdjust="0"/>
  </p:normalViewPr>
  <p:slideViewPr>
    <p:cSldViewPr snapToGrid="0">
      <p:cViewPr varScale="1">
        <p:scale>
          <a:sx n="65" d="100"/>
          <a:sy n="65" d="100"/>
        </p:scale>
        <p:origin x="780" y="66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86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589584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589585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E80BC03-E498-44F3-8895-127E4384BE97}" type="slidenum">
              <a:rPr lang="en-US" sz="140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53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4CCB3563-B21F-4472-A953-CA98BFE318F2}" type="datetimeFigureOut">
              <a:rPr lang="en-US" smtClean="0"/>
              <a:pPr/>
              <a:t>4/27/2026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B8C36D78-C19F-4765-8B7F-2FE8BFF07D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1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546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3164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9782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640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3019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9637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625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2745" algn="l"/>
                <a:tab pos="1325491" algn="l"/>
                <a:tab pos="1988235" algn="l"/>
                <a:tab pos="2650979" algn="l"/>
              </a:tabLst>
              <a:defRPr/>
            </a:pPr>
            <a:fld id="{03B35247-28B0-49CA-AA35-CE14C62EC4E7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662745" algn="l"/>
                  <a:tab pos="1325491" algn="l"/>
                  <a:tab pos="1988235" algn="l"/>
                  <a:tab pos="2650979" algn="l"/>
                </a:tabLst>
                <a:defRPr/>
              </a:pPr>
              <a:t>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06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3315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1949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8275F71-03D8-4E4B-9D1C-D9F8B6AB7123}" type="datetime1">
              <a:rPr lang="en-US" smtClean="0">
                <a:solidFill>
                  <a:prstClr val="black"/>
                </a:solidFill>
              </a:rPr>
              <a:pPr>
                <a:defRPr/>
              </a:pPr>
              <a:t>4/27/2026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F675AD29-2591-4391-8D28-DD298FB87CE4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27112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530329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624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9821163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840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033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9571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3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664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4334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8750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DDF5C-27CD-46D4-A243-EFD7FCA713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512283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4548451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7023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7083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5812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3884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1519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708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6810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56610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711807"/>
      </p:ext>
    </p:extLst>
  </p:cSld>
  <p:clrMapOvr>
    <a:masterClrMapping/>
  </p:clrMapOvr>
  <p:hf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00664"/>
            <a:ext cx="10972800" cy="7936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15064"/>
            <a:ext cx="10972800" cy="4211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8D816DE4-2C63-4152-8A0F-C45C00FFA49A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12364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584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68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921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2D809A6-B977-45CA-BC64-77C86AC76C02}" type="datetime1">
              <a:rPr lang="en-US" smtClean="0"/>
              <a:pPr>
                <a:defRPr/>
              </a:pPr>
              <a:t>4/27/2026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F2E7C-C042-4555-B404-16BDCC60B1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62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E2FB73DA-5FDE-45B5-BAA4-C61223CC44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5506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72174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4466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7.xml"/><Relationship Id="rId7" Type="http://schemas.openxmlformats.org/officeDocument/2006/relationships/theme" Target="../theme/theme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4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80" r:id="rId3"/>
    <p:sldLayoutId id="2147483681" r:id="rId4"/>
    <p:sldLayoutId id="2147483678" r:id="rId5"/>
    <p:sldLayoutId id="2147483682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157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57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7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680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55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32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117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M6ZHPRQ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BVA and </a:t>
            </a:r>
            <a:r>
              <a:rPr lang="en-US" sz="36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Caseflow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https://www.research.net/r/M6ZHPRQ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7960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4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7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3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12777</TotalTime>
  <Words>56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Calibri</vt:lpstr>
      <vt:lpstr>Times New Roman</vt:lpstr>
      <vt:lpstr>Custom Design</vt:lpstr>
      <vt:lpstr>2_Custom Design</vt:lpstr>
      <vt:lpstr>NEW LOGO</vt:lpstr>
      <vt:lpstr>1_NEW LOGO</vt:lpstr>
      <vt:lpstr>3_Custom Design</vt:lpstr>
      <vt:lpstr>2_NEW LOGO</vt:lpstr>
      <vt:lpstr>4_Custom Design</vt:lpstr>
      <vt:lpstr>3_NEW LOGO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Levy</dc:creator>
  <cp:lastModifiedBy>Dale Phillips</cp:lastModifiedBy>
  <cp:revision>407</cp:revision>
  <cp:lastPrinted>2019-04-23T12:55:55Z</cp:lastPrinted>
  <dcterms:created xsi:type="dcterms:W3CDTF">2018-09-13T15:53:27Z</dcterms:created>
  <dcterms:modified xsi:type="dcterms:W3CDTF">2026-04-27T15:36:50Z</dcterms:modified>
</cp:coreProperties>
</file>