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5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6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7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21" r:id="rId2"/>
    <p:sldMasterId id="2147483743" r:id="rId3"/>
    <p:sldMasterId id="2147483747" r:id="rId4"/>
    <p:sldMasterId id="2147483751" r:id="rId5"/>
    <p:sldMasterId id="2147483758" r:id="rId6"/>
    <p:sldMasterId id="2147483762" r:id="rId7"/>
    <p:sldMasterId id="2147483769" r:id="rId8"/>
  </p:sldMasterIdLst>
  <p:notesMasterIdLst>
    <p:notesMasterId r:id="rId10"/>
  </p:notesMasterIdLst>
  <p:handoutMasterIdLst>
    <p:handoutMasterId r:id="rId11"/>
  </p:handoutMasterIdLst>
  <p:sldIdLst>
    <p:sldId id="547" r:id="rId9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 Macinkowicz" initials="CM" lastIdx="9" clrIdx="0">
    <p:extLst>
      <p:ext uri="{19B8F6BF-5375-455C-9EA6-DF929625EA0E}">
        <p15:presenceInfo xmlns:p15="http://schemas.microsoft.com/office/powerpoint/2012/main" userId="Chris Macinkowic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1A1E"/>
    <a:srgbClr val="A790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38" autoAdjust="0"/>
    <p:restoredTop sz="93979" autoAdjust="0"/>
  </p:normalViewPr>
  <p:slideViewPr>
    <p:cSldViewPr snapToGrid="0">
      <p:cViewPr varScale="1">
        <p:scale>
          <a:sx n="79" d="100"/>
          <a:sy n="79" d="100"/>
        </p:scale>
        <p:origin x="691" y="72"/>
      </p:cViewPr>
      <p:guideLst>
        <p:guide orient="horz" pos="2160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589584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589585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 sz="1400" dirty="0">
                <a:latin typeface="Times New Roman" panose="02020603050405020304" pitchFamily="18" charset="0"/>
              </a:rPr>
              <a:t>Electronic Submission Systems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E80BC03-E498-44F3-8895-127E4384BE97}" type="slidenum">
              <a:rPr lang="en-US" sz="1400">
                <a:latin typeface="Times New Roman" panose="02020603050405020304" pitchFamily="18" charset="0"/>
              </a:rPr>
              <a:t>‹#›</a:t>
            </a:fld>
            <a:endParaRPr lang="en-U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53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4CCB3563-B21F-4472-A953-CA98BFE318F2}" type="datetimeFigureOut">
              <a:rPr lang="en-US" smtClean="0"/>
              <a:pPr/>
              <a:t>4/21/2026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B8C36D78-C19F-4765-8B7F-2FE8BFF07D6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410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8255" indent="-291636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6546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3164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9782" indent="-233309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6401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33019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9637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6256" indent="-2333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662745" algn="l"/>
                <a:tab pos="1325491" algn="l"/>
                <a:tab pos="1988235" algn="l"/>
                <a:tab pos="2650979" algn="l"/>
              </a:tabLst>
              <a:defRPr/>
            </a:pPr>
            <a:fld id="{03B35247-28B0-49CA-AA35-CE14C62EC4E7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93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662745" algn="l"/>
                  <a:tab pos="1325491" algn="l"/>
                  <a:tab pos="1988235" algn="l"/>
                  <a:tab pos="2650979" algn="l"/>
                </a:tabLst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853429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06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chart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3315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19491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8275F71-03D8-4E4B-9D1C-D9F8B6AB7123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4/21/2026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675AD29-2591-4391-8D28-DD298FB87CE4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271122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530329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24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982116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840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0333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571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22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46644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4334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8750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DDF5C-27CD-46D4-A243-EFD7FCA713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512283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4548451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702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FB73DA-5FDE-45B5-BAA4-C61223CC44F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7083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5812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3884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1519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708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810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6610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711807"/>
      </p:ext>
    </p:extLst>
  </p:cSld>
  <p:clrMapOvr>
    <a:masterClrMapping/>
  </p:clrMapOvr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00664"/>
            <a:ext cx="10972800" cy="7936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15064"/>
            <a:ext cx="10972800" cy="42111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D816DE4-2C63-4152-8A0F-C45C00FFA49A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112364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862643"/>
            <a:ext cx="10972800" cy="7375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(#)</a:t>
            </a:r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Seven Paths to Service Connection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59222E-0FA5-407E-8A7D-169509B9524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58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1"/>
          </p:nvPr>
        </p:nvSpPr>
        <p:spPr>
          <a:xfrm>
            <a:off x="860613" y="1515035"/>
            <a:ext cx="10493188" cy="46619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85688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8D57-13A5-4968-950D-8FEF41FA439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3921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2D809A6-B977-45CA-BC64-77C86AC76C02}" type="datetime1">
              <a:rPr lang="en-US" smtClean="0"/>
              <a:pPr>
                <a:defRPr/>
              </a:pPr>
              <a:t>4/21/2026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F2E7C-C042-4555-B404-16BDCC60B1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62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3236"/>
            <a:ext cx="10515600" cy="488205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E2FB73DA-5FDE-45B5-BAA4-C61223CC44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550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58073"/>
            <a:ext cx="5156200" cy="4808257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8073"/>
            <a:ext cx="5156200" cy="4790328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72174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812801" y="1524000"/>
            <a:ext cx="10540999" cy="4724400"/>
          </a:xfrm>
          <a:prstGeom prst="rect">
            <a:avLst/>
          </a:prstGeom>
        </p:spPr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86871" y="134472"/>
            <a:ext cx="8450731" cy="981732"/>
          </a:xfrm>
          <a:prstGeom prst="rect">
            <a:avLst/>
          </a:prstGeom>
        </p:spPr>
        <p:txBody>
          <a:bodyPr anchor="ctr"/>
          <a:lstStyle>
            <a:lvl1pPr>
              <a:defRPr sz="3200" b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8446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27.xml"/><Relationship Id="rId7" Type="http://schemas.openxmlformats.org/officeDocument/2006/relationships/theme" Target="../theme/theme7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84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6" r:id="rId2"/>
    <p:sldLayoutId id="2147483680" r:id="rId3"/>
    <p:sldLayoutId id="2147483681" r:id="rId4"/>
    <p:sldLayoutId id="2147483678" r:id="rId5"/>
    <p:sldLayoutId id="2147483682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60B18D57-13A5-4968-950D-8FEF41FA439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15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571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276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8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58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1252728"/>
            <a:ext cx="12192000" cy="5605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B18D57-13A5-4968-950D-8FEF41FA439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243584"/>
            <a:ext cx="12192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3794" y="273874"/>
            <a:ext cx="2636647" cy="691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3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41"/>
          <a:stretch/>
        </p:blipFill>
        <p:spPr>
          <a:xfrm>
            <a:off x="1" y="0"/>
            <a:ext cx="5145480" cy="6858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2535" y="623549"/>
            <a:ext cx="4659333" cy="1221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117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.net/r/7VMVBK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Times New Roman" panose="02020603050405020304" pitchFamily="18" charset="0"/>
              </a:rPr>
              <a:t>						</a:t>
            </a:r>
            <a:endParaRPr kumimoji="0" lang="en-US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4A42F64-D194-1F61-918A-5056961FC552}"/>
              </a:ext>
            </a:extLst>
          </p:cNvPr>
          <p:cNvSpPr txBox="1"/>
          <p:nvPr/>
        </p:nvSpPr>
        <p:spPr>
          <a:xfrm>
            <a:off x="3710609" y="2057400"/>
            <a:ext cx="8176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Recent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Court Opinions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381791-37E9-6F76-9EFD-09DB075C071E}"/>
              </a:ext>
            </a:extLst>
          </p:cNvPr>
          <p:cNvSpPr txBox="1"/>
          <p:nvPr/>
        </p:nvSpPr>
        <p:spPr>
          <a:xfrm>
            <a:off x="4267200" y="3810000"/>
            <a:ext cx="769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Please scan the QR Code or click on the link below to take an anonymous survey about your experience during the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raining Conference.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7F7896-630A-F4BE-6100-D00D30E1198E}"/>
              </a:ext>
            </a:extLst>
          </p:cNvPr>
          <p:cNvSpPr txBox="1"/>
          <p:nvPr/>
        </p:nvSpPr>
        <p:spPr>
          <a:xfrm>
            <a:off x="5105400" y="61722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https://www.research.net/r/7VMVBKK</a:t>
            </a:r>
            <a:r>
              <a:rPr lang="en-US" sz="2800" dirty="0">
                <a:solidFill>
                  <a:prstClr val="black"/>
                </a:solidFill>
              </a:rPr>
              <a:t>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4FBE22-6328-B8A4-8991-BDDE962BDC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058400" y="4648200"/>
            <a:ext cx="15240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7960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4.xml><?xml version="1.0" encoding="utf-8"?>
<a:theme xmlns:a="http://schemas.openxmlformats.org/drawingml/2006/main" name="1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7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3_NEW 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LOGO" id="{B9A39CEB-2E9A-45FB-95E6-DE7B370B3DE6}" vid="{4DD1D5FA-30CF-47DB-B070-1AED59B559F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12775</TotalTime>
  <Words>56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Arial</vt:lpstr>
      <vt:lpstr>Calibri</vt:lpstr>
      <vt:lpstr>Times New Roman</vt:lpstr>
      <vt:lpstr>Custom Design</vt:lpstr>
      <vt:lpstr>2_Custom Design</vt:lpstr>
      <vt:lpstr>NEW LOGO</vt:lpstr>
      <vt:lpstr>1_NEW LOGO</vt:lpstr>
      <vt:lpstr>3_Custom Design</vt:lpstr>
      <vt:lpstr>2_NEW LOGO</vt:lpstr>
      <vt:lpstr>4_Custom Design</vt:lpstr>
      <vt:lpstr>3_NEW LOGO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Levy</dc:creator>
  <cp:lastModifiedBy>Dale Phillips</cp:lastModifiedBy>
  <cp:revision>406</cp:revision>
  <cp:lastPrinted>2019-04-23T12:55:55Z</cp:lastPrinted>
  <dcterms:created xsi:type="dcterms:W3CDTF">2018-09-13T15:53:27Z</dcterms:created>
  <dcterms:modified xsi:type="dcterms:W3CDTF">2026-04-21T17:15:30Z</dcterms:modified>
</cp:coreProperties>
</file>